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10.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1.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4" r:id="rId2"/>
    <p:sldMasterId id="2147483689" r:id="rId3"/>
    <p:sldMasterId id="2147483701" r:id="rId4"/>
    <p:sldMasterId id="2147483713" r:id="rId5"/>
    <p:sldMasterId id="2147483725" r:id="rId6"/>
    <p:sldMasterId id="2147483775" r:id="rId7"/>
    <p:sldMasterId id="2147483812" r:id="rId8"/>
    <p:sldMasterId id="2147483824" r:id="rId9"/>
    <p:sldMasterId id="2147483849" r:id="rId10"/>
    <p:sldMasterId id="2147483874" r:id="rId11"/>
    <p:sldMasterId id="2147483886" r:id="rId12"/>
  </p:sldMasterIdLst>
  <p:notesMasterIdLst>
    <p:notesMasterId r:id="rId159"/>
  </p:notesMasterIdLst>
  <p:sldIdLst>
    <p:sldId id="298" r:id="rId13"/>
    <p:sldId id="341" r:id="rId14"/>
    <p:sldId id="336" r:id="rId15"/>
    <p:sldId id="354" r:id="rId16"/>
    <p:sldId id="339" r:id="rId17"/>
    <p:sldId id="264" r:id="rId18"/>
    <p:sldId id="281" r:id="rId19"/>
    <p:sldId id="266" r:id="rId20"/>
    <p:sldId id="275" r:id="rId21"/>
    <p:sldId id="276" r:id="rId22"/>
    <p:sldId id="277" r:id="rId23"/>
    <p:sldId id="350" r:id="rId24"/>
    <p:sldId id="278" r:id="rId25"/>
    <p:sldId id="353" r:id="rId26"/>
    <p:sldId id="279" r:id="rId27"/>
    <p:sldId id="280" r:id="rId28"/>
    <p:sldId id="359" r:id="rId29"/>
    <p:sldId id="317" r:id="rId30"/>
    <p:sldId id="330" r:id="rId31"/>
    <p:sldId id="331" r:id="rId32"/>
    <p:sldId id="332" r:id="rId33"/>
    <p:sldId id="357" r:id="rId34"/>
    <p:sldId id="345" r:id="rId35"/>
    <p:sldId id="356" r:id="rId36"/>
    <p:sldId id="358" r:id="rId37"/>
    <p:sldId id="343" r:id="rId38"/>
    <p:sldId id="315" r:id="rId39"/>
    <p:sldId id="304" r:id="rId40"/>
    <p:sldId id="287" r:id="rId41"/>
    <p:sldId id="453" r:id="rId42"/>
    <p:sldId id="454" r:id="rId43"/>
    <p:sldId id="455" r:id="rId44"/>
    <p:sldId id="547" r:id="rId45"/>
    <p:sldId id="548" r:id="rId46"/>
    <p:sldId id="549" r:id="rId47"/>
    <p:sldId id="550" r:id="rId48"/>
    <p:sldId id="360" r:id="rId49"/>
    <p:sldId id="361" r:id="rId50"/>
    <p:sldId id="362" r:id="rId51"/>
    <p:sldId id="363" r:id="rId52"/>
    <p:sldId id="364" r:id="rId53"/>
    <p:sldId id="365" r:id="rId54"/>
    <p:sldId id="367" r:id="rId55"/>
    <p:sldId id="368" r:id="rId56"/>
    <p:sldId id="369" r:id="rId57"/>
    <p:sldId id="370" r:id="rId58"/>
    <p:sldId id="371" r:id="rId59"/>
    <p:sldId id="372" r:id="rId60"/>
    <p:sldId id="373" r:id="rId61"/>
    <p:sldId id="374" r:id="rId62"/>
    <p:sldId id="375" r:id="rId63"/>
    <p:sldId id="376" r:id="rId64"/>
    <p:sldId id="377" r:id="rId65"/>
    <p:sldId id="378" r:id="rId66"/>
    <p:sldId id="379" r:id="rId67"/>
    <p:sldId id="380" r:id="rId68"/>
    <p:sldId id="381" r:id="rId69"/>
    <p:sldId id="382" r:id="rId70"/>
    <p:sldId id="383" r:id="rId71"/>
    <p:sldId id="384" r:id="rId72"/>
    <p:sldId id="552" r:id="rId73"/>
    <p:sldId id="553" r:id="rId74"/>
    <p:sldId id="554" r:id="rId75"/>
    <p:sldId id="555" r:id="rId76"/>
    <p:sldId id="556" r:id="rId77"/>
    <p:sldId id="557" r:id="rId78"/>
    <p:sldId id="558" r:id="rId79"/>
    <p:sldId id="385" r:id="rId80"/>
    <p:sldId id="386" r:id="rId81"/>
    <p:sldId id="387" r:id="rId82"/>
    <p:sldId id="388" r:id="rId83"/>
    <p:sldId id="389" r:id="rId84"/>
    <p:sldId id="390" r:id="rId85"/>
    <p:sldId id="391" r:id="rId86"/>
    <p:sldId id="392" r:id="rId87"/>
    <p:sldId id="393" r:id="rId88"/>
    <p:sldId id="394" r:id="rId89"/>
    <p:sldId id="551" r:id="rId90"/>
    <p:sldId id="395" r:id="rId91"/>
    <p:sldId id="396" r:id="rId92"/>
    <p:sldId id="559" r:id="rId93"/>
    <p:sldId id="560" r:id="rId94"/>
    <p:sldId id="397" r:id="rId95"/>
    <p:sldId id="398" r:id="rId96"/>
    <p:sldId id="399" r:id="rId97"/>
    <p:sldId id="400" r:id="rId98"/>
    <p:sldId id="401" r:id="rId99"/>
    <p:sldId id="402" r:id="rId100"/>
    <p:sldId id="403" r:id="rId101"/>
    <p:sldId id="404" r:id="rId102"/>
    <p:sldId id="405" r:id="rId103"/>
    <p:sldId id="406" r:id="rId104"/>
    <p:sldId id="407" r:id="rId105"/>
    <p:sldId id="408" r:id="rId106"/>
    <p:sldId id="409" r:id="rId107"/>
    <p:sldId id="410" r:id="rId108"/>
    <p:sldId id="411" r:id="rId109"/>
    <p:sldId id="412" r:id="rId110"/>
    <p:sldId id="413" r:id="rId111"/>
    <p:sldId id="414" r:id="rId112"/>
    <p:sldId id="415" r:id="rId113"/>
    <p:sldId id="416" r:id="rId114"/>
    <p:sldId id="417" r:id="rId115"/>
    <p:sldId id="418" r:id="rId116"/>
    <p:sldId id="419" r:id="rId117"/>
    <p:sldId id="420" r:id="rId118"/>
    <p:sldId id="421" r:id="rId119"/>
    <p:sldId id="422" r:id="rId120"/>
    <p:sldId id="495" r:id="rId121"/>
    <p:sldId id="496" r:id="rId122"/>
    <p:sldId id="497" r:id="rId123"/>
    <p:sldId id="498" r:id="rId124"/>
    <p:sldId id="499" r:id="rId125"/>
    <p:sldId id="500" r:id="rId126"/>
    <p:sldId id="501" r:id="rId127"/>
    <p:sldId id="502" r:id="rId128"/>
    <p:sldId id="503" r:id="rId129"/>
    <p:sldId id="504" r:id="rId130"/>
    <p:sldId id="505" r:id="rId131"/>
    <p:sldId id="506" r:id="rId132"/>
    <p:sldId id="507" r:id="rId133"/>
    <p:sldId id="508" r:id="rId134"/>
    <p:sldId id="509" r:id="rId135"/>
    <p:sldId id="510" r:id="rId136"/>
    <p:sldId id="511" r:id="rId137"/>
    <p:sldId id="512" r:id="rId138"/>
    <p:sldId id="513" r:id="rId139"/>
    <p:sldId id="514" r:id="rId140"/>
    <p:sldId id="515" r:id="rId141"/>
    <p:sldId id="516" r:id="rId142"/>
    <p:sldId id="517" r:id="rId143"/>
    <p:sldId id="518" r:id="rId144"/>
    <p:sldId id="519" r:id="rId145"/>
    <p:sldId id="520" r:id="rId146"/>
    <p:sldId id="521" r:id="rId147"/>
    <p:sldId id="522" r:id="rId148"/>
    <p:sldId id="523" r:id="rId149"/>
    <p:sldId id="524" r:id="rId150"/>
    <p:sldId id="525" r:id="rId151"/>
    <p:sldId id="526" r:id="rId152"/>
    <p:sldId id="527" r:id="rId153"/>
    <p:sldId id="537" r:id="rId154"/>
    <p:sldId id="538" r:id="rId155"/>
    <p:sldId id="539" r:id="rId156"/>
    <p:sldId id="540" r:id="rId157"/>
    <p:sldId id="541" r:id="rId158"/>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FF"/>
    <a:srgbClr val="008000"/>
    <a:srgbClr val="00FFFF"/>
    <a:srgbClr val="FFFF00"/>
    <a:srgbClr val="FF0000"/>
    <a:srgbClr val="0000CC"/>
    <a:srgbClr val="000066"/>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p:cViewPr varScale="1">
        <p:scale>
          <a:sx n="73" d="100"/>
          <a:sy n="73" d="100"/>
        </p:scale>
        <p:origin x="60" y="96"/>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5.xml"/><Relationship Id="rId21" Type="http://schemas.openxmlformats.org/officeDocument/2006/relationships/slide" Target="slides/slide9.xml"/><Relationship Id="rId42" Type="http://schemas.openxmlformats.org/officeDocument/2006/relationships/slide" Target="slides/slide30.xml"/><Relationship Id="rId63" Type="http://schemas.openxmlformats.org/officeDocument/2006/relationships/slide" Target="slides/slide51.xml"/><Relationship Id="rId84" Type="http://schemas.openxmlformats.org/officeDocument/2006/relationships/slide" Target="slides/slide72.xml"/><Relationship Id="rId138" Type="http://schemas.openxmlformats.org/officeDocument/2006/relationships/slide" Target="slides/slide126.xml"/><Relationship Id="rId159" Type="http://schemas.openxmlformats.org/officeDocument/2006/relationships/notesMaster" Target="notesMasters/notesMaster1.xml"/><Relationship Id="rId107" Type="http://schemas.openxmlformats.org/officeDocument/2006/relationships/slide" Target="slides/slide95.xml"/><Relationship Id="rId11" Type="http://schemas.openxmlformats.org/officeDocument/2006/relationships/slideMaster" Target="slideMasters/slideMaster11.xml"/><Relationship Id="rId32" Type="http://schemas.openxmlformats.org/officeDocument/2006/relationships/slide" Target="slides/slide20.xml"/><Relationship Id="rId53" Type="http://schemas.openxmlformats.org/officeDocument/2006/relationships/slide" Target="slides/slide41.xml"/><Relationship Id="rId74" Type="http://schemas.openxmlformats.org/officeDocument/2006/relationships/slide" Target="slides/slide62.xml"/><Relationship Id="rId128" Type="http://schemas.openxmlformats.org/officeDocument/2006/relationships/slide" Target="slides/slide116.xml"/><Relationship Id="rId149" Type="http://schemas.openxmlformats.org/officeDocument/2006/relationships/slide" Target="slides/slide137.xml"/><Relationship Id="rId5" Type="http://schemas.openxmlformats.org/officeDocument/2006/relationships/slideMaster" Target="slideMasters/slideMaster5.xml"/><Relationship Id="rId95" Type="http://schemas.openxmlformats.org/officeDocument/2006/relationships/slide" Target="slides/slide83.xml"/><Relationship Id="rId160" Type="http://schemas.openxmlformats.org/officeDocument/2006/relationships/presProps" Target="presProps.xml"/><Relationship Id="rId22" Type="http://schemas.openxmlformats.org/officeDocument/2006/relationships/slide" Target="slides/slide10.xml"/><Relationship Id="rId43" Type="http://schemas.openxmlformats.org/officeDocument/2006/relationships/slide" Target="slides/slide31.xml"/><Relationship Id="rId64" Type="http://schemas.openxmlformats.org/officeDocument/2006/relationships/slide" Target="slides/slide52.xml"/><Relationship Id="rId118" Type="http://schemas.openxmlformats.org/officeDocument/2006/relationships/slide" Target="slides/slide106.xml"/><Relationship Id="rId139" Type="http://schemas.openxmlformats.org/officeDocument/2006/relationships/slide" Target="slides/slide127.xml"/><Relationship Id="rId85" Type="http://schemas.openxmlformats.org/officeDocument/2006/relationships/slide" Target="slides/slide73.xml"/><Relationship Id="rId150" Type="http://schemas.openxmlformats.org/officeDocument/2006/relationships/slide" Target="slides/slide138.xml"/><Relationship Id="rId12" Type="http://schemas.openxmlformats.org/officeDocument/2006/relationships/slideMaster" Target="slideMasters/slideMaster12.xml"/><Relationship Id="rId17" Type="http://schemas.openxmlformats.org/officeDocument/2006/relationships/slide" Target="slides/slide5.xml"/><Relationship Id="rId33" Type="http://schemas.openxmlformats.org/officeDocument/2006/relationships/slide" Target="slides/slide21.xml"/><Relationship Id="rId38" Type="http://schemas.openxmlformats.org/officeDocument/2006/relationships/slide" Target="slides/slide26.xml"/><Relationship Id="rId59" Type="http://schemas.openxmlformats.org/officeDocument/2006/relationships/slide" Target="slides/slide47.xml"/><Relationship Id="rId103" Type="http://schemas.openxmlformats.org/officeDocument/2006/relationships/slide" Target="slides/slide91.xml"/><Relationship Id="rId108" Type="http://schemas.openxmlformats.org/officeDocument/2006/relationships/slide" Target="slides/slide96.xml"/><Relationship Id="rId124" Type="http://schemas.openxmlformats.org/officeDocument/2006/relationships/slide" Target="slides/slide112.xml"/><Relationship Id="rId129" Type="http://schemas.openxmlformats.org/officeDocument/2006/relationships/slide" Target="slides/slide117.xml"/><Relationship Id="rId54" Type="http://schemas.openxmlformats.org/officeDocument/2006/relationships/slide" Target="slides/slide42.xml"/><Relationship Id="rId70" Type="http://schemas.openxmlformats.org/officeDocument/2006/relationships/slide" Target="slides/slide58.xml"/><Relationship Id="rId75" Type="http://schemas.openxmlformats.org/officeDocument/2006/relationships/slide" Target="slides/slide63.xml"/><Relationship Id="rId91" Type="http://schemas.openxmlformats.org/officeDocument/2006/relationships/slide" Target="slides/slide79.xml"/><Relationship Id="rId96" Type="http://schemas.openxmlformats.org/officeDocument/2006/relationships/slide" Target="slides/slide84.xml"/><Relationship Id="rId140" Type="http://schemas.openxmlformats.org/officeDocument/2006/relationships/slide" Target="slides/slide128.xml"/><Relationship Id="rId145" Type="http://schemas.openxmlformats.org/officeDocument/2006/relationships/slide" Target="slides/slide133.xml"/><Relationship Id="rId16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1.xml"/><Relationship Id="rId28" Type="http://schemas.openxmlformats.org/officeDocument/2006/relationships/slide" Target="slides/slide16.xml"/><Relationship Id="rId49" Type="http://schemas.openxmlformats.org/officeDocument/2006/relationships/slide" Target="slides/slide37.xml"/><Relationship Id="rId114" Type="http://schemas.openxmlformats.org/officeDocument/2006/relationships/slide" Target="slides/slide102.xml"/><Relationship Id="rId119" Type="http://schemas.openxmlformats.org/officeDocument/2006/relationships/slide" Target="slides/slide107.xml"/><Relationship Id="rId44" Type="http://schemas.openxmlformats.org/officeDocument/2006/relationships/slide" Target="slides/slide32.xml"/><Relationship Id="rId60" Type="http://schemas.openxmlformats.org/officeDocument/2006/relationships/slide" Target="slides/slide48.xml"/><Relationship Id="rId65" Type="http://schemas.openxmlformats.org/officeDocument/2006/relationships/slide" Target="slides/slide53.xml"/><Relationship Id="rId81" Type="http://schemas.openxmlformats.org/officeDocument/2006/relationships/slide" Target="slides/slide69.xml"/><Relationship Id="rId86" Type="http://schemas.openxmlformats.org/officeDocument/2006/relationships/slide" Target="slides/slide74.xml"/><Relationship Id="rId130" Type="http://schemas.openxmlformats.org/officeDocument/2006/relationships/slide" Target="slides/slide118.xml"/><Relationship Id="rId135" Type="http://schemas.openxmlformats.org/officeDocument/2006/relationships/slide" Target="slides/slide123.xml"/><Relationship Id="rId151" Type="http://schemas.openxmlformats.org/officeDocument/2006/relationships/slide" Target="slides/slide139.xml"/><Relationship Id="rId156" Type="http://schemas.openxmlformats.org/officeDocument/2006/relationships/slide" Target="slides/slide144.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109" Type="http://schemas.openxmlformats.org/officeDocument/2006/relationships/slide" Target="slides/slide9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slide" Target="slides/slide85.xml"/><Relationship Id="rId104" Type="http://schemas.openxmlformats.org/officeDocument/2006/relationships/slide" Target="slides/slide92.xml"/><Relationship Id="rId120" Type="http://schemas.openxmlformats.org/officeDocument/2006/relationships/slide" Target="slides/slide108.xml"/><Relationship Id="rId125" Type="http://schemas.openxmlformats.org/officeDocument/2006/relationships/slide" Target="slides/slide113.xml"/><Relationship Id="rId141" Type="http://schemas.openxmlformats.org/officeDocument/2006/relationships/slide" Target="slides/slide129.xml"/><Relationship Id="rId146" Type="http://schemas.openxmlformats.org/officeDocument/2006/relationships/slide" Target="slides/slide134.xml"/><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slide" Target="slides/slide80.xml"/><Relationship Id="rId162" Type="http://schemas.openxmlformats.org/officeDocument/2006/relationships/theme" Target="theme/theme1.xml"/><Relationship Id="rId2" Type="http://schemas.openxmlformats.org/officeDocument/2006/relationships/slideMaster" Target="slideMasters/slideMaster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110" Type="http://schemas.openxmlformats.org/officeDocument/2006/relationships/slide" Target="slides/slide98.xml"/><Relationship Id="rId115" Type="http://schemas.openxmlformats.org/officeDocument/2006/relationships/slide" Target="slides/slide103.xml"/><Relationship Id="rId131" Type="http://schemas.openxmlformats.org/officeDocument/2006/relationships/slide" Target="slides/slide119.xml"/><Relationship Id="rId136" Type="http://schemas.openxmlformats.org/officeDocument/2006/relationships/slide" Target="slides/slide124.xml"/><Relationship Id="rId157" Type="http://schemas.openxmlformats.org/officeDocument/2006/relationships/slide" Target="slides/slide145.xml"/><Relationship Id="rId61" Type="http://schemas.openxmlformats.org/officeDocument/2006/relationships/slide" Target="slides/slide49.xml"/><Relationship Id="rId82" Type="http://schemas.openxmlformats.org/officeDocument/2006/relationships/slide" Target="slides/slide70.xml"/><Relationship Id="rId152" Type="http://schemas.openxmlformats.org/officeDocument/2006/relationships/slide" Target="slides/slide140.xml"/><Relationship Id="rId19" Type="http://schemas.openxmlformats.org/officeDocument/2006/relationships/slide" Target="slides/slide7.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slide" Target="slides/slide88.xml"/><Relationship Id="rId105" Type="http://schemas.openxmlformats.org/officeDocument/2006/relationships/slide" Target="slides/slide93.xml"/><Relationship Id="rId126" Type="http://schemas.openxmlformats.org/officeDocument/2006/relationships/slide" Target="slides/slide114.xml"/><Relationship Id="rId147" Type="http://schemas.openxmlformats.org/officeDocument/2006/relationships/slide" Target="slides/slide135.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slide" Target="slides/slide81.xml"/><Relationship Id="rId98" Type="http://schemas.openxmlformats.org/officeDocument/2006/relationships/slide" Target="slides/slide86.xml"/><Relationship Id="rId121" Type="http://schemas.openxmlformats.org/officeDocument/2006/relationships/slide" Target="slides/slide109.xml"/><Relationship Id="rId142" Type="http://schemas.openxmlformats.org/officeDocument/2006/relationships/slide" Target="slides/slide130.xml"/><Relationship Id="rId163" Type="http://schemas.openxmlformats.org/officeDocument/2006/relationships/tableStyles" Target="tableStyles.xml"/><Relationship Id="rId3" Type="http://schemas.openxmlformats.org/officeDocument/2006/relationships/slideMaster" Target="slideMasters/slideMaster3.xml"/><Relationship Id="rId25" Type="http://schemas.openxmlformats.org/officeDocument/2006/relationships/slide" Target="slides/slide13.xml"/><Relationship Id="rId46" Type="http://schemas.openxmlformats.org/officeDocument/2006/relationships/slide" Target="slides/slide34.xml"/><Relationship Id="rId67" Type="http://schemas.openxmlformats.org/officeDocument/2006/relationships/slide" Target="slides/slide55.xml"/><Relationship Id="rId116" Type="http://schemas.openxmlformats.org/officeDocument/2006/relationships/slide" Target="slides/slide104.xml"/><Relationship Id="rId137" Type="http://schemas.openxmlformats.org/officeDocument/2006/relationships/slide" Target="slides/slide125.xml"/><Relationship Id="rId158" Type="http://schemas.openxmlformats.org/officeDocument/2006/relationships/slide" Target="slides/slide146.xml"/><Relationship Id="rId20" Type="http://schemas.openxmlformats.org/officeDocument/2006/relationships/slide" Target="slides/slide8.xml"/><Relationship Id="rId41" Type="http://schemas.openxmlformats.org/officeDocument/2006/relationships/slide" Target="slides/slide29.xml"/><Relationship Id="rId62" Type="http://schemas.openxmlformats.org/officeDocument/2006/relationships/slide" Target="slides/slide50.xml"/><Relationship Id="rId83" Type="http://schemas.openxmlformats.org/officeDocument/2006/relationships/slide" Target="slides/slide71.xml"/><Relationship Id="rId88" Type="http://schemas.openxmlformats.org/officeDocument/2006/relationships/slide" Target="slides/slide76.xml"/><Relationship Id="rId111" Type="http://schemas.openxmlformats.org/officeDocument/2006/relationships/slide" Target="slides/slide99.xml"/><Relationship Id="rId132" Type="http://schemas.openxmlformats.org/officeDocument/2006/relationships/slide" Target="slides/slide120.xml"/><Relationship Id="rId153" Type="http://schemas.openxmlformats.org/officeDocument/2006/relationships/slide" Target="slides/slide141.xml"/><Relationship Id="rId15" Type="http://schemas.openxmlformats.org/officeDocument/2006/relationships/slide" Target="slides/slide3.xml"/><Relationship Id="rId36" Type="http://schemas.openxmlformats.org/officeDocument/2006/relationships/slide" Target="slides/slide24.xml"/><Relationship Id="rId57" Type="http://schemas.openxmlformats.org/officeDocument/2006/relationships/slide" Target="slides/slide45.xml"/><Relationship Id="rId106" Type="http://schemas.openxmlformats.org/officeDocument/2006/relationships/slide" Target="slides/slide94.xml"/><Relationship Id="rId127" Type="http://schemas.openxmlformats.org/officeDocument/2006/relationships/slide" Target="slides/slide115.xml"/><Relationship Id="rId10" Type="http://schemas.openxmlformats.org/officeDocument/2006/relationships/slideMaster" Target="slideMasters/slideMaster10.xml"/><Relationship Id="rId31" Type="http://schemas.openxmlformats.org/officeDocument/2006/relationships/slide" Target="slides/slide19.xml"/><Relationship Id="rId52" Type="http://schemas.openxmlformats.org/officeDocument/2006/relationships/slide" Target="slides/slide40.xml"/><Relationship Id="rId73" Type="http://schemas.openxmlformats.org/officeDocument/2006/relationships/slide" Target="slides/slide61.xml"/><Relationship Id="rId78" Type="http://schemas.openxmlformats.org/officeDocument/2006/relationships/slide" Target="slides/slide66.xml"/><Relationship Id="rId94" Type="http://schemas.openxmlformats.org/officeDocument/2006/relationships/slide" Target="slides/slide82.xml"/><Relationship Id="rId99" Type="http://schemas.openxmlformats.org/officeDocument/2006/relationships/slide" Target="slides/slide87.xml"/><Relationship Id="rId101" Type="http://schemas.openxmlformats.org/officeDocument/2006/relationships/slide" Target="slides/slide89.xml"/><Relationship Id="rId122" Type="http://schemas.openxmlformats.org/officeDocument/2006/relationships/slide" Target="slides/slide110.xml"/><Relationship Id="rId143" Type="http://schemas.openxmlformats.org/officeDocument/2006/relationships/slide" Target="slides/slide131.xml"/><Relationship Id="rId148" Type="http://schemas.openxmlformats.org/officeDocument/2006/relationships/slide" Target="slides/slide136.xml"/><Relationship Id="rId4" Type="http://schemas.openxmlformats.org/officeDocument/2006/relationships/slideMaster" Target="slideMasters/slideMaster4.xml"/><Relationship Id="rId9" Type="http://schemas.openxmlformats.org/officeDocument/2006/relationships/slideMaster" Target="slideMasters/slideMaster9.xml"/><Relationship Id="rId26" Type="http://schemas.openxmlformats.org/officeDocument/2006/relationships/slide" Target="slides/slide14.xml"/><Relationship Id="rId47" Type="http://schemas.openxmlformats.org/officeDocument/2006/relationships/slide" Target="slides/slide35.xml"/><Relationship Id="rId68" Type="http://schemas.openxmlformats.org/officeDocument/2006/relationships/slide" Target="slides/slide56.xml"/><Relationship Id="rId89" Type="http://schemas.openxmlformats.org/officeDocument/2006/relationships/slide" Target="slides/slide77.xml"/><Relationship Id="rId112" Type="http://schemas.openxmlformats.org/officeDocument/2006/relationships/slide" Target="slides/slide100.xml"/><Relationship Id="rId133" Type="http://schemas.openxmlformats.org/officeDocument/2006/relationships/slide" Target="slides/slide121.xml"/><Relationship Id="rId154" Type="http://schemas.openxmlformats.org/officeDocument/2006/relationships/slide" Target="slides/slide142.xml"/><Relationship Id="rId16" Type="http://schemas.openxmlformats.org/officeDocument/2006/relationships/slide" Target="slides/slide4.xml"/><Relationship Id="rId37" Type="http://schemas.openxmlformats.org/officeDocument/2006/relationships/slide" Target="slides/slide25.xml"/><Relationship Id="rId58" Type="http://schemas.openxmlformats.org/officeDocument/2006/relationships/slide" Target="slides/slide46.xml"/><Relationship Id="rId79" Type="http://schemas.openxmlformats.org/officeDocument/2006/relationships/slide" Target="slides/slide67.xml"/><Relationship Id="rId102" Type="http://schemas.openxmlformats.org/officeDocument/2006/relationships/slide" Target="slides/slide90.xml"/><Relationship Id="rId123" Type="http://schemas.openxmlformats.org/officeDocument/2006/relationships/slide" Target="slides/slide111.xml"/><Relationship Id="rId144" Type="http://schemas.openxmlformats.org/officeDocument/2006/relationships/slide" Target="slides/slide132.xml"/><Relationship Id="rId90" Type="http://schemas.openxmlformats.org/officeDocument/2006/relationships/slide" Target="slides/slide78.xml"/><Relationship Id="rId27" Type="http://schemas.openxmlformats.org/officeDocument/2006/relationships/slide" Target="slides/slide15.xml"/><Relationship Id="rId48" Type="http://schemas.openxmlformats.org/officeDocument/2006/relationships/slide" Target="slides/slide36.xml"/><Relationship Id="rId69" Type="http://schemas.openxmlformats.org/officeDocument/2006/relationships/slide" Target="slides/slide57.xml"/><Relationship Id="rId113" Type="http://schemas.openxmlformats.org/officeDocument/2006/relationships/slide" Target="slides/slide101.xml"/><Relationship Id="rId134" Type="http://schemas.openxmlformats.org/officeDocument/2006/relationships/slide" Target="slides/slide122.xml"/><Relationship Id="rId80" Type="http://schemas.openxmlformats.org/officeDocument/2006/relationships/slide" Target="slides/slide68.xml"/><Relationship Id="rId155" Type="http://schemas.openxmlformats.org/officeDocument/2006/relationships/slide" Target="slides/slide14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358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35844"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58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58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358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C702DAE6-86B5-4E46-A517-6CD52D3F2909}" type="slidenum">
              <a:rPr lang="en-US" altLang="zh-CN"/>
              <a:pPr/>
              <a:t>‹#›</a:t>
            </a:fld>
            <a:endParaRPr lang="en-US" altLang="zh-CN"/>
          </a:p>
        </p:txBody>
      </p:sp>
    </p:spTree>
    <p:extLst>
      <p:ext uri="{BB962C8B-B14F-4D97-AF65-F5344CB8AC3E}">
        <p14:creationId xmlns:p14="http://schemas.microsoft.com/office/powerpoint/2010/main" val="362663019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FC2BB38E-8231-4CF5-9008-3963A2813526}" type="slidenum">
              <a:rPr lang="en-US" altLang="zh-CN"/>
              <a:pPr/>
              <a:t>10</a:t>
            </a:fld>
            <a:endParaRPr lang="en-US" altLang="zh-CN"/>
          </a:p>
        </p:txBody>
      </p:sp>
      <p:sp>
        <p:nvSpPr>
          <p:cNvPr id="5427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r"/>
            <a:fld id="{6D2FA2A7-9BFB-446D-9351-C69B73935A8A}" type="slidenum">
              <a:rPr kumimoji="1" lang="en-US" altLang="zh-CN" sz="1200">
                <a:latin typeface="Times New Roman" pitchFamily="18" charset="0"/>
              </a:rPr>
              <a:pPr algn="r"/>
              <a:t>10</a:t>
            </a:fld>
            <a:endParaRPr kumimoji="1" lang="en-US" altLang="zh-CN" sz="1200">
              <a:latin typeface="Times New Roman" pitchFamily="18" charset="0"/>
            </a:endParaRPr>
          </a:p>
        </p:txBody>
      </p:sp>
      <p:sp>
        <p:nvSpPr>
          <p:cNvPr id="54275" name="Slide Image Placeholder 1"/>
          <p:cNvSpPr>
            <a:spLocks noGrp="1" noRot="1" noChangeAspect="1" noTextEdit="1"/>
          </p:cNvSpPr>
          <p:nvPr>
            <p:ph type="sldImg"/>
          </p:nvPr>
        </p:nvSpPr>
        <p:spPr>
          <a:xfrm>
            <a:off x="381000" y="685800"/>
            <a:ext cx="6096000" cy="3429000"/>
          </a:xfrm>
          <a:ln/>
        </p:spPr>
      </p:sp>
      <p:sp>
        <p:nvSpPr>
          <p:cNvPr id="54276" name="Notes Placeholder 2"/>
          <p:cNvSpPr>
            <a:spLocks noGrp="1"/>
          </p:cNvSpPr>
          <p:nvPr>
            <p:ph type="body" idx="1"/>
          </p:nvPr>
        </p:nvSpPr>
        <p:spPr>
          <a:solidFill>
            <a:srgbClr val="FFFFFF"/>
          </a:solidFill>
          <a:ln>
            <a:solidFill>
              <a:srgbClr val="000000"/>
            </a:solidFill>
            <a:miter lim="800000"/>
            <a:headEnd/>
            <a:tailEnd/>
          </a:ln>
        </p:spPr>
        <p:txBody>
          <a:bodyPr/>
          <a:lstStyle/>
          <a:p>
            <a:pPr>
              <a:spcBef>
                <a:spcPct val="0"/>
              </a:spcBef>
            </a:pPr>
            <a:endParaRPr lang="zh-CN" altLang="zh-CN"/>
          </a:p>
        </p:txBody>
      </p:sp>
      <p:sp>
        <p:nvSpPr>
          <p:cNvPr id="5427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r"/>
            <a:fld id="{4705075D-FFFA-4EC2-8BF6-79B16820483C}" type="slidenum">
              <a:rPr lang="en-US" altLang="zh-CN" sz="1200"/>
              <a:pPr algn="r"/>
              <a:t>10</a:t>
            </a:fld>
            <a:endParaRPr lang="en-US" altLang="zh-CN" sz="1200"/>
          </a:p>
        </p:txBody>
      </p:sp>
    </p:spTree>
    <p:extLst>
      <p:ext uri="{BB962C8B-B14F-4D97-AF65-F5344CB8AC3E}">
        <p14:creationId xmlns:p14="http://schemas.microsoft.com/office/powerpoint/2010/main" val="4113133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smtClean="0"/>
              <a:t>No</a:t>
            </a:r>
            <a:r>
              <a:rPr lang="en-US" altLang="zh-CN" baseline="0" dirty="0" smtClean="0"/>
              <a:t> matter which style of art is your preference, appreciating art in a gallery is always a pleasure. Today lets take a look at some of Manhattan’s best art galleries, and see which appeals to you most.</a:t>
            </a:r>
            <a:endParaRPr lang="zh-CN" altLang="en-US" dirty="0"/>
          </a:p>
        </p:txBody>
      </p:sp>
      <p:sp>
        <p:nvSpPr>
          <p:cNvPr id="4" name="灯片编号占位符 3"/>
          <p:cNvSpPr>
            <a:spLocks noGrp="1"/>
          </p:cNvSpPr>
          <p:nvPr>
            <p:ph type="sldNum" sz="quarter" idx="10"/>
          </p:nvPr>
        </p:nvSpPr>
        <p:spPr/>
        <p:txBody>
          <a:bodyPr/>
          <a:lstStyle/>
          <a:p>
            <a:fld id="{D5862004-14DA-4945-8CD8-A593BD14E546}" type="slidenum">
              <a:rPr lang="zh-CN" altLang="en-US" smtClean="0">
                <a:solidFill>
                  <a:prstClr val="black"/>
                </a:solidFill>
              </a:rPr>
              <a:pPr/>
              <a:t>110</a:t>
            </a:fld>
            <a:endParaRPr lang="zh-CN" altLang="en-US">
              <a:solidFill>
                <a:prstClr val="black"/>
              </a:solidFill>
            </a:endParaRPr>
          </a:p>
        </p:txBody>
      </p:sp>
    </p:spTree>
    <p:extLst>
      <p:ext uri="{BB962C8B-B14F-4D97-AF65-F5344CB8AC3E}">
        <p14:creationId xmlns:p14="http://schemas.microsoft.com/office/powerpoint/2010/main" val="4047803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smtClean="0"/>
              <a:t>No</a:t>
            </a:r>
            <a:r>
              <a:rPr lang="en-US" altLang="zh-CN" baseline="0" dirty="0" smtClean="0"/>
              <a:t> matter which style of art is your preference, appreciating art in a gallery is always a pleasure. Today lets take a look at some of Manhattan’s best art galleries, and see which appeals to you most.</a:t>
            </a:r>
            <a:endParaRPr lang="zh-CN" altLang="en-US" dirty="0"/>
          </a:p>
        </p:txBody>
      </p:sp>
      <p:sp>
        <p:nvSpPr>
          <p:cNvPr id="4" name="灯片编号占位符 3"/>
          <p:cNvSpPr>
            <a:spLocks noGrp="1"/>
          </p:cNvSpPr>
          <p:nvPr>
            <p:ph type="sldNum" sz="quarter" idx="10"/>
          </p:nvPr>
        </p:nvSpPr>
        <p:spPr/>
        <p:txBody>
          <a:bodyPr/>
          <a:lstStyle/>
          <a:p>
            <a:fld id="{D5862004-14DA-4945-8CD8-A593BD14E546}" type="slidenum">
              <a:rPr lang="zh-CN" altLang="en-US" smtClean="0">
                <a:solidFill>
                  <a:prstClr val="black"/>
                </a:solidFill>
              </a:rPr>
              <a:pPr/>
              <a:t>142</a:t>
            </a:fld>
            <a:endParaRPr lang="zh-CN" altLang="en-US">
              <a:solidFill>
                <a:prstClr val="black"/>
              </a:solidFill>
            </a:endParaRPr>
          </a:p>
        </p:txBody>
      </p:sp>
    </p:spTree>
    <p:extLst>
      <p:ext uri="{BB962C8B-B14F-4D97-AF65-F5344CB8AC3E}">
        <p14:creationId xmlns:p14="http://schemas.microsoft.com/office/powerpoint/2010/main" val="4047803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jpeg"/><Relationship Id="rId1" Type="http://schemas.openxmlformats.org/officeDocument/2006/relationships/slideMaster" Target="../slideMasters/slideMaster11.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5ADDD3BB-0B72-4EDA-8404-BB8E769D3549}" type="slidenum">
              <a:rPr lang="zh-CN" altLang="en-US"/>
              <a:pPr>
                <a:defRPr/>
              </a:pPr>
              <a:t>‹#›</a:t>
            </a:fld>
            <a:endParaRPr lang="zh-CN" altLang="en-US"/>
          </a:p>
        </p:txBody>
      </p:sp>
    </p:spTree>
    <p:extLst>
      <p:ext uri="{BB962C8B-B14F-4D97-AF65-F5344CB8AC3E}">
        <p14:creationId xmlns:p14="http://schemas.microsoft.com/office/powerpoint/2010/main" val="2435804680"/>
      </p:ext>
    </p:extLst>
  </p:cSld>
  <p:clrMapOvr>
    <a:masterClrMapping/>
  </p:clrMapOvr>
  <p:transition spd="slow">
    <p:plus/>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664D9420-F23A-4C7F-8B03-6629B16E626F}" type="slidenum">
              <a:rPr lang="zh-CN" altLang="en-US"/>
              <a:pPr>
                <a:defRPr/>
              </a:pPr>
              <a:t>‹#›</a:t>
            </a:fld>
            <a:endParaRPr lang="zh-CN" altLang="en-US"/>
          </a:p>
        </p:txBody>
      </p:sp>
    </p:spTree>
    <p:extLst>
      <p:ext uri="{BB962C8B-B14F-4D97-AF65-F5344CB8AC3E}">
        <p14:creationId xmlns:p14="http://schemas.microsoft.com/office/powerpoint/2010/main" val="947316959"/>
      </p:ext>
    </p:extLst>
  </p:cSld>
  <p:clrMapOvr>
    <a:masterClrMapping/>
  </p:clrMapOvr>
  <p:transition spd="slow">
    <p:plus/>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1"/>
          </p:nvPr>
        </p:nvSpPr>
        <p:spPr/>
        <p:txBody>
          <a:bodyPr/>
          <a:lstStyle>
            <a:lvl1pPr>
              <a:defRPr/>
            </a:lvl1pPr>
          </a:lstStyle>
          <a:p>
            <a:fld id="{293695A6-2905-4711-80DD-26A22FA6CDC1}" type="slidenum">
              <a:rPr lang="en-US" altLang="zh-CN">
                <a:solidFill>
                  <a:srgbClr val="000000"/>
                </a:solidFill>
              </a:rPr>
              <a:pPr/>
              <a:t>‹#›</a:t>
            </a:fld>
            <a:endParaRPr lang="en-US" altLang="zh-CN">
              <a:solidFill>
                <a:srgbClr val="000000"/>
              </a:solidFill>
            </a:endParaRPr>
          </a:p>
        </p:txBody>
      </p:sp>
      <p:sp>
        <p:nvSpPr>
          <p:cNvPr id="6" name="页脚占位符 5"/>
          <p:cNvSpPr>
            <a:spLocks noGrp="1"/>
          </p:cNvSpPr>
          <p:nvPr>
            <p:ph type="ftr" sz="quarter" idx="12"/>
          </p:nvPr>
        </p:nvSpPr>
        <p:spPr/>
        <p:txBody>
          <a:bodyPr/>
          <a:lstStyle>
            <a:lvl1pPr>
              <a:defRPr/>
            </a:lvl1pPr>
          </a:lstStyle>
          <a:p>
            <a:endParaRPr lang="en-US" altLang="zh-CN">
              <a:solidFill>
                <a:srgbClr val="000000"/>
              </a:solidFill>
            </a:endParaRPr>
          </a:p>
        </p:txBody>
      </p:sp>
    </p:spTree>
    <p:extLst>
      <p:ext uri="{BB962C8B-B14F-4D97-AF65-F5344CB8AC3E}">
        <p14:creationId xmlns:p14="http://schemas.microsoft.com/office/powerpoint/2010/main" val="1822189101"/>
      </p:ext>
    </p:extLst>
  </p:cSld>
  <p:clrMapOvr>
    <a:masterClrMapping/>
  </p:clrMapOvr>
  <p:transition>
    <p:split orient="vert"/>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143BF0F-EA82-4874-903E-FD5FB6086526}" type="datetimeFigureOut">
              <a:rPr lang="zh-CN" altLang="en-US" smtClean="0">
                <a:solidFill>
                  <a:prstClr val="black">
                    <a:tint val="75000"/>
                  </a:prstClr>
                </a:solidFill>
              </a:rPr>
              <a:pPr/>
              <a:t>2015/3/20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6D2715D-DB36-4FFB-A0AC-019ED1AF16B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309593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43BF0F-EA82-4874-903E-FD5FB6086526}" type="datetimeFigureOut">
              <a:rPr lang="zh-CN" altLang="en-US" smtClean="0">
                <a:solidFill>
                  <a:prstClr val="black">
                    <a:tint val="75000"/>
                  </a:prstClr>
                </a:solidFill>
              </a:rPr>
              <a:pPr/>
              <a:t>2015/3/20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6D2715D-DB36-4FFB-A0AC-019ED1AF16B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841175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143BF0F-EA82-4874-903E-FD5FB6086526}" type="datetimeFigureOut">
              <a:rPr lang="zh-CN" altLang="en-US" smtClean="0">
                <a:solidFill>
                  <a:prstClr val="black">
                    <a:tint val="75000"/>
                  </a:prstClr>
                </a:solidFill>
              </a:rPr>
              <a:pPr/>
              <a:t>2015/3/20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6D2715D-DB36-4FFB-A0AC-019ED1AF16B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285148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143BF0F-EA82-4874-903E-FD5FB6086526}" type="datetimeFigureOut">
              <a:rPr lang="zh-CN" altLang="en-US" smtClean="0">
                <a:solidFill>
                  <a:prstClr val="black">
                    <a:tint val="75000"/>
                  </a:prstClr>
                </a:solidFill>
              </a:rPr>
              <a:pPr/>
              <a:t>2015/3/20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6D2715D-DB36-4FFB-A0AC-019ED1AF16B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969191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143BF0F-EA82-4874-903E-FD5FB6086526}" type="datetimeFigureOut">
              <a:rPr lang="zh-CN" altLang="en-US" smtClean="0">
                <a:solidFill>
                  <a:prstClr val="black">
                    <a:tint val="75000"/>
                  </a:prstClr>
                </a:solidFill>
              </a:rPr>
              <a:pPr/>
              <a:t>2015/3/20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6D2715D-DB36-4FFB-A0AC-019ED1AF16B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711495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143BF0F-EA82-4874-903E-FD5FB6086526}" type="datetimeFigureOut">
              <a:rPr lang="zh-CN" altLang="en-US" smtClean="0">
                <a:solidFill>
                  <a:prstClr val="black">
                    <a:tint val="75000"/>
                  </a:prstClr>
                </a:solidFill>
              </a:rPr>
              <a:pPr/>
              <a:t>2015/3/20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6D2715D-DB36-4FFB-A0AC-019ED1AF16B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380870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43BF0F-EA82-4874-903E-FD5FB6086526}" type="datetimeFigureOut">
              <a:rPr lang="zh-CN" altLang="en-US" smtClean="0">
                <a:solidFill>
                  <a:prstClr val="black">
                    <a:tint val="75000"/>
                  </a:prstClr>
                </a:solidFill>
              </a:rPr>
              <a:pPr/>
              <a:t>2015/3/20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6D2715D-DB36-4FFB-A0AC-019ED1AF16B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524974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43BF0F-EA82-4874-903E-FD5FB6086526}" type="datetimeFigureOut">
              <a:rPr lang="zh-CN" altLang="en-US" smtClean="0">
                <a:solidFill>
                  <a:prstClr val="black">
                    <a:tint val="75000"/>
                  </a:prstClr>
                </a:solidFill>
              </a:rPr>
              <a:pPr/>
              <a:t>2015/3/20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6D2715D-DB36-4FFB-A0AC-019ED1AF16B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491186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43BF0F-EA82-4874-903E-FD5FB6086526}" type="datetimeFigureOut">
              <a:rPr lang="zh-CN" altLang="en-US" smtClean="0">
                <a:solidFill>
                  <a:prstClr val="black">
                    <a:tint val="75000"/>
                  </a:prstClr>
                </a:solidFill>
              </a:rPr>
              <a:pPr/>
              <a:t>2015/3/20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6D2715D-DB36-4FFB-A0AC-019ED1AF16B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3857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4381DC9A-9251-4675-8587-E635928F94B1}" type="slidenum">
              <a:rPr lang="zh-CN" altLang="en-US"/>
              <a:pPr>
                <a:defRPr/>
              </a:pPr>
              <a:t>‹#›</a:t>
            </a:fld>
            <a:endParaRPr lang="zh-CN" altLang="en-US"/>
          </a:p>
        </p:txBody>
      </p:sp>
    </p:spTree>
    <p:extLst>
      <p:ext uri="{BB962C8B-B14F-4D97-AF65-F5344CB8AC3E}">
        <p14:creationId xmlns:p14="http://schemas.microsoft.com/office/powerpoint/2010/main" val="2774256194"/>
      </p:ext>
    </p:extLst>
  </p:cSld>
  <p:clrMapOvr>
    <a:masterClrMapping/>
  </p:clrMapOvr>
  <p:transition spd="slow">
    <p:plus/>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43BF0F-EA82-4874-903E-FD5FB6086526}" type="datetimeFigureOut">
              <a:rPr lang="zh-CN" altLang="en-US" smtClean="0">
                <a:solidFill>
                  <a:prstClr val="black">
                    <a:tint val="75000"/>
                  </a:prstClr>
                </a:solidFill>
              </a:rPr>
              <a:pPr/>
              <a:t>2015/3/20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6D2715D-DB36-4FFB-A0AC-019ED1AF16B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534227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43BF0F-EA82-4874-903E-FD5FB6086526}" type="datetimeFigureOut">
              <a:rPr lang="zh-CN" altLang="en-US" smtClean="0">
                <a:solidFill>
                  <a:prstClr val="black">
                    <a:tint val="75000"/>
                  </a:prstClr>
                </a:solidFill>
              </a:rPr>
              <a:pPr/>
              <a:t>2015/3/20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6D2715D-DB36-4FFB-A0AC-019ED1AF16B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109540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792578" name="Rectangle 2"/>
          <p:cNvSpPr>
            <a:spLocks noChangeArrowheads="1"/>
          </p:cNvSpPr>
          <p:nvPr/>
        </p:nvSpPr>
        <p:spPr bwMode="gray">
          <a:xfrm>
            <a:off x="6807201" y="-4763"/>
            <a:ext cx="5397500" cy="3008313"/>
          </a:xfrm>
          <a:prstGeom prst="rect">
            <a:avLst/>
          </a:prstGeom>
          <a:solidFill>
            <a:schemeClr val="hlink">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
        <p:nvSpPr>
          <p:cNvPr id="792579" name="Rectangle 3"/>
          <p:cNvSpPr>
            <a:spLocks noChangeArrowheads="1"/>
          </p:cNvSpPr>
          <p:nvPr/>
        </p:nvSpPr>
        <p:spPr bwMode="gray">
          <a:xfrm>
            <a:off x="0" y="3352800"/>
            <a:ext cx="6817784" cy="3505200"/>
          </a:xfrm>
          <a:prstGeom prst="rect">
            <a:avLst/>
          </a:prstGeom>
          <a:solidFill>
            <a:schemeClr val="accent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
        <p:nvSpPr>
          <p:cNvPr id="792580" name="Rectangle 4"/>
          <p:cNvSpPr>
            <a:spLocks noChangeArrowheads="1"/>
          </p:cNvSpPr>
          <p:nvPr/>
        </p:nvSpPr>
        <p:spPr bwMode="gray">
          <a:xfrm>
            <a:off x="6705601" y="-1588"/>
            <a:ext cx="5499100" cy="3008313"/>
          </a:xfrm>
          <a:prstGeom prst="rect">
            <a:avLst/>
          </a:prstGeom>
          <a:blipFill dpi="0" rotWithShape="1">
            <a:blip r:embed="rId2"/>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
        <p:nvSpPr>
          <p:cNvPr id="792581" name="Rectangle 5"/>
          <p:cNvSpPr>
            <a:spLocks noChangeArrowheads="1"/>
          </p:cNvSpPr>
          <p:nvPr/>
        </p:nvSpPr>
        <p:spPr bwMode="gray">
          <a:xfrm>
            <a:off x="0" y="3352800"/>
            <a:ext cx="6817784" cy="3505200"/>
          </a:xfrm>
          <a:prstGeom prst="rect">
            <a:avLst/>
          </a:prstGeom>
          <a:blipFill dpi="0" rotWithShape="1">
            <a:blip r:embed="rId3"/>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
        <p:nvSpPr>
          <p:cNvPr id="792582" name="Rectangle 6"/>
          <p:cNvSpPr>
            <a:spLocks noChangeArrowheads="1"/>
          </p:cNvSpPr>
          <p:nvPr/>
        </p:nvSpPr>
        <p:spPr bwMode="ltGray">
          <a:xfrm>
            <a:off x="6800851" y="3352800"/>
            <a:ext cx="5391149" cy="3505200"/>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
        <p:nvSpPr>
          <p:cNvPr id="792583" name="Text Box 7"/>
          <p:cNvSpPr txBox="1">
            <a:spLocks noChangeArrowheads="1"/>
          </p:cNvSpPr>
          <p:nvPr/>
        </p:nvSpPr>
        <p:spPr bwMode="ltGray">
          <a:xfrm>
            <a:off x="10102851" y="5986463"/>
            <a:ext cx="18288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smtClean="0">
                <a:solidFill>
                  <a:srgbClr val="FFFFFF"/>
                </a:solidFill>
                <a:latin typeface="Verdana"/>
                <a:ea typeface="宋体"/>
              </a:rPr>
              <a:t>LOGO</a:t>
            </a:r>
          </a:p>
        </p:txBody>
      </p:sp>
      <p:sp>
        <p:nvSpPr>
          <p:cNvPr id="792584" name="Rectangle 8"/>
          <p:cNvSpPr>
            <a:spLocks noChangeArrowheads="1"/>
          </p:cNvSpPr>
          <p:nvPr/>
        </p:nvSpPr>
        <p:spPr bwMode="ltGray">
          <a:xfrm>
            <a:off x="2117" y="0"/>
            <a:ext cx="6805083" cy="3352800"/>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
        <p:nvSpPr>
          <p:cNvPr id="792585" name="Rectangle 9"/>
          <p:cNvSpPr>
            <a:spLocks noGrp="1" noChangeArrowheads="1"/>
          </p:cNvSpPr>
          <p:nvPr>
            <p:ph type="ctrTitle"/>
          </p:nvPr>
        </p:nvSpPr>
        <p:spPr bwMode="black">
          <a:xfrm>
            <a:off x="508000" y="762000"/>
            <a:ext cx="6299200" cy="1981200"/>
          </a:xfrm>
        </p:spPr>
        <p:txBody>
          <a:bodyPr/>
          <a:lstStyle>
            <a:lvl1pPr>
              <a:defRPr sz="4400"/>
            </a:lvl1pPr>
          </a:lstStyle>
          <a:p>
            <a:pPr lvl="0"/>
            <a:r>
              <a:rPr lang="en-US" altLang="zh-CN" noProof="0" smtClean="0"/>
              <a:t>Click to edit </a:t>
            </a:r>
            <a:br>
              <a:rPr lang="en-US" altLang="zh-CN" noProof="0" smtClean="0"/>
            </a:br>
            <a:r>
              <a:rPr lang="en-US" altLang="zh-CN" noProof="0" smtClean="0"/>
              <a:t>Master title </a:t>
            </a:r>
            <a:br>
              <a:rPr lang="en-US" altLang="zh-CN" noProof="0" smtClean="0"/>
            </a:br>
            <a:r>
              <a:rPr lang="en-US" altLang="zh-CN" noProof="0" smtClean="0"/>
              <a:t>style</a:t>
            </a:r>
          </a:p>
        </p:txBody>
      </p:sp>
      <p:sp>
        <p:nvSpPr>
          <p:cNvPr id="792586" name="Rectangle 10"/>
          <p:cNvSpPr>
            <a:spLocks noChangeArrowheads="1"/>
          </p:cNvSpPr>
          <p:nvPr/>
        </p:nvSpPr>
        <p:spPr bwMode="ltGray">
          <a:xfrm>
            <a:off x="6807200" y="2997201"/>
            <a:ext cx="5384800" cy="360363"/>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
        <p:nvSpPr>
          <p:cNvPr id="792587" name="Rectangle 11"/>
          <p:cNvSpPr>
            <a:spLocks noChangeArrowheads="1"/>
          </p:cNvSpPr>
          <p:nvPr/>
        </p:nvSpPr>
        <p:spPr bwMode="gray">
          <a:xfrm>
            <a:off x="6352" y="2992438"/>
            <a:ext cx="6800849" cy="360362"/>
          </a:xfrm>
          <a:prstGeom prst="rect">
            <a:avLst/>
          </a:prstGeom>
          <a:solidFill>
            <a:schemeClr val="tx1">
              <a:alpha val="52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mtClean="0">
              <a:solidFill>
                <a:srgbClr val="000000"/>
              </a:solidFill>
              <a:latin typeface="Arial" pitchFamily="34" charset="0"/>
              <a:ea typeface="宋体"/>
            </a:endParaRPr>
          </a:p>
        </p:txBody>
      </p:sp>
      <p:sp>
        <p:nvSpPr>
          <p:cNvPr id="792588" name="Rectangle 12"/>
          <p:cNvSpPr>
            <a:spLocks noGrp="1" noChangeArrowheads="1"/>
          </p:cNvSpPr>
          <p:nvPr>
            <p:ph type="subTitle" idx="1"/>
          </p:nvPr>
        </p:nvSpPr>
        <p:spPr bwMode="black">
          <a:xfrm>
            <a:off x="6908800" y="2971800"/>
            <a:ext cx="5283200" cy="381000"/>
          </a:xfrm>
        </p:spPr>
        <p:txBody>
          <a:bodyPr/>
          <a:lstStyle>
            <a:lvl1pPr marL="0" indent="0" algn="ctr">
              <a:buFont typeface="Wingdings" pitchFamily="2" charset="2"/>
              <a:buNone/>
              <a:defRPr sz="1800">
                <a:solidFill>
                  <a:schemeClr val="bg1"/>
                </a:solidFill>
                <a:latin typeface="Arial" pitchFamily="34" charset="0"/>
              </a:defRPr>
            </a:lvl1pPr>
          </a:lstStyle>
          <a:p>
            <a:pPr lvl="0"/>
            <a:r>
              <a:rPr lang="en-US" altLang="zh-CN" noProof="0" smtClean="0"/>
              <a:t>Click to edit Master subtitle style</a:t>
            </a:r>
          </a:p>
        </p:txBody>
      </p:sp>
      <p:sp>
        <p:nvSpPr>
          <p:cNvPr id="792589" name="Rectangle 13"/>
          <p:cNvSpPr>
            <a:spLocks noChangeArrowheads="1"/>
          </p:cNvSpPr>
          <p:nvPr/>
        </p:nvSpPr>
        <p:spPr bwMode="gray">
          <a:xfrm>
            <a:off x="0" y="3352800"/>
            <a:ext cx="6800851" cy="3505200"/>
          </a:xfrm>
          <a:prstGeom prst="rect">
            <a:avLst/>
          </a:pr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
        <p:nvSpPr>
          <p:cNvPr id="792590" name="Rectangle 14"/>
          <p:cNvSpPr>
            <a:spLocks noChangeArrowheads="1"/>
          </p:cNvSpPr>
          <p:nvPr/>
        </p:nvSpPr>
        <p:spPr bwMode="gray">
          <a:xfrm>
            <a:off x="6798733" y="1"/>
            <a:ext cx="5393267" cy="3008313"/>
          </a:xfrm>
          <a:prstGeom prst="rect">
            <a:avLst/>
          </a:pr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Tree>
    <p:extLst>
      <p:ext uri="{BB962C8B-B14F-4D97-AF65-F5344CB8AC3E}">
        <p14:creationId xmlns:p14="http://schemas.microsoft.com/office/powerpoint/2010/main" val="2902793212"/>
      </p:ext>
    </p:extLst>
  </p:cSld>
  <p:clrMapOvr>
    <a:masterClrMapping/>
  </p:clrMapOvr>
  <p:transition spd="slow">
    <p:plus/>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FFFFFF"/>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FFFFFF"/>
              </a:solidFill>
            </a:endParaRPr>
          </a:p>
        </p:txBody>
      </p:sp>
      <p:sp>
        <p:nvSpPr>
          <p:cNvPr id="6" name="灯片编号占位符 5"/>
          <p:cNvSpPr>
            <a:spLocks noGrp="1"/>
          </p:cNvSpPr>
          <p:nvPr>
            <p:ph type="sldNum" sz="quarter" idx="12"/>
          </p:nvPr>
        </p:nvSpPr>
        <p:spPr/>
        <p:txBody>
          <a:bodyPr/>
          <a:lstStyle>
            <a:lvl1pPr>
              <a:defRPr/>
            </a:lvl1pPr>
          </a:lstStyle>
          <a:p>
            <a:fld id="{20E7B942-1E3F-41CD-AF5C-99D8AA4E543B}"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4231831882"/>
      </p:ext>
    </p:extLst>
  </p:cSld>
  <p:clrMapOvr>
    <a:masterClrMapping/>
  </p:clrMapOvr>
  <p:transition spd="slow">
    <p:plus/>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FFFFFF"/>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FFFFFF"/>
              </a:solidFill>
            </a:endParaRPr>
          </a:p>
        </p:txBody>
      </p:sp>
      <p:sp>
        <p:nvSpPr>
          <p:cNvPr id="6" name="灯片编号占位符 5"/>
          <p:cNvSpPr>
            <a:spLocks noGrp="1"/>
          </p:cNvSpPr>
          <p:nvPr>
            <p:ph type="sldNum" sz="quarter" idx="12"/>
          </p:nvPr>
        </p:nvSpPr>
        <p:spPr/>
        <p:txBody>
          <a:bodyPr/>
          <a:lstStyle>
            <a:lvl1pPr>
              <a:defRPr/>
            </a:lvl1pPr>
          </a:lstStyle>
          <a:p>
            <a:fld id="{5873E92B-05AA-42A7-AC0F-F51FF09C1994}"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4193344708"/>
      </p:ext>
    </p:extLst>
  </p:cSld>
  <p:clrMapOvr>
    <a:masterClrMapping/>
  </p:clrMapOvr>
  <p:transition spd="slow">
    <p:plus/>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6400" y="1182688"/>
            <a:ext cx="5638800" cy="5208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48400" y="1182688"/>
            <a:ext cx="5638800" cy="5208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FFFFFF"/>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FFFFFF"/>
              </a:solidFill>
            </a:endParaRPr>
          </a:p>
        </p:txBody>
      </p:sp>
      <p:sp>
        <p:nvSpPr>
          <p:cNvPr id="7" name="灯片编号占位符 6"/>
          <p:cNvSpPr>
            <a:spLocks noGrp="1"/>
          </p:cNvSpPr>
          <p:nvPr>
            <p:ph type="sldNum" sz="quarter" idx="12"/>
          </p:nvPr>
        </p:nvSpPr>
        <p:spPr/>
        <p:txBody>
          <a:bodyPr/>
          <a:lstStyle>
            <a:lvl1pPr>
              <a:defRPr/>
            </a:lvl1pPr>
          </a:lstStyle>
          <a:p>
            <a:fld id="{FA23AD29-4FAB-456B-8015-980493EF5EFC}"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1887294993"/>
      </p:ext>
    </p:extLst>
  </p:cSld>
  <p:clrMapOvr>
    <a:masterClrMapping/>
  </p:clrMapOvr>
  <p:transition spd="slow">
    <p:plus/>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FFFFFF"/>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FFFFFF"/>
              </a:solidFill>
            </a:endParaRPr>
          </a:p>
        </p:txBody>
      </p:sp>
      <p:sp>
        <p:nvSpPr>
          <p:cNvPr id="9" name="灯片编号占位符 8"/>
          <p:cNvSpPr>
            <a:spLocks noGrp="1"/>
          </p:cNvSpPr>
          <p:nvPr>
            <p:ph type="sldNum" sz="quarter" idx="12"/>
          </p:nvPr>
        </p:nvSpPr>
        <p:spPr/>
        <p:txBody>
          <a:bodyPr/>
          <a:lstStyle>
            <a:lvl1pPr>
              <a:defRPr/>
            </a:lvl1pPr>
          </a:lstStyle>
          <a:p>
            <a:fld id="{F9A72758-2D07-4875-8E81-AD8FADF00455}"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1527203764"/>
      </p:ext>
    </p:extLst>
  </p:cSld>
  <p:clrMapOvr>
    <a:masterClrMapping/>
  </p:clrMapOvr>
  <p:transition spd="slow">
    <p:plus/>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FFFFFF"/>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FFFFFF"/>
              </a:solidFill>
            </a:endParaRPr>
          </a:p>
        </p:txBody>
      </p:sp>
      <p:sp>
        <p:nvSpPr>
          <p:cNvPr id="5" name="灯片编号占位符 4"/>
          <p:cNvSpPr>
            <a:spLocks noGrp="1"/>
          </p:cNvSpPr>
          <p:nvPr>
            <p:ph type="sldNum" sz="quarter" idx="12"/>
          </p:nvPr>
        </p:nvSpPr>
        <p:spPr/>
        <p:txBody>
          <a:bodyPr/>
          <a:lstStyle>
            <a:lvl1pPr>
              <a:defRPr/>
            </a:lvl1pPr>
          </a:lstStyle>
          <a:p>
            <a:fld id="{705DB305-71FE-45F3-83D8-C62D1EA20EFD}"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1294243357"/>
      </p:ext>
    </p:extLst>
  </p:cSld>
  <p:clrMapOvr>
    <a:masterClrMapping/>
  </p:clrMapOvr>
  <p:transition spd="slow">
    <p:plus/>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FFFFFF"/>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FFFFFF"/>
              </a:solidFill>
            </a:endParaRPr>
          </a:p>
        </p:txBody>
      </p:sp>
      <p:sp>
        <p:nvSpPr>
          <p:cNvPr id="4" name="灯片编号占位符 3"/>
          <p:cNvSpPr>
            <a:spLocks noGrp="1"/>
          </p:cNvSpPr>
          <p:nvPr>
            <p:ph type="sldNum" sz="quarter" idx="12"/>
          </p:nvPr>
        </p:nvSpPr>
        <p:spPr/>
        <p:txBody>
          <a:bodyPr/>
          <a:lstStyle>
            <a:lvl1pPr>
              <a:defRPr/>
            </a:lvl1pPr>
          </a:lstStyle>
          <a:p>
            <a:fld id="{47ED6EC3-6934-4402-9C93-4A49CDEDA395}"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245513238"/>
      </p:ext>
    </p:extLst>
  </p:cSld>
  <p:clrMapOvr>
    <a:masterClrMapping/>
  </p:clrMapOvr>
  <p:transition spd="slow">
    <p:plus/>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FFFFFF"/>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FFFFFF"/>
              </a:solidFill>
            </a:endParaRPr>
          </a:p>
        </p:txBody>
      </p:sp>
      <p:sp>
        <p:nvSpPr>
          <p:cNvPr id="7" name="灯片编号占位符 6"/>
          <p:cNvSpPr>
            <a:spLocks noGrp="1"/>
          </p:cNvSpPr>
          <p:nvPr>
            <p:ph type="sldNum" sz="quarter" idx="12"/>
          </p:nvPr>
        </p:nvSpPr>
        <p:spPr/>
        <p:txBody>
          <a:bodyPr/>
          <a:lstStyle>
            <a:lvl1pPr>
              <a:defRPr/>
            </a:lvl1pPr>
          </a:lstStyle>
          <a:p>
            <a:fld id="{5DA2FE19-B17F-4DEF-B169-DD297238A0A8}"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2131075565"/>
      </p:ext>
    </p:extLst>
  </p:cSld>
  <p:clrMapOvr>
    <a:masterClrMapping/>
  </p:clrMapOvr>
  <p:transition spd="slow">
    <p:plus/>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3970" name="Rectangle 2"/>
          <p:cNvSpPr>
            <a:spLocks noGrp="1" noChangeArrowheads="1"/>
          </p:cNvSpPr>
          <p:nvPr>
            <p:ph type="dt" sz="half" idx="2"/>
          </p:nvPr>
        </p:nvSpPr>
        <p:spPr>
          <a:xfrm>
            <a:off x="914400" y="6400801"/>
            <a:ext cx="2641600" cy="244475"/>
          </a:xfrm>
        </p:spPr>
        <p:txBody>
          <a:bodyPr/>
          <a:lstStyle>
            <a:lvl1pPr>
              <a:defRPr sz="1200">
                <a:solidFill>
                  <a:schemeClr val="bg1"/>
                </a:solidFill>
              </a:defRPr>
            </a:lvl1pPr>
          </a:lstStyle>
          <a:p>
            <a:endParaRPr lang="en-US" altLang="zh-CN"/>
          </a:p>
        </p:txBody>
      </p:sp>
      <p:sp>
        <p:nvSpPr>
          <p:cNvPr id="83971" name="Rectangle 3"/>
          <p:cNvSpPr>
            <a:spLocks noGrp="1" noChangeArrowheads="1"/>
          </p:cNvSpPr>
          <p:nvPr>
            <p:ph type="ftr" sz="quarter" idx="3"/>
          </p:nvPr>
        </p:nvSpPr>
        <p:spPr>
          <a:xfrm>
            <a:off x="7054851" y="6515101"/>
            <a:ext cx="2453216" cy="244475"/>
          </a:xfrm>
        </p:spPr>
        <p:txBody>
          <a:bodyPr/>
          <a:lstStyle>
            <a:lvl1pPr algn="r">
              <a:defRPr b="0" i="1"/>
            </a:lvl1pPr>
          </a:lstStyle>
          <a:p>
            <a:r>
              <a:rPr lang="en-US" altLang="zh-CN"/>
              <a:t>www.themegallery.com</a:t>
            </a:r>
          </a:p>
        </p:txBody>
      </p:sp>
      <p:sp>
        <p:nvSpPr>
          <p:cNvPr id="83972" name="Rectangle 4"/>
          <p:cNvSpPr>
            <a:spLocks noGrp="1" noChangeArrowheads="1"/>
          </p:cNvSpPr>
          <p:nvPr>
            <p:ph type="sldNum" sz="quarter" idx="4"/>
          </p:nvPr>
        </p:nvSpPr>
        <p:spPr>
          <a:xfrm>
            <a:off x="304800" y="6400801"/>
            <a:ext cx="508000" cy="244475"/>
          </a:xfrm>
        </p:spPr>
        <p:txBody>
          <a:bodyPr/>
          <a:lstStyle>
            <a:lvl1pPr>
              <a:defRPr sz="1200">
                <a:solidFill>
                  <a:schemeClr val="bg1"/>
                </a:solidFill>
              </a:defRPr>
            </a:lvl1pPr>
          </a:lstStyle>
          <a:p>
            <a:fld id="{376F5411-C62F-4CCE-882C-A8E152B48D72}" type="slidenum">
              <a:rPr lang="en-US" altLang="zh-CN"/>
              <a:pPr/>
              <a:t>‹#›</a:t>
            </a:fld>
            <a:endParaRPr lang="en-US" altLang="zh-CN"/>
          </a:p>
        </p:txBody>
      </p:sp>
      <p:sp>
        <p:nvSpPr>
          <p:cNvPr id="83973" name="Text Box 5"/>
          <p:cNvSpPr txBox="1">
            <a:spLocks noChangeArrowheads="1"/>
          </p:cNvSpPr>
          <p:nvPr/>
        </p:nvSpPr>
        <p:spPr bwMode="gray">
          <a:xfrm>
            <a:off x="9448800" y="6445251"/>
            <a:ext cx="1524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b="1" i="1">
                <a:solidFill>
                  <a:schemeClr val="tx2"/>
                </a:solidFill>
              </a:rPr>
              <a:t>LOGO</a:t>
            </a:r>
          </a:p>
        </p:txBody>
      </p:sp>
      <p:sp>
        <p:nvSpPr>
          <p:cNvPr id="83974" name="Rectangle 6"/>
          <p:cNvSpPr>
            <a:spLocks noGrp="1" noChangeArrowheads="1"/>
          </p:cNvSpPr>
          <p:nvPr>
            <p:ph type="ctrTitle"/>
          </p:nvPr>
        </p:nvSpPr>
        <p:spPr>
          <a:xfrm>
            <a:off x="1422400" y="2667001"/>
            <a:ext cx="8534400" cy="9429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lgn="ctr">
              <a:defRPr sz="4000">
                <a:solidFill>
                  <a:schemeClr val="bg1"/>
                </a:solidFill>
              </a:defRPr>
            </a:lvl1pPr>
          </a:lstStyle>
          <a:p>
            <a:pPr lvl="0"/>
            <a:r>
              <a:rPr lang="zh-CN" altLang="en-US" noProof="0" smtClean="0"/>
              <a:t>单击此处编辑母版标题样式</a:t>
            </a:r>
          </a:p>
        </p:txBody>
      </p:sp>
      <p:sp>
        <p:nvSpPr>
          <p:cNvPr id="83975" name="Rectangle 7"/>
          <p:cNvSpPr>
            <a:spLocks noGrp="1" noChangeArrowheads="1"/>
          </p:cNvSpPr>
          <p:nvPr>
            <p:ph type="subTitle" idx="1"/>
          </p:nvPr>
        </p:nvSpPr>
        <p:spPr>
          <a:xfrm>
            <a:off x="1016000" y="2362200"/>
            <a:ext cx="7721600" cy="304800"/>
          </a:xfrm>
        </p:spPr>
        <p:txBody>
          <a:bodyPr/>
          <a:lstStyle>
            <a:lvl1pPr marL="0" indent="0">
              <a:buFont typeface="Wingdings" pitchFamily="2" charset="2"/>
              <a:buNone/>
              <a:defRPr sz="2000">
                <a:solidFill>
                  <a:schemeClr val="bg1"/>
                </a:solidFill>
              </a:defRPr>
            </a:lvl1pPr>
          </a:lstStyle>
          <a:p>
            <a:pPr lvl="0"/>
            <a:r>
              <a:rPr lang="zh-CN" altLang="en-US" noProof="0" smtClean="0"/>
              <a:t>单击此处编辑母版副标题样式</a:t>
            </a:r>
          </a:p>
        </p:txBody>
      </p:sp>
    </p:spTree>
  </p:cSld>
  <p:clrMapOvr>
    <a:masterClrMapping/>
  </p:clrMapOvr>
  <p:transition spd="slow">
    <p:plus/>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FFFFFF"/>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FFFFFF"/>
              </a:solidFill>
            </a:endParaRPr>
          </a:p>
        </p:txBody>
      </p:sp>
      <p:sp>
        <p:nvSpPr>
          <p:cNvPr id="7" name="灯片编号占位符 6"/>
          <p:cNvSpPr>
            <a:spLocks noGrp="1"/>
          </p:cNvSpPr>
          <p:nvPr>
            <p:ph type="sldNum" sz="quarter" idx="12"/>
          </p:nvPr>
        </p:nvSpPr>
        <p:spPr/>
        <p:txBody>
          <a:bodyPr/>
          <a:lstStyle>
            <a:lvl1pPr>
              <a:defRPr/>
            </a:lvl1pPr>
          </a:lstStyle>
          <a:p>
            <a:fld id="{6C282F02-D7F2-47EF-9E6C-19774CCA11A5}"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2805470703"/>
      </p:ext>
    </p:extLst>
  </p:cSld>
  <p:clrMapOvr>
    <a:masterClrMapping/>
  </p:clrMapOvr>
  <p:transition spd="slow">
    <p:plus/>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FFFFFF"/>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FFFFFF"/>
              </a:solidFill>
            </a:endParaRPr>
          </a:p>
        </p:txBody>
      </p:sp>
      <p:sp>
        <p:nvSpPr>
          <p:cNvPr id="6" name="灯片编号占位符 5"/>
          <p:cNvSpPr>
            <a:spLocks noGrp="1"/>
          </p:cNvSpPr>
          <p:nvPr>
            <p:ph type="sldNum" sz="quarter" idx="12"/>
          </p:nvPr>
        </p:nvSpPr>
        <p:spPr/>
        <p:txBody>
          <a:bodyPr/>
          <a:lstStyle>
            <a:lvl1pPr>
              <a:defRPr/>
            </a:lvl1pPr>
          </a:lstStyle>
          <a:p>
            <a:fld id="{ADD4E3B6-402C-44D2-8835-439AD3501791}"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4160443278"/>
      </p:ext>
    </p:extLst>
  </p:cSld>
  <p:clrMapOvr>
    <a:masterClrMapping/>
  </p:clrMapOvr>
  <p:transition spd="slow">
    <p:plus/>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7000" y="304801"/>
            <a:ext cx="2870200" cy="60864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6400" y="304801"/>
            <a:ext cx="8407400" cy="60864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FFFFFF"/>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FFFFFF"/>
              </a:solidFill>
            </a:endParaRPr>
          </a:p>
        </p:txBody>
      </p:sp>
      <p:sp>
        <p:nvSpPr>
          <p:cNvPr id="6" name="灯片编号占位符 5"/>
          <p:cNvSpPr>
            <a:spLocks noGrp="1"/>
          </p:cNvSpPr>
          <p:nvPr>
            <p:ph type="sldNum" sz="quarter" idx="12"/>
          </p:nvPr>
        </p:nvSpPr>
        <p:spPr/>
        <p:txBody>
          <a:bodyPr/>
          <a:lstStyle>
            <a:lvl1pPr>
              <a:defRPr/>
            </a:lvl1pPr>
          </a:lstStyle>
          <a:p>
            <a:fld id="{D57910EC-AE99-4AAF-86DE-A001B3613AE8}"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418594958"/>
      </p:ext>
    </p:extLst>
  </p:cSld>
  <p:clrMapOvr>
    <a:masterClrMapping/>
  </p:clrMapOvr>
  <p:transition spd="slow">
    <p:plus/>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107" name="Rectangle 11"/>
          <p:cNvSpPr>
            <a:spLocks noGrp="1" noChangeArrowheads="1"/>
          </p:cNvSpPr>
          <p:nvPr>
            <p:ph type="ctrTitle" sz="quarter"/>
          </p:nvPr>
        </p:nvSpPr>
        <p:spPr>
          <a:xfrm>
            <a:off x="914400" y="1736726"/>
            <a:ext cx="10363200" cy="1920875"/>
          </a:xfrm>
        </p:spPr>
        <p:txBody>
          <a:bodyPr/>
          <a:lstStyle>
            <a:lvl1pPr>
              <a:defRPr sz="6000"/>
            </a:lvl1pPr>
          </a:lstStyle>
          <a:p>
            <a:r>
              <a:rPr lang="zh-CN" altLang="en-US"/>
              <a:t>单击此处编辑母版标题样式</a:t>
            </a:r>
          </a:p>
        </p:txBody>
      </p:sp>
      <p:sp>
        <p:nvSpPr>
          <p:cNvPr id="4108" name="Rectangle 12"/>
          <p:cNvSpPr>
            <a:spLocks noGrp="1" noChangeArrowheads="1"/>
          </p:cNvSpPr>
          <p:nvPr>
            <p:ph type="subTitle" sz="quarter" idx="1"/>
          </p:nvPr>
        </p:nvSpPr>
        <p:spPr>
          <a:xfrm>
            <a:off x="1828800" y="3886200"/>
            <a:ext cx="8534400" cy="1754188"/>
          </a:xfrm>
        </p:spPr>
        <p:txBody>
          <a:bodyPr/>
          <a:lstStyle>
            <a:lvl1pPr marL="0" indent="0" algn="ctr">
              <a:buFont typeface="Wingdings" pitchFamily="2" charset="2"/>
              <a:buNone/>
              <a:defRPr/>
            </a:lvl1pPr>
          </a:lstStyle>
          <a:p>
            <a:r>
              <a:rPr lang="zh-CN" altLang="en-US"/>
              <a:t>单击此处编辑母版副标题样式</a:t>
            </a:r>
          </a:p>
        </p:txBody>
      </p:sp>
      <p:sp>
        <p:nvSpPr>
          <p:cNvPr id="4" name="Rectangle 13"/>
          <p:cNvSpPr>
            <a:spLocks noGrp="1" noChangeArrowheads="1"/>
          </p:cNvSpPr>
          <p:nvPr>
            <p:ph type="dt" sz="quarter" idx="10"/>
          </p:nvPr>
        </p:nvSpPr>
        <p:spPr>
          <a:xfrm>
            <a:off x="609600" y="6248400"/>
            <a:ext cx="2844800" cy="476250"/>
          </a:xfrm>
        </p:spPr>
        <p:txBody>
          <a:bodyPr/>
          <a:lstStyle>
            <a:lvl1pPr>
              <a:defRPr/>
            </a:lvl1pPr>
          </a:lstStyle>
          <a:p>
            <a:pPr>
              <a:defRPr/>
            </a:pPr>
            <a:endParaRPr lang="en-US" altLang="zh-CN">
              <a:solidFill>
                <a:srgbClr val="000000"/>
              </a:solidFill>
            </a:endParaRPr>
          </a:p>
        </p:txBody>
      </p:sp>
      <p:sp>
        <p:nvSpPr>
          <p:cNvPr id="5" name="Rectangle 14"/>
          <p:cNvSpPr>
            <a:spLocks noGrp="1" noChangeArrowheads="1"/>
          </p:cNvSpPr>
          <p:nvPr>
            <p:ph type="ftr" sz="quarter" idx="11"/>
          </p:nvPr>
        </p:nvSpPr>
        <p:spPr>
          <a:xfrm>
            <a:off x="4165600" y="6251575"/>
            <a:ext cx="3860800" cy="476250"/>
          </a:xfrm>
        </p:spPr>
        <p:txBody>
          <a:bodyPr/>
          <a:lstStyle>
            <a:lvl1pPr>
              <a:defRPr/>
            </a:lvl1pPr>
          </a:lstStyle>
          <a:p>
            <a:pPr>
              <a:defRPr/>
            </a:pPr>
            <a:endParaRPr lang="en-US" altLang="zh-CN">
              <a:solidFill>
                <a:srgbClr val="000000"/>
              </a:solidFill>
            </a:endParaRPr>
          </a:p>
        </p:txBody>
      </p:sp>
      <p:sp>
        <p:nvSpPr>
          <p:cNvPr id="6" name="Rectangle 15"/>
          <p:cNvSpPr>
            <a:spLocks noGrp="1" noChangeArrowheads="1"/>
          </p:cNvSpPr>
          <p:nvPr>
            <p:ph type="sldNum" sz="quarter" idx="12"/>
          </p:nvPr>
        </p:nvSpPr>
        <p:spPr>
          <a:xfrm>
            <a:off x="8737600" y="6254750"/>
            <a:ext cx="2844800" cy="476250"/>
          </a:xfrm>
        </p:spPr>
        <p:txBody>
          <a:bodyPr/>
          <a:lstStyle>
            <a:lvl1pPr>
              <a:defRPr/>
            </a:lvl1pPr>
          </a:lstStyle>
          <a:p>
            <a:fld id="{18CB5CBD-A652-490B-9C1C-C42CBE88A990}"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729862523"/>
      </p:ext>
    </p:extLst>
  </p:cSld>
  <p:clrMapOvr>
    <a:masterClrMapping/>
  </p:clrMapOvr>
  <p:transition>
    <p:split orient="vert"/>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fld id="{EA87E6DF-8C94-4E36-88F5-2FB6DAC92C81}" type="slidenum">
              <a:rPr lang="en-US" altLang="zh-CN">
                <a:solidFill>
                  <a:srgbClr val="000000"/>
                </a:solidFill>
              </a:rPr>
              <a:pPr/>
              <a:t>‹#›</a:t>
            </a:fld>
            <a:endParaRPr lang="en-US" altLang="zh-CN">
              <a:solidFill>
                <a:srgbClr val="000000"/>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en-US" altLang="zh-CN">
              <a:solidFill>
                <a:srgbClr val="000000"/>
              </a:solidFill>
            </a:endParaRPr>
          </a:p>
        </p:txBody>
      </p:sp>
    </p:spTree>
    <p:extLst>
      <p:ext uri="{BB962C8B-B14F-4D97-AF65-F5344CB8AC3E}">
        <p14:creationId xmlns:p14="http://schemas.microsoft.com/office/powerpoint/2010/main" val="1822963146"/>
      </p:ext>
    </p:extLst>
  </p:cSld>
  <p:clrMapOvr>
    <a:masterClrMapping/>
  </p:clrMapOvr>
  <p:transition>
    <p:split orient="vert"/>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fld id="{EDC17132-CB07-4E60-8A8C-990582884692}" type="slidenum">
              <a:rPr lang="en-US" altLang="zh-CN">
                <a:solidFill>
                  <a:srgbClr val="000000"/>
                </a:solidFill>
              </a:rPr>
              <a:pPr/>
              <a:t>‹#›</a:t>
            </a:fld>
            <a:endParaRPr lang="en-US" altLang="zh-CN">
              <a:solidFill>
                <a:srgbClr val="000000"/>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en-US" altLang="zh-CN">
              <a:solidFill>
                <a:srgbClr val="000000"/>
              </a:solidFill>
            </a:endParaRPr>
          </a:p>
        </p:txBody>
      </p:sp>
    </p:spTree>
    <p:extLst>
      <p:ext uri="{BB962C8B-B14F-4D97-AF65-F5344CB8AC3E}">
        <p14:creationId xmlns:p14="http://schemas.microsoft.com/office/powerpoint/2010/main" val="2817429174"/>
      </p:ext>
    </p:extLst>
  </p:cSld>
  <p:clrMapOvr>
    <a:masterClrMapping/>
  </p:clrMapOvr>
  <p:transition>
    <p:split orient="vert"/>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fld id="{145D10DD-BDC4-4BE6-80DD-98E738BE4BE2}" type="slidenum">
              <a:rPr lang="en-US" altLang="zh-CN">
                <a:solidFill>
                  <a:srgbClr val="000000"/>
                </a:solidFill>
              </a:rPr>
              <a:pPr/>
              <a:t>‹#›</a:t>
            </a:fld>
            <a:endParaRPr lang="en-US" altLang="zh-CN">
              <a:solidFill>
                <a:srgbClr val="000000"/>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en-US" altLang="zh-CN">
              <a:solidFill>
                <a:srgbClr val="000000"/>
              </a:solidFill>
            </a:endParaRPr>
          </a:p>
        </p:txBody>
      </p:sp>
    </p:spTree>
    <p:extLst>
      <p:ext uri="{BB962C8B-B14F-4D97-AF65-F5344CB8AC3E}">
        <p14:creationId xmlns:p14="http://schemas.microsoft.com/office/powerpoint/2010/main" val="3997984890"/>
      </p:ext>
    </p:extLst>
  </p:cSld>
  <p:clrMapOvr>
    <a:masterClrMapping/>
  </p:clrMapOvr>
  <p:transition>
    <p:split orient="vert"/>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fld id="{82AE3AD4-3BBA-4855-AB14-55EF8F2C34F2}" type="slidenum">
              <a:rPr lang="en-US" altLang="zh-CN">
                <a:solidFill>
                  <a:srgbClr val="000000"/>
                </a:solidFill>
              </a:rPr>
              <a:pPr/>
              <a:t>‹#›</a:t>
            </a:fld>
            <a:endParaRPr lang="en-US" altLang="zh-CN">
              <a:solidFill>
                <a:srgbClr val="000000"/>
              </a:solidFill>
            </a:endParaRPr>
          </a:p>
        </p:txBody>
      </p:sp>
      <p:sp>
        <p:nvSpPr>
          <p:cNvPr id="9" name="Rectangle 14"/>
          <p:cNvSpPr>
            <a:spLocks noGrp="1" noChangeArrowheads="1"/>
          </p:cNvSpPr>
          <p:nvPr>
            <p:ph type="ftr" sz="quarter" idx="12"/>
          </p:nvPr>
        </p:nvSpPr>
        <p:spPr>
          <a:ln/>
        </p:spPr>
        <p:txBody>
          <a:bodyPr/>
          <a:lstStyle>
            <a:lvl1pPr>
              <a:defRPr/>
            </a:lvl1pPr>
          </a:lstStyle>
          <a:p>
            <a:pPr>
              <a:defRPr/>
            </a:pPr>
            <a:endParaRPr lang="en-US" altLang="zh-CN">
              <a:solidFill>
                <a:srgbClr val="000000"/>
              </a:solidFill>
            </a:endParaRPr>
          </a:p>
        </p:txBody>
      </p:sp>
    </p:spTree>
    <p:extLst>
      <p:ext uri="{BB962C8B-B14F-4D97-AF65-F5344CB8AC3E}">
        <p14:creationId xmlns:p14="http://schemas.microsoft.com/office/powerpoint/2010/main" val="2432649319"/>
      </p:ext>
    </p:extLst>
  </p:cSld>
  <p:clrMapOvr>
    <a:masterClrMapping/>
  </p:clrMapOvr>
  <p:transition>
    <p:split orient="vert"/>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fld id="{14E6D685-1781-475E-9606-523228F8AF2E}" type="slidenum">
              <a:rPr lang="en-US" altLang="zh-CN">
                <a:solidFill>
                  <a:srgbClr val="000000"/>
                </a:solidFill>
              </a:rPr>
              <a:pPr/>
              <a:t>‹#›</a:t>
            </a:fld>
            <a:endParaRPr lang="en-US" altLang="zh-CN">
              <a:solidFill>
                <a:srgbClr val="000000"/>
              </a:solidFill>
            </a:endParaRPr>
          </a:p>
        </p:txBody>
      </p:sp>
      <p:sp>
        <p:nvSpPr>
          <p:cNvPr id="5" name="Rectangle 14"/>
          <p:cNvSpPr>
            <a:spLocks noGrp="1" noChangeArrowheads="1"/>
          </p:cNvSpPr>
          <p:nvPr>
            <p:ph type="ftr" sz="quarter" idx="12"/>
          </p:nvPr>
        </p:nvSpPr>
        <p:spPr>
          <a:ln/>
        </p:spPr>
        <p:txBody>
          <a:bodyPr/>
          <a:lstStyle>
            <a:lvl1pPr>
              <a:defRPr/>
            </a:lvl1pPr>
          </a:lstStyle>
          <a:p>
            <a:pPr>
              <a:defRPr/>
            </a:pPr>
            <a:endParaRPr lang="en-US" altLang="zh-CN">
              <a:solidFill>
                <a:srgbClr val="000000"/>
              </a:solidFill>
            </a:endParaRPr>
          </a:p>
        </p:txBody>
      </p:sp>
    </p:spTree>
    <p:extLst>
      <p:ext uri="{BB962C8B-B14F-4D97-AF65-F5344CB8AC3E}">
        <p14:creationId xmlns:p14="http://schemas.microsoft.com/office/powerpoint/2010/main" val="1851299686"/>
      </p:ext>
    </p:extLst>
  </p:cSld>
  <p:clrMapOvr>
    <a:masterClrMapping/>
  </p:clrMapOvr>
  <p:transition>
    <p:split orient="vert"/>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3"/>
          <p:cNvSpPr>
            <a:spLocks noGrp="1" noChangeArrowheads="1"/>
          </p:cNvSpPr>
          <p:nvPr>
            <p:ph type="sldNum" sz="quarter" idx="11"/>
          </p:nvPr>
        </p:nvSpPr>
        <p:spPr>
          <a:ln/>
        </p:spPr>
        <p:txBody>
          <a:bodyPr/>
          <a:lstStyle>
            <a:lvl1pPr>
              <a:defRPr/>
            </a:lvl1pPr>
          </a:lstStyle>
          <a:p>
            <a:fld id="{437B65E1-534A-4448-92A1-C1A085316595}" type="slidenum">
              <a:rPr lang="en-US" altLang="zh-CN">
                <a:solidFill>
                  <a:srgbClr val="000000"/>
                </a:solidFill>
              </a:rPr>
              <a:pPr/>
              <a:t>‹#›</a:t>
            </a:fld>
            <a:endParaRPr lang="en-US" altLang="zh-CN">
              <a:solidFill>
                <a:srgbClr val="000000"/>
              </a:solidFill>
            </a:endParaRPr>
          </a:p>
        </p:txBody>
      </p:sp>
      <p:sp>
        <p:nvSpPr>
          <p:cNvPr id="4" name="Rectangle 14"/>
          <p:cNvSpPr>
            <a:spLocks noGrp="1" noChangeArrowheads="1"/>
          </p:cNvSpPr>
          <p:nvPr>
            <p:ph type="ftr" sz="quarter" idx="12"/>
          </p:nvPr>
        </p:nvSpPr>
        <p:spPr>
          <a:ln/>
        </p:spPr>
        <p:txBody>
          <a:bodyPr/>
          <a:lstStyle>
            <a:lvl1pPr>
              <a:defRPr/>
            </a:lvl1pPr>
          </a:lstStyle>
          <a:p>
            <a:pPr>
              <a:defRPr/>
            </a:pPr>
            <a:endParaRPr lang="en-US" altLang="zh-CN">
              <a:solidFill>
                <a:srgbClr val="000000"/>
              </a:solidFill>
            </a:endParaRPr>
          </a:p>
        </p:txBody>
      </p:sp>
    </p:spTree>
    <p:extLst>
      <p:ext uri="{BB962C8B-B14F-4D97-AF65-F5344CB8AC3E}">
        <p14:creationId xmlns:p14="http://schemas.microsoft.com/office/powerpoint/2010/main" val="1416059432"/>
      </p:ext>
    </p:extLst>
  </p:cSld>
  <p:clrMapOvr>
    <a:masterClrMapping/>
  </p:clrMapOvr>
  <p:transition>
    <p:split orient="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r>
              <a:rPr lang="en-US" altLang="zh-CN"/>
              <a:t>www.themegallery.com</a:t>
            </a:r>
          </a:p>
        </p:txBody>
      </p:sp>
      <p:sp>
        <p:nvSpPr>
          <p:cNvPr id="5" name="灯片编号占位符 4"/>
          <p:cNvSpPr>
            <a:spLocks noGrp="1"/>
          </p:cNvSpPr>
          <p:nvPr>
            <p:ph type="sldNum" sz="quarter" idx="11"/>
          </p:nvPr>
        </p:nvSpPr>
        <p:spPr/>
        <p:txBody>
          <a:bodyPr/>
          <a:lstStyle>
            <a:lvl1pPr>
              <a:defRPr/>
            </a:lvl1pPr>
          </a:lstStyle>
          <a:p>
            <a:fld id="{88D387ED-3822-4E6D-B1D1-A4228A56A3D1}" type="slidenum">
              <a:rPr lang="en-US" altLang="zh-CN"/>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extLst>
      <p:ext uri="{BB962C8B-B14F-4D97-AF65-F5344CB8AC3E}">
        <p14:creationId xmlns:p14="http://schemas.microsoft.com/office/powerpoint/2010/main" val="1448570889"/>
      </p:ext>
    </p:extLst>
  </p:cSld>
  <p:clrMapOvr>
    <a:masterClrMapping/>
  </p:clrMapOvr>
  <p:transition spd="slow">
    <p:plus/>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fld id="{01E4F4A6-3889-41AB-875F-8E2DCB5CEFD1}" type="slidenum">
              <a:rPr lang="en-US" altLang="zh-CN">
                <a:solidFill>
                  <a:srgbClr val="000000"/>
                </a:solidFill>
              </a:rPr>
              <a:pPr/>
              <a:t>‹#›</a:t>
            </a:fld>
            <a:endParaRPr lang="en-US" altLang="zh-CN">
              <a:solidFill>
                <a:srgbClr val="000000"/>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en-US" altLang="zh-CN">
              <a:solidFill>
                <a:srgbClr val="000000"/>
              </a:solidFill>
            </a:endParaRPr>
          </a:p>
        </p:txBody>
      </p:sp>
    </p:spTree>
    <p:extLst>
      <p:ext uri="{BB962C8B-B14F-4D97-AF65-F5344CB8AC3E}">
        <p14:creationId xmlns:p14="http://schemas.microsoft.com/office/powerpoint/2010/main" val="3615802200"/>
      </p:ext>
    </p:extLst>
  </p:cSld>
  <p:clrMapOvr>
    <a:masterClrMapping/>
  </p:clrMapOvr>
  <p:transition>
    <p:split orient="vert"/>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fld id="{0E68BEF7-1545-4754-AC3A-112332AD3A7A}" type="slidenum">
              <a:rPr lang="en-US" altLang="zh-CN">
                <a:solidFill>
                  <a:srgbClr val="000000"/>
                </a:solidFill>
              </a:rPr>
              <a:pPr/>
              <a:t>‹#›</a:t>
            </a:fld>
            <a:endParaRPr lang="en-US" altLang="zh-CN">
              <a:solidFill>
                <a:srgbClr val="000000"/>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en-US" altLang="zh-CN">
              <a:solidFill>
                <a:srgbClr val="000000"/>
              </a:solidFill>
            </a:endParaRPr>
          </a:p>
        </p:txBody>
      </p:sp>
    </p:spTree>
    <p:extLst>
      <p:ext uri="{BB962C8B-B14F-4D97-AF65-F5344CB8AC3E}">
        <p14:creationId xmlns:p14="http://schemas.microsoft.com/office/powerpoint/2010/main" val="2936847406"/>
      </p:ext>
    </p:extLst>
  </p:cSld>
  <p:clrMapOvr>
    <a:masterClrMapping/>
  </p:clrMapOvr>
  <p:transition>
    <p:split orient="vert"/>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fld id="{00C33798-44C7-4591-B542-33D116BAC1F6}" type="slidenum">
              <a:rPr lang="en-US" altLang="zh-CN">
                <a:solidFill>
                  <a:srgbClr val="000000"/>
                </a:solidFill>
              </a:rPr>
              <a:pPr/>
              <a:t>‹#›</a:t>
            </a:fld>
            <a:endParaRPr lang="en-US" altLang="zh-CN">
              <a:solidFill>
                <a:srgbClr val="000000"/>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en-US" altLang="zh-CN">
              <a:solidFill>
                <a:srgbClr val="000000"/>
              </a:solidFill>
            </a:endParaRPr>
          </a:p>
        </p:txBody>
      </p:sp>
    </p:spTree>
    <p:extLst>
      <p:ext uri="{BB962C8B-B14F-4D97-AF65-F5344CB8AC3E}">
        <p14:creationId xmlns:p14="http://schemas.microsoft.com/office/powerpoint/2010/main" val="3000061397"/>
      </p:ext>
    </p:extLst>
  </p:cSld>
  <p:clrMapOvr>
    <a:masterClrMapping/>
  </p:clrMapOvr>
  <p:transition>
    <p:split orient="vert"/>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fld id="{F0737936-9B78-4756-9F0D-1930B8D0E6D9}" type="slidenum">
              <a:rPr lang="en-US" altLang="zh-CN">
                <a:solidFill>
                  <a:srgbClr val="000000"/>
                </a:solidFill>
              </a:rPr>
              <a:pPr/>
              <a:t>‹#›</a:t>
            </a:fld>
            <a:endParaRPr lang="en-US" altLang="zh-CN">
              <a:solidFill>
                <a:srgbClr val="000000"/>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en-US" altLang="zh-CN">
              <a:solidFill>
                <a:srgbClr val="000000"/>
              </a:solidFill>
            </a:endParaRPr>
          </a:p>
        </p:txBody>
      </p:sp>
    </p:spTree>
    <p:extLst>
      <p:ext uri="{BB962C8B-B14F-4D97-AF65-F5344CB8AC3E}">
        <p14:creationId xmlns:p14="http://schemas.microsoft.com/office/powerpoint/2010/main" val="3187556895"/>
      </p:ext>
    </p:extLst>
  </p:cSld>
  <p:clrMapOvr>
    <a:masterClrMapping/>
  </p:clrMapOvr>
  <p:transition>
    <p:split orient="vert"/>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6197600" y="1600200"/>
            <a:ext cx="53848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6197600" y="3938589"/>
            <a:ext cx="53848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2"/>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7" name="Rectangle 3"/>
          <p:cNvSpPr>
            <a:spLocks noGrp="1" noChangeArrowheads="1"/>
          </p:cNvSpPr>
          <p:nvPr>
            <p:ph type="sldNum" sz="quarter" idx="11"/>
          </p:nvPr>
        </p:nvSpPr>
        <p:spPr>
          <a:ln/>
        </p:spPr>
        <p:txBody>
          <a:bodyPr/>
          <a:lstStyle>
            <a:lvl1pPr>
              <a:defRPr/>
            </a:lvl1pPr>
          </a:lstStyle>
          <a:p>
            <a:fld id="{F04FAE90-A7E5-4D24-AB95-A1B77243EAE4}" type="slidenum">
              <a:rPr lang="en-US" altLang="zh-CN">
                <a:solidFill>
                  <a:srgbClr val="000000"/>
                </a:solidFill>
              </a:rPr>
              <a:pPr/>
              <a:t>‹#›</a:t>
            </a:fld>
            <a:endParaRPr lang="en-US" altLang="zh-CN">
              <a:solidFill>
                <a:srgbClr val="000000"/>
              </a:solidFill>
            </a:endParaRPr>
          </a:p>
        </p:txBody>
      </p:sp>
      <p:sp>
        <p:nvSpPr>
          <p:cNvPr id="8" name="Rectangle 14"/>
          <p:cNvSpPr>
            <a:spLocks noGrp="1" noChangeArrowheads="1"/>
          </p:cNvSpPr>
          <p:nvPr>
            <p:ph type="ftr" sz="quarter" idx="12"/>
          </p:nvPr>
        </p:nvSpPr>
        <p:spPr>
          <a:ln/>
        </p:spPr>
        <p:txBody>
          <a:bodyPr/>
          <a:lstStyle>
            <a:lvl1pPr>
              <a:defRPr/>
            </a:lvl1pPr>
          </a:lstStyle>
          <a:p>
            <a:pPr>
              <a:defRPr/>
            </a:pPr>
            <a:endParaRPr lang="en-US" altLang="zh-CN">
              <a:solidFill>
                <a:srgbClr val="000000"/>
              </a:solidFill>
            </a:endParaRPr>
          </a:p>
        </p:txBody>
      </p:sp>
    </p:spTree>
    <p:extLst>
      <p:ext uri="{BB962C8B-B14F-4D97-AF65-F5344CB8AC3E}">
        <p14:creationId xmlns:p14="http://schemas.microsoft.com/office/powerpoint/2010/main" val="3669680255"/>
      </p:ext>
    </p:extLst>
  </p:cSld>
  <p:clrMapOvr>
    <a:masterClrMapping/>
  </p:clrMapOvr>
  <p:transition>
    <p:split orient="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页脚占位符 3"/>
          <p:cNvSpPr>
            <a:spLocks noGrp="1"/>
          </p:cNvSpPr>
          <p:nvPr>
            <p:ph type="ftr" sz="quarter" idx="10"/>
          </p:nvPr>
        </p:nvSpPr>
        <p:spPr/>
        <p:txBody>
          <a:bodyPr/>
          <a:lstStyle>
            <a:lvl1pPr>
              <a:defRPr/>
            </a:lvl1pPr>
          </a:lstStyle>
          <a:p>
            <a:r>
              <a:rPr lang="en-US" altLang="zh-CN"/>
              <a:t>www.themegallery.com</a:t>
            </a:r>
          </a:p>
        </p:txBody>
      </p:sp>
      <p:sp>
        <p:nvSpPr>
          <p:cNvPr id="5" name="灯片编号占位符 4"/>
          <p:cNvSpPr>
            <a:spLocks noGrp="1"/>
          </p:cNvSpPr>
          <p:nvPr>
            <p:ph type="sldNum" sz="quarter" idx="11"/>
          </p:nvPr>
        </p:nvSpPr>
        <p:spPr/>
        <p:txBody>
          <a:bodyPr/>
          <a:lstStyle>
            <a:lvl1pPr>
              <a:defRPr/>
            </a:lvl1pPr>
          </a:lstStyle>
          <a:p>
            <a:fld id="{FE58DBE5-C199-468C-89ED-B646199EEB5F}" type="slidenum">
              <a:rPr lang="en-US" altLang="zh-CN"/>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extLst>
      <p:ext uri="{BB962C8B-B14F-4D97-AF65-F5344CB8AC3E}">
        <p14:creationId xmlns:p14="http://schemas.microsoft.com/office/powerpoint/2010/main" val="3300722356"/>
      </p:ext>
    </p:extLst>
  </p:cSld>
  <p:clrMapOvr>
    <a:masterClrMapping/>
  </p:clrMapOvr>
  <p:transition spd="slow">
    <p:plus/>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1200" y="1295400"/>
            <a:ext cx="5359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73800" y="1295400"/>
            <a:ext cx="5359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p:txBody>
          <a:bodyPr/>
          <a:lstStyle>
            <a:lvl1pPr>
              <a:defRPr/>
            </a:lvl1pPr>
          </a:lstStyle>
          <a:p>
            <a:r>
              <a:rPr lang="en-US" altLang="zh-CN"/>
              <a:t>www.themegallery.com</a:t>
            </a:r>
          </a:p>
        </p:txBody>
      </p:sp>
      <p:sp>
        <p:nvSpPr>
          <p:cNvPr id="6" name="灯片编号占位符 5"/>
          <p:cNvSpPr>
            <a:spLocks noGrp="1"/>
          </p:cNvSpPr>
          <p:nvPr>
            <p:ph type="sldNum" sz="quarter" idx="11"/>
          </p:nvPr>
        </p:nvSpPr>
        <p:spPr/>
        <p:txBody>
          <a:bodyPr/>
          <a:lstStyle>
            <a:lvl1pPr>
              <a:defRPr/>
            </a:lvl1pPr>
          </a:lstStyle>
          <a:p>
            <a:fld id="{4C19A6F2-5C50-48CC-8146-F3F11C469426}" type="slidenum">
              <a:rPr lang="en-US" altLang="zh-CN"/>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extLst>
      <p:ext uri="{BB962C8B-B14F-4D97-AF65-F5344CB8AC3E}">
        <p14:creationId xmlns:p14="http://schemas.microsoft.com/office/powerpoint/2010/main" val="3539551081"/>
      </p:ext>
    </p:extLst>
  </p:cSld>
  <p:clrMapOvr>
    <a:masterClrMapping/>
  </p:clrMapOvr>
  <p:transition spd="slow">
    <p:plus/>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页脚占位符 6"/>
          <p:cNvSpPr>
            <a:spLocks noGrp="1"/>
          </p:cNvSpPr>
          <p:nvPr>
            <p:ph type="ftr" sz="quarter" idx="10"/>
          </p:nvPr>
        </p:nvSpPr>
        <p:spPr/>
        <p:txBody>
          <a:bodyPr/>
          <a:lstStyle>
            <a:lvl1pPr>
              <a:defRPr/>
            </a:lvl1pPr>
          </a:lstStyle>
          <a:p>
            <a:r>
              <a:rPr lang="en-US" altLang="zh-CN"/>
              <a:t>www.themegallery.com</a:t>
            </a:r>
          </a:p>
        </p:txBody>
      </p:sp>
      <p:sp>
        <p:nvSpPr>
          <p:cNvPr id="8" name="灯片编号占位符 7"/>
          <p:cNvSpPr>
            <a:spLocks noGrp="1"/>
          </p:cNvSpPr>
          <p:nvPr>
            <p:ph type="sldNum" sz="quarter" idx="11"/>
          </p:nvPr>
        </p:nvSpPr>
        <p:spPr/>
        <p:txBody>
          <a:bodyPr/>
          <a:lstStyle>
            <a:lvl1pPr>
              <a:defRPr/>
            </a:lvl1pPr>
          </a:lstStyle>
          <a:p>
            <a:fld id="{CBED4A87-FB1A-43AE-9022-09101B868D54}" type="slidenum">
              <a:rPr lang="en-US" altLang="zh-CN"/>
              <a:pPr/>
              <a:t>‹#›</a:t>
            </a:fld>
            <a:endParaRPr lang="en-US" altLang="zh-CN"/>
          </a:p>
        </p:txBody>
      </p:sp>
      <p:sp>
        <p:nvSpPr>
          <p:cNvPr id="9" name="日期占位符 8"/>
          <p:cNvSpPr>
            <a:spLocks noGrp="1"/>
          </p:cNvSpPr>
          <p:nvPr>
            <p:ph type="dt" sz="half" idx="12"/>
          </p:nvPr>
        </p:nvSpPr>
        <p:spPr/>
        <p:txBody>
          <a:bodyPr/>
          <a:lstStyle>
            <a:lvl1pPr>
              <a:defRPr/>
            </a:lvl1pPr>
          </a:lstStyle>
          <a:p>
            <a:endParaRPr lang="en-US" altLang="zh-CN"/>
          </a:p>
        </p:txBody>
      </p:sp>
    </p:spTree>
    <p:extLst>
      <p:ext uri="{BB962C8B-B14F-4D97-AF65-F5344CB8AC3E}">
        <p14:creationId xmlns:p14="http://schemas.microsoft.com/office/powerpoint/2010/main" val="3826143413"/>
      </p:ext>
    </p:extLst>
  </p:cSld>
  <p:clrMapOvr>
    <a:masterClrMapping/>
  </p:clrMapOvr>
  <p:transition spd="slow">
    <p:plus/>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页脚占位符 2"/>
          <p:cNvSpPr>
            <a:spLocks noGrp="1"/>
          </p:cNvSpPr>
          <p:nvPr>
            <p:ph type="ftr" sz="quarter" idx="10"/>
          </p:nvPr>
        </p:nvSpPr>
        <p:spPr/>
        <p:txBody>
          <a:bodyPr/>
          <a:lstStyle>
            <a:lvl1pPr>
              <a:defRPr/>
            </a:lvl1pPr>
          </a:lstStyle>
          <a:p>
            <a:r>
              <a:rPr lang="en-US" altLang="zh-CN"/>
              <a:t>www.themegallery.com</a:t>
            </a:r>
          </a:p>
        </p:txBody>
      </p:sp>
      <p:sp>
        <p:nvSpPr>
          <p:cNvPr id="4" name="灯片编号占位符 3"/>
          <p:cNvSpPr>
            <a:spLocks noGrp="1"/>
          </p:cNvSpPr>
          <p:nvPr>
            <p:ph type="sldNum" sz="quarter" idx="11"/>
          </p:nvPr>
        </p:nvSpPr>
        <p:spPr/>
        <p:txBody>
          <a:bodyPr/>
          <a:lstStyle>
            <a:lvl1pPr>
              <a:defRPr/>
            </a:lvl1pPr>
          </a:lstStyle>
          <a:p>
            <a:fld id="{B2FAB494-1303-48DB-9010-E5F8D3BE40C3}" type="slidenum">
              <a:rPr lang="en-US" altLang="zh-CN"/>
              <a:pPr/>
              <a:t>‹#›</a:t>
            </a:fld>
            <a:endParaRPr lang="en-US" altLang="zh-CN"/>
          </a:p>
        </p:txBody>
      </p:sp>
      <p:sp>
        <p:nvSpPr>
          <p:cNvPr id="5" name="日期占位符 4"/>
          <p:cNvSpPr>
            <a:spLocks noGrp="1"/>
          </p:cNvSpPr>
          <p:nvPr>
            <p:ph type="dt" sz="half" idx="12"/>
          </p:nvPr>
        </p:nvSpPr>
        <p:spPr/>
        <p:txBody>
          <a:bodyPr/>
          <a:lstStyle>
            <a:lvl1pPr>
              <a:defRPr/>
            </a:lvl1pPr>
          </a:lstStyle>
          <a:p>
            <a:endParaRPr lang="en-US" altLang="zh-CN"/>
          </a:p>
        </p:txBody>
      </p:sp>
    </p:spTree>
    <p:extLst>
      <p:ext uri="{BB962C8B-B14F-4D97-AF65-F5344CB8AC3E}">
        <p14:creationId xmlns:p14="http://schemas.microsoft.com/office/powerpoint/2010/main" val="1236284123"/>
      </p:ext>
    </p:extLst>
  </p:cSld>
  <p:clrMapOvr>
    <a:masterClrMapping/>
  </p:clrMapOvr>
  <p:transition spd="slow">
    <p:plus/>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lvl1pPr>
              <a:defRPr/>
            </a:lvl1pPr>
          </a:lstStyle>
          <a:p>
            <a:r>
              <a:rPr lang="en-US" altLang="zh-CN"/>
              <a:t>www.themegallery.com</a:t>
            </a:r>
          </a:p>
        </p:txBody>
      </p:sp>
      <p:sp>
        <p:nvSpPr>
          <p:cNvPr id="3" name="灯片编号占位符 2"/>
          <p:cNvSpPr>
            <a:spLocks noGrp="1"/>
          </p:cNvSpPr>
          <p:nvPr>
            <p:ph type="sldNum" sz="quarter" idx="11"/>
          </p:nvPr>
        </p:nvSpPr>
        <p:spPr/>
        <p:txBody>
          <a:bodyPr/>
          <a:lstStyle>
            <a:lvl1pPr>
              <a:defRPr/>
            </a:lvl1pPr>
          </a:lstStyle>
          <a:p>
            <a:fld id="{52C69F2A-B510-4A59-9EC5-ED197691A8C9}" type="slidenum">
              <a:rPr lang="en-US" altLang="zh-CN"/>
              <a:pPr/>
              <a:t>‹#›</a:t>
            </a:fld>
            <a:endParaRPr lang="en-US" altLang="zh-CN"/>
          </a:p>
        </p:txBody>
      </p:sp>
      <p:sp>
        <p:nvSpPr>
          <p:cNvPr id="4" name="日期占位符 3"/>
          <p:cNvSpPr>
            <a:spLocks noGrp="1"/>
          </p:cNvSpPr>
          <p:nvPr>
            <p:ph type="dt" sz="half" idx="12"/>
          </p:nvPr>
        </p:nvSpPr>
        <p:spPr/>
        <p:txBody>
          <a:bodyPr/>
          <a:lstStyle>
            <a:lvl1pPr>
              <a:defRPr/>
            </a:lvl1pPr>
          </a:lstStyle>
          <a:p>
            <a:endParaRPr lang="en-US" altLang="zh-CN"/>
          </a:p>
        </p:txBody>
      </p:sp>
    </p:spTree>
    <p:extLst>
      <p:ext uri="{BB962C8B-B14F-4D97-AF65-F5344CB8AC3E}">
        <p14:creationId xmlns:p14="http://schemas.microsoft.com/office/powerpoint/2010/main" val="3575376090"/>
      </p:ext>
    </p:extLst>
  </p:cSld>
  <p:clrMapOvr>
    <a:masterClrMapping/>
  </p:clrMapOvr>
  <p:transition spd="slow">
    <p:plus/>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r>
              <a:rPr lang="en-US" altLang="zh-CN"/>
              <a:t>www.themegallery.com</a:t>
            </a:r>
          </a:p>
        </p:txBody>
      </p:sp>
      <p:sp>
        <p:nvSpPr>
          <p:cNvPr id="6" name="灯片编号占位符 5"/>
          <p:cNvSpPr>
            <a:spLocks noGrp="1"/>
          </p:cNvSpPr>
          <p:nvPr>
            <p:ph type="sldNum" sz="quarter" idx="11"/>
          </p:nvPr>
        </p:nvSpPr>
        <p:spPr/>
        <p:txBody>
          <a:bodyPr/>
          <a:lstStyle>
            <a:lvl1pPr>
              <a:defRPr/>
            </a:lvl1pPr>
          </a:lstStyle>
          <a:p>
            <a:fld id="{0DCD055E-D604-4AB8-99CA-5D3C10528A21}" type="slidenum">
              <a:rPr lang="en-US" altLang="zh-CN"/>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extLst>
      <p:ext uri="{BB962C8B-B14F-4D97-AF65-F5344CB8AC3E}">
        <p14:creationId xmlns:p14="http://schemas.microsoft.com/office/powerpoint/2010/main" val="480643265"/>
      </p:ext>
    </p:extLst>
  </p:cSld>
  <p:clrMapOvr>
    <a:masterClrMapping/>
  </p:clrMapOvr>
  <p:transition spd="slow">
    <p:plu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5A4AFD01-89B8-4D1A-9B39-D8612C1EEE04}" type="slidenum">
              <a:rPr lang="zh-CN" altLang="en-US"/>
              <a:pPr>
                <a:defRPr/>
              </a:pPr>
              <a:t>‹#›</a:t>
            </a:fld>
            <a:endParaRPr lang="zh-CN" altLang="en-US"/>
          </a:p>
        </p:txBody>
      </p:sp>
    </p:spTree>
    <p:extLst>
      <p:ext uri="{BB962C8B-B14F-4D97-AF65-F5344CB8AC3E}">
        <p14:creationId xmlns:p14="http://schemas.microsoft.com/office/powerpoint/2010/main" val="3143806340"/>
      </p:ext>
    </p:extLst>
  </p:cSld>
  <p:clrMapOvr>
    <a:masterClrMapping/>
  </p:clrMapOvr>
  <p:transition spd="slow">
    <p:plus/>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r>
              <a:rPr lang="en-US" altLang="zh-CN"/>
              <a:t>www.themegallery.com</a:t>
            </a:r>
          </a:p>
        </p:txBody>
      </p:sp>
      <p:sp>
        <p:nvSpPr>
          <p:cNvPr id="6" name="灯片编号占位符 5"/>
          <p:cNvSpPr>
            <a:spLocks noGrp="1"/>
          </p:cNvSpPr>
          <p:nvPr>
            <p:ph type="sldNum" sz="quarter" idx="11"/>
          </p:nvPr>
        </p:nvSpPr>
        <p:spPr/>
        <p:txBody>
          <a:bodyPr/>
          <a:lstStyle>
            <a:lvl1pPr>
              <a:defRPr/>
            </a:lvl1pPr>
          </a:lstStyle>
          <a:p>
            <a:fld id="{5D797A32-7111-4DC2-936A-DFFC95730225}" type="slidenum">
              <a:rPr lang="en-US" altLang="zh-CN"/>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extLst>
      <p:ext uri="{BB962C8B-B14F-4D97-AF65-F5344CB8AC3E}">
        <p14:creationId xmlns:p14="http://schemas.microsoft.com/office/powerpoint/2010/main" val="467317684"/>
      </p:ext>
    </p:extLst>
  </p:cSld>
  <p:clrMapOvr>
    <a:masterClrMapping/>
  </p:clrMapOvr>
  <p:transition spd="slow">
    <p:plus/>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r>
              <a:rPr lang="en-US" altLang="zh-CN"/>
              <a:t>www.themegallery.com</a:t>
            </a:r>
          </a:p>
        </p:txBody>
      </p:sp>
      <p:sp>
        <p:nvSpPr>
          <p:cNvPr id="5" name="灯片编号占位符 4"/>
          <p:cNvSpPr>
            <a:spLocks noGrp="1"/>
          </p:cNvSpPr>
          <p:nvPr>
            <p:ph type="sldNum" sz="quarter" idx="11"/>
          </p:nvPr>
        </p:nvSpPr>
        <p:spPr/>
        <p:txBody>
          <a:bodyPr/>
          <a:lstStyle>
            <a:lvl1pPr>
              <a:defRPr/>
            </a:lvl1pPr>
          </a:lstStyle>
          <a:p>
            <a:fld id="{33B9976F-3C52-4FBB-BC98-158B40B768DC}" type="slidenum">
              <a:rPr lang="en-US" altLang="zh-CN"/>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extLst>
      <p:ext uri="{BB962C8B-B14F-4D97-AF65-F5344CB8AC3E}">
        <p14:creationId xmlns:p14="http://schemas.microsoft.com/office/powerpoint/2010/main" val="1009152889"/>
      </p:ext>
    </p:extLst>
  </p:cSld>
  <p:clrMapOvr>
    <a:masterClrMapping/>
  </p:clrMapOvr>
  <p:transition spd="slow">
    <p:plus/>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02701" y="503238"/>
            <a:ext cx="2730500" cy="58975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11201" y="503238"/>
            <a:ext cx="7988300" cy="58975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r>
              <a:rPr lang="en-US" altLang="zh-CN"/>
              <a:t>www.themegallery.com</a:t>
            </a:r>
          </a:p>
        </p:txBody>
      </p:sp>
      <p:sp>
        <p:nvSpPr>
          <p:cNvPr id="5" name="灯片编号占位符 4"/>
          <p:cNvSpPr>
            <a:spLocks noGrp="1"/>
          </p:cNvSpPr>
          <p:nvPr>
            <p:ph type="sldNum" sz="quarter" idx="11"/>
          </p:nvPr>
        </p:nvSpPr>
        <p:spPr/>
        <p:txBody>
          <a:bodyPr/>
          <a:lstStyle>
            <a:lvl1pPr>
              <a:defRPr/>
            </a:lvl1pPr>
          </a:lstStyle>
          <a:p>
            <a:fld id="{1801B243-67D6-46CB-BAF3-CDA28115A323}" type="slidenum">
              <a:rPr lang="en-US" altLang="zh-CN"/>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extLst>
      <p:ext uri="{BB962C8B-B14F-4D97-AF65-F5344CB8AC3E}">
        <p14:creationId xmlns:p14="http://schemas.microsoft.com/office/powerpoint/2010/main" val="2565009084"/>
      </p:ext>
    </p:extLst>
  </p:cSld>
  <p:clrMapOvr>
    <a:masterClrMapping/>
  </p:clrMapOvr>
  <p:transition spd="slow">
    <p:plus/>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pPr>
              <a:defRPr/>
            </a:pPr>
            <a:fld id="{4DB5891E-800C-4B7D-83DB-8486272B127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38794398"/>
      </p:ext>
    </p:extLst>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pPr>
              <a:defRPr/>
            </a:pPr>
            <a:fld id="{546D03A9-56D7-4D3A-B8EF-3F4F05287D8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7084183"/>
      </p:ext>
    </p:extLst>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pPr>
              <a:defRPr/>
            </a:pPr>
            <a:fld id="{F589D03D-8F73-4A11-B924-889D0D0CD08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958864723"/>
      </p:ext>
    </p:extLst>
  </p:cSld>
  <p:clrMapOvr>
    <a:masterClrMapping/>
  </p:clrMapOvr>
  <p:transition>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pPr>
              <a:defRPr/>
            </a:pPr>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pPr>
              <a:defRPr/>
            </a:pPr>
            <a:fld id="{862C92AC-603C-4F57-990A-9F8668B21B4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79184102"/>
      </p:ext>
    </p:extLst>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pPr>
              <a:defRPr/>
            </a:pPr>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pPr>
              <a:defRPr/>
            </a:pPr>
            <a:fld id="{22BC6B66-2CC7-47D6-A9F1-181460A1FB3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02121647"/>
      </p:ext>
    </p:extLst>
  </p:cSld>
  <p:clrMapOvr>
    <a:masterClrMapping/>
  </p:clrMapOvr>
  <p:transition>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pPr>
              <a:defRPr/>
            </a:pPr>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pPr>
              <a:defRPr/>
            </a:pPr>
            <a:fld id="{0FA2CB96-8FD4-4977-B995-81C43333198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87621753"/>
      </p:ext>
    </p:extLst>
  </p:cSld>
  <p:clrMapOvr>
    <a:masterClrMapping/>
  </p:clrMapOvr>
  <p:transition>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pPr>
              <a:defRPr/>
            </a:pPr>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pPr>
              <a:defRPr/>
            </a:pPr>
            <a:fld id="{892CDE26-E151-4658-B882-20489BF9EDD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39536326"/>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smtClean="0"/>
            </a:lvl1pPr>
          </a:lstStyle>
          <a:p>
            <a:pPr>
              <a:defRPr/>
            </a:pPr>
            <a:fld id="{2D55F802-20B9-484A-96E1-15DAB6AC7150}" type="slidenum">
              <a:rPr lang="zh-CN" altLang="en-US"/>
              <a:pPr>
                <a:defRPr/>
              </a:pPr>
              <a:t>‹#›</a:t>
            </a:fld>
            <a:endParaRPr lang="zh-CN" altLang="en-US"/>
          </a:p>
        </p:txBody>
      </p:sp>
    </p:spTree>
    <p:extLst>
      <p:ext uri="{BB962C8B-B14F-4D97-AF65-F5344CB8AC3E}">
        <p14:creationId xmlns:p14="http://schemas.microsoft.com/office/powerpoint/2010/main" val="617755705"/>
      </p:ext>
    </p:extLst>
  </p:cSld>
  <p:clrMapOvr>
    <a:masterClrMapping/>
  </p:clrMapOvr>
  <p:transition spd="slow">
    <p:plus/>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pPr>
              <a:defRPr/>
            </a:pPr>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pPr>
              <a:defRPr/>
            </a:pPr>
            <a:fld id="{F60D4F5C-1B0D-4E07-8595-F4F2692B73B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737226863"/>
      </p:ext>
    </p:extLst>
  </p:cSld>
  <p:clrMapOvr>
    <a:masterClrMapping/>
  </p:clrMapOvr>
  <p:transition>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pPr>
              <a:defRPr/>
            </a:pPr>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pPr>
              <a:defRPr/>
            </a:pPr>
            <a:fld id="{BC2E1676-E890-45BA-9BBD-DA182B63C6F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960699"/>
      </p:ext>
    </p:extLst>
  </p:cSld>
  <p:clrMapOvr>
    <a:masterClrMapping/>
  </p:clrMapOvr>
  <p:transition>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pPr>
              <a:defRPr/>
            </a:pPr>
            <a:fld id="{F0107505-5C6F-47CF-A948-3B2D05448DE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70909314"/>
      </p:ext>
    </p:extLst>
  </p:cSld>
  <p:clrMapOvr>
    <a:masterClrMapping/>
  </p:clrMapOvr>
  <p:transition>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pPr>
              <a:defRPr/>
            </a:pPr>
            <a:fld id="{2CD727FC-1297-4515-9242-CB370B7DB94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05596447"/>
      </p:ext>
    </p:extLst>
  </p:cSld>
  <p:clrMapOvr>
    <a:masterClrMapping/>
  </p:clrMapOvr>
  <p:transition>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smtClean="0"/>
            </a:lvl1pPr>
          </a:lstStyle>
          <a:p>
            <a:pPr>
              <a:defRPr/>
            </a:pPr>
            <a:fld id="{5ADDD3BB-0B72-4EDA-8404-BB8E769D3549}"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7959860"/>
      </p:ext>
    </p:extLst>
  </p:cSld>
  <p:clrMapOvr>
    <a:masterClrMapping/>
  </p:clrMapOvr>
  <p:transition spd="slow">
    <p:plus/>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smtClean="0"/>
            </a:lvl1pPr>
          </a:lstStyle>
          <a:p>
            <a:pPr>
              <a:defRPr/>
            </a:pPr>
            <a:fld id="{5A4AFD01-89B8-4D1A-9B39-D8612C1EEE04}"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610251844"/>
      </p:ext>
    </p:extLst>
  </p:cSld>
  <p:clrMapOvr>
    <a:masterClrMapping/>
  </p:clrMapOvr>
  <p:transition spd="slow">
    <p:plus/>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smtClean="0"/>
            </a:lvl1pPr>
          </a:lstStyle>
          <a:p>
            <a:pPr>
              <a:defRPr/>
            </a:pPr>
            <a:fld id="{2D55F802-20B9-484A-96E1-15DAB6AC7150}"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217516085"/>
      </p:ext>
    </p:extLst>
  </p:cSld>
  <p:clrMapOvr>
    <a:masterClrMapping/>
  </p:clrMapOvr>
  <p:transition spd="slow">
    <p:plus/>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7" name="灯片编号占位符 6"/>
          <p:cNvSpPr>
            <a:spLocks noGrp="1"/>
          </p:cNvSpPr>
          <p:nvPr>
            <p:ph type="sldNum" sz="quarter" idx="12"/>
          </p:nvPr>
        </p:nvSpPr>
        <p:spPr/>
        <p:txBody>
          <a:bodyPr/>
          <a:lstStyle>
            <a:lvl1pPr>
              <a:defRPr smtClean="0"/>
            </a:lvl1pPr>
          </a:lstStyle>
          <a:p>
            <a:pPr>
              <a:defRPr/>
            </a:pPr>
            <a:fld id="{6A7E9C41-F1D0-4CDC-A373-31E7C60AD064}"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625720687"/>
      </p:ext>
    </p:extLst>
  </p:cSld>
  <p:clrMapOvr>
    <a:masterClrMapping/>
  </p:clrMapOvr>
  <p:transition spd="slow">
    <p:plus/>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9" name="灯片编号占位符 8"/>
          <p:cNvSpPr>
            <a:spLocks noGrp="1"/>
          </p:cNvSpPr>
          <p:nvPr>
            <p:ph type="sldNum" sz="quarter" idx="12"/>
          </p:nvPr>
        </p:nvSpPr>
        <p:spPr/>
        <p:txBody>
          <a:bodyPr/>
          <a:lstStyle>
            <a:lvl1pPr>
              <a:defRPr smtClean="0"/>
            </a:lvl1pPr>
          </a:lstStyle>
          <a:p>
            <a:pPr>
              <a:defRPr/>
            </a:pPr>
            <a:fld id="{64B5E671-5EA8-490E-B11F-18396A4794C2}"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499172411"/>
      </p:ext>
    </p:extLst>
  </p:cSld>
  <p:clrMapOvr>
    <a:masterClrMapping/>
  </p:clrMapOvr>
  <p:transition spd="slow">
    <p:plus/>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5" name="灯片编号占位符 4"/>
          <p:cNvSpPr>
            <a:spLocks noGrp="1"/>
          </p:cNvSpPr>
          <p:nvPr>
            <p:ph type="sldNum" sz="quarter" idx="12"/>
          </p:nvPr>
        </p:nvSpPr>
        <p:spPr/>
        <p:txBody>
          <a:bodyPr/>
          <a:lstStyle>
            <a:lvl1pPr>
              <a:defRPr smtClean="0"/>
            </a:lvl1pPr>
          </a:lstStyle>
          <a:p>
            <a:pPr>
              <a:defRPr/>
            </a:pPr>
            <a:fld id="{FA007B07-87E6-49D4-8AAA-B202C7896DCD}"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218012409"/>
      </p:ext>
    </p:extLst>
  </p:cSld>
  <p:clrMapOvr>
    <a:masterClrMapping/>
  </p:clrMapOvr>
  <p:transition spd="slow">
    <p:plus/>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6A7E9C41-F1D0-4CDC-A373-31E7C60AD064}" type="slidenum">
              <a:rPr lang="zh-CN" altLang="en-US"/>
              <a:pPr>
                <a:defRPr/>
              </a:pPr>
              <a:t>‹#›</a:t>
            </a:fld>
            <a:endParaRPr lang="zh-CN" altLang="en-US"/>
          </a:p>
        </p:txBody>
      </p:sp>
    </p:spTree>
    <p:extLst>
      <p:ext uri="{BB962C8B-B14F-4D97-AF65-F5344CB8AC3E}">
        <p14:creationId xmlns:p14="http://schemas.microsoft.com/office/powerpoint/2010/main" val="1252769260"/>
      </p:ext>
    </p:extLst>
  </p:cSld>
  <p:clrMapOvr>
    <a:masterClrMapping/>
  </p:clrMapOvr>
  <p:transition spd="slow">
    <p:plus/>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4" name="灯片编号占位符 3"/>
          <p:cNvSpPr>
            <a:spLocks noGrp="1"/>
          </p:cNvSpPr>
          <p:nvPr>
            <p:ph type="sldNum" sz="quarter" idx="12"/>
          </p:nvPr>
        </p:nvSpPr>
        <p:spPr/>
        <p:txBody>
          <a:bodyPr/>
          <a:lstStyle>
            <a:lvl1pPr>
              <a:defRPr smtClean="0"/>
            </a:lvl1pPr>
          </a:lstStyle>
          <a:p>
            <a:pPr>
              <a:defRPr/>
            </a:pPr>
            <a:fld id="{97EA0E5A-A8CA-4FAE-A8BD-3A94E3BB2BDB}"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543817977"/>
      </p:ext>
    </p:extLst>
  </p:cSld>
  <p:clrMapOvr>
    <a:masterClrMapping/>
  </p:clrMapOvr>
  <p:transition spd="slow">
    <p:plus/>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7" name="灯片编号占位符 6"/>
          <p:cNvSpPr>
            <a:spLocks noGrp="1"/>
          </p:cNvSpPr>
          <p:nvPr>
            <p:ph type="sldNum" sz="quarter" idx="12"/>
          </p:nvPr>
        </p:nvSpPr>
        <p:spPr/>
        <p:txBody>
          <a:bodyPr/>
          <a:lstStyle>
            <a:lvl1pPr>
              <a:defRPr smtClean="0"/>
            </a:lvl1pPr>
          </a:lstStyle>
          <a:p>
            <a:pPr>
              <a:defRPr/>
            </a:pPr>
            <a:fld id="{6D557D13-8F3B-467E-8780-C00E3D114F72}"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648186821"/>
      </p:ext>
    </p:extLst>
  </p:cSld>
  <p:clrMapOvr>
    <a:masterClrMapping/>
  </p:clrMapOvr>
  <p:transition spd="slow">
    <p:plus/>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7" name="灯片编号占位符 6"/>
          <p:cNvSpPr>
            <a:spLocks noGrp="1"/>
          </p:cNvSpPr>
          <p:nvPr>
            <p:ph type="sldNum" sz="quarter" idx="12"/>
          </p:nvPr>
        </p:nvSpPr>
        <p:spPr/>
        <p:txBody>
          <a:bodyPr/>
          <a:lstStyle>
            <a:lvl1pPr>
              <a:defRPr smtClean="0"/>
            </a:lvl1pPr>
          </a:lstStyle>
          <a:p>
            <a:pPr>
              <a:defRPr/>
            </a:pPr>
            <a:fld id="{56485C3B-A84B-497B-9360-9B341D068B64}"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327579069"/>
      </p:ext>
    </p:extLst>
  </p:cSld>
  <p:clrMapOvr>
    <a:masterClrMapping/>
  </p:clrMapOvr>
  <p:transition spd="slow">
    <p:plus/>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smtClean="0"/>
            </a:lvl1pPr>
          </a:lstStyle>
          <a:p>
            <a:pPr>
              <a:defRPr/>
            </a:pPr>
            <a:fld id="{664D9420-F23A-4C7F-8B03-6629B16E626F}"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136568739"/>
      </p:ext>
    </p:extLst>
  </p:cSld>
  <p:clrMapOvr>
    <a:masterClrMapping/>
  </p:clrMapOvr>
  <p:transition spd="slow">
    <p:plus/>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smtClean="0"/>
            </a:lvl1pPr>
          </a:lstStyle>
          <a:p>
            <a:pPr>
              <a:defRPr/>
            </a:pPr>
            <a:fld id="{4381DC9A-9251-4675-8587-E635928F94B1}"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619326213"/>
      </p:ext>
    </p:extLst>
  </p:cSld>
  <p:clrMapOvr>
    <a:masterClrMapping/>
  </p:clrMapOvr>
  <p:transition spd="slow">
    <p:plus/>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smtClean="0"/>
            </a:lvl1pPr>
          </a:lstStyle>
          <a:p>
            <a:pPr>
              <a:defRPr/>
            </a:pPr>
            <a:fld id="{5ADDD3BB-0B72-4EDA-8404-BB8E769D3549}"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888009879"/>
      </p:ext>
    </p:extLst>
  </p:cSld>
  <p:clrMapOvr>
    <a:masterClrMapping/>
  </p:clrMapOvr>
  <p:transition spd="slow">
    <p:plus/>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smtClean="0"/>
            </a:lvl1pPr>
          </a:lstStyle>
          <a:p>
            <a:pPr>
              <a:defRPr/>
            </a:pPr>
            <a:fld id="{5A4AFD01-89B8-4D1A-9B39-D8612C1EEE04}"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365018845"/>
      </p:ext>
    </p:extLst>
  </p:cSld>
  <p:clrMapOvr>
    <a:masterClrMapping/>
  </p:clrMapOvr>
  <p:transition spd="slow">
    <p:plus/>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smtClean="0"/>
            </a:lvl1pPr>
          </a:lstStyle>
          <a:p>
            <a:pPr>
              <a:defRPr/>
            </a:pPr>
            <a:fld id="{2D55F802-20B9-484A-96E1-15DAB6AC7150}"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168370271"/>
      </p:ext>
    </p:extLst>
  </p:cSld>
  <p:clrMapOvr>
    <a:masterClrMapping/>
  </p:clrMapOvr>
  <p:transition spd="slow">
    <p:plus/>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7" name="灯片编号占位符 6"/>
          <p:cNvSpPr>
            <a:spLocks noGrp="1"/>
          </p:cNvSpPr>
          <p:nvPr>
            <p:ph type="sldNum" sz="quarter" idx="12"/>
          </p:nvPr>
        </p:nvSpPr>
        <p:spPr/>
        <p:txBody>
          <a:bodyPr/>
          <a:lstStyle>
            <a:lvl1pPr>
              <a:defRPr smtClean="0"/>
            </a:lvl1pPr>
          </a:lstStyle>
          <a:p>
            <a:pPr>
              <a:defRPr/>
            </a:pPr>
            <a:fld id="{6A7E9C41-F1D0-4CDC-A373-31E7C60AD064}"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712789586"/>
      </p:ext>
    </p:extLst>
  </p:cSld>
  <p:clrMapOvr>
    <a:masterClrMapping/>
  </p:clrMapOvr>
  <p:transition spd="slow">
    <p:plus/>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9" name="灯片编号占位符 8"/>
          <p:cNvSpPr>
            <a:spLocks noGrp="1"/>
          </p:cNvSpPr>
          <p:nvPr>
            <p:ph type="sldNum" sz="quarter" idx="12"/>
          </p:nvPr>
        </p:nvSpPr>
        <p:spPr/>
        <p:txBody>
          <a:bodyPr/>
          <a:lstStyle>
            <a:lvl1pPr>
              <a:defRPr smtClean="0"/>
            </a:lvl1pPr>
          </a:lstStyle>
          <a:p>
            <a:pPr>
              <a:defRPr/>
            </a:pPr>
            <a:fld id="{64B5E671-5EA8-490E-B11F-18396A4794C2}"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935584798"/>
      </p:ext>
    </p:extLst>
  </p:cSld>
  <p:clrMapOvr>
    <a:masterClrMapping/>
  </p:clrMapOvr>
  <p:transition spd="slow">
    <p:plus/>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zh-CN" altLang="en-US"/>
          </a:p>
        </p:txBody>
      </p:sp>
      <p:sp>
        <p:nvSpPr>
          <p:cNvPr id="8" name="页脚占位符 7"/>
          <p:cNvSpPr>
            <a:spLocks noGrp="1"/>
          </p:cNvSpPr>
          <p:nvPr>
            <p:ph type="ftr" sz="quarter" idx="11"/>
          </p:nvPr>
        </p:nvSpPr>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p:txBody>
          <a:bodyPr/>
          <a:lstStyle>
            <a:lvl1pPr>
              <a:defRPr smtClean="0"/>
            </a:lvl1pPr>
          </a:lstStyle>
          <a:p>
            <a:pPr>
              <a:defRPr/>
            </a:pPr>
            <a:fld id="{64B5E671-5EA8-490E-B11F-18396A4794C2}" type="slidenum">
              <a:rPr lang="zh-CN" altLang="en-US"/>
              <a:pPr>
                <a:defRPr/>
              </a:pPr>
              <a:t>‹#›</a:t>
            </a:fld>
            <a:endParaRPr lang="zh-CN" altLang="en-US"/>
          </a:p>
        </p:txBody>
      </p:sp>
    </p:spTree>
    <p:extLst>
      <p:ext uri="{BB962C8B-B14F-4D97-AF65-F5344CB8AC3E}">
        <p14:creationId xmlns:p14="http://schemas.microsoft.com/office/powerpoint/2010/main" val="1038831080"/>
      </p:ext>
    </p:extLst>
  </p:cSld>
  <p:clrMapOvr>
    <a:masterClrMapping/>
  </p:clrMapOvr>
  <p:transition spd="slow">
    <p:plus/>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5" name="灯片编号占位符 4"/>
          <p:cNvSpPr>
            <a:spLocks noGrp="1"/>
          </p:cNvSpPr>
          <p:nvPr>
            <p:ph type="sldNum" sz="quarter" idx="12"/>
          </p:nvPr>
        </p:nvSpPr>
        <p:spPr/>
        <p:txBody>
          <a:bodyPr/>
          <a:lstStyle>
            <a:lvl1pPr>
              <a:defRPr smtClean="0"/>
            </a:lvl1pPr>
          </a:lstStyle>
          <a:p>
            <a:pPr>
              <a:defRPr/>
            </a:pPr>
            <a:fld id="{FA007B07-87E6-49D4-8AAA-B202C7896DCD}"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148642568"/>
      </p:ext>
    </p:extLst>
  </p:cSld>
  <p:clrMapOvr>
    <a:masterClrMapping/>
  </p:clrMapOvr>
  <p:transition spd="slow">
    <p:plus/>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4" name="灯片编号占位符 3"/>
          <p:cNvSpPr>
            <a:spLocks noGrp="1"/>
          </p:cNvSpPr>
          <p:nvPr>
            <p:ph type="sldNum" sz="quarter" idx="12"/>
          </p:nvPr>
        </p:nvSpPr>
        <p:spPr/>
        <p:txBody>
          <a:bodyPr/>
          <a:lstStyle>
            <a:lvl1pPr>
              <a:defRPr smtClean="0"/>
            </a:lvl1pPr>
          </a:lstStyle>
          <a:p>
            <a:pPr>
              <a:defRPr/>
            </a:pPr>
            <a:fld id="{97EA0E5A-A8CA-4FAE-A8BD-3A94E3BB2BDB}"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883341684"/>
      </p:ext>
    </p:extLst>
  </p:cSld>
  <p:clrMapOvr>
    <a:masterClrMapping/>
  </p:clrMapOvr>
  <p:transition spd="slow">
    <p:plus/>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7" name="灯片编号占位符 6"/>
          <p:cNvSpPr>
            <a:spLocks noGrp="1"/>
          </p:cNvSpPr>
          <p:nvPr>
            <p:ph type="sldNum" sz="quarter" idx="12"/>
          </p:nvPr>
        </p:nvSpPr>
        <p:spPr/>
        <p:txBody>
          <a:bodyPr/>
          <a:lstStyle>
            <a:lvl1pPr>
              <a:defRPr smtClean="0"/>
            </a:lvl1pPr>
          </a:lstStyle>
          <a:p>
            <a:pPr>
              <a:defRPr/>
            </a:pPr>
            <a:fld id="{6D557D13-8F3B-467E-8780-C00E3D114F72}"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731247578"/>
      </p:ext>
    </p:extLst>
  </p:cSld>
  <p:clrMapOvr>
    <a:masterClrMapping/>
  </p:clrMapOvr>
  <p:transition spd="slow">
    <p:plus/>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7" name="灯片编号占位符 6"/>
          <p:cNvSpPr>
            <a:spLocks noGrp="1"/>
          </p:cNvSpPr>
          <p:nvPr>
            <p:ph type="sldNum" sz="quarter" idx="12"/>
          </p:nvPr>
        </p:nvSpPr>
        <p:spPr/>
        <p:txBody>
          <a:bodyPr/>
          <a:lstStyle>
            <a:lvl1pPr>
              <a:defRPr smtClean="0"/>
            </a:lvl1pPr>
          </a:lstStyle>
          <a:p>
            <a:pPr>
              <a:defRPr/>
            </a:pPr>
            <a:fld id="{56485C3B-A84B-497B-9360-9B341D068B64}"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949990592"/>
      </p:ext>
    </p:extLst>
  </p:cSld>
  <p:clrMapOvr>
    <a:masterClrMapping/>
  </p:clrMapOvr>
  <p:transition spd="slow">
    <p:plus/>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smtClean="0"/>
            </a:lvl1pPr>
          </a:lstStyle>
          <a:p>
            <a:pPr>
              <a:defRPr/>
            </a:pPr>
            <a:fld id="{664D9420-F23A-4C7F-8B03-6629B16E626F}"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179392136"/>
      </p:ext>
    </p:extLst>
  </p:cSld>
  <p:clrMapOvr>
    <a:masterClrMapping/>
  </p:clrMapOvr>
  <p:transition spd="slow">
    <p:plus/>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srgbClr val="000000"/>
              </a:solidFill>
            </a:endParaRPr>
          </a:p>
        </p:txBody>
      </p:sp>
      <p:sp>
        <p:nvSpPr>
          <p:cNvPr id="6" name="灯片编号占位符 5"/>
          <p:cNvSpPr>
            <a:spLocks noGrp="1"/>
          </p:cNvSpPr>
          <p:nvPr>
            <p:ph type="sldNum" sz="quarter" idx="12"/>
          </p:nvPr>
        </p:nvSpPr>
        <p:spPr/>
        <p:txBody>
          <a:bodyPr/>
          <a:lstStyle>
            <a:lvl1pPr>
              <a:defRPr smtClean="0"/>
            </a:lvl1pPr>
          </a:lstStyle>
          <a:p>
            <a:pPr>
              <a:defRPr/>
            </a:pPr>
            <a:fld id="{4381DC9A-9251-4675-8587-E635928F94B1}"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58680223"/>
      </p:ext>
    </p:extLst>
  </p:cSld>
  <p:clrMapOvr>
    <a:masterClrMapping/>
  </p:clrMapOvr>
  <p:transition spd="slow">
    <p:plus/>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8C3CE0F-8858-4865-971A-A35112884EF1}"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422915739"/>
      </p:ext>
    </p:extLst>
  </p:cSld>
  <p:clrMapOvr>
    <a:masterClrMapping/>
  </p:clrMapOvr>
  <p:transition spd="slow" advClick="0">
    <p:plus/>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47DBB5B-80D6-4020-9DA4-6D7ACFA102B6}"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424837112"/>
      </p:ext>
    </p:extLst>
  </p:cSld>
  <p:clrMapOvr>
    <a:masterClrMapping/>
  </p:clrMapOvr>
  <p:transition spd="slow" advClick="0">
    <p:plus/>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D0C1F68-FEC4-430E-9580-8F2A3C1C6721}"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110118823"/>
      </p:ext>
    </p:extLst>
  </p:cSld>
  <p:clrMapOvr>
    <a:masterClrMapping/>
  </p:clrMapOvr>
  <p:transition spd="slow" advClick="0">
    <p:plus/>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2470DB3F-CFA0-4FEF-B1E7-D1B29F98458C}"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978549466"/>
      </p:ext>
    </p:extLst>
  </p:cSld>
  <p:clrMapOvr>
    <a:masterClrMapping/>
  </p:clrMapOvr>
  <p:transition spd="slow" advClick="0">
    <p:plus/>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zh-CN" altLang="en-US"/>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smtClean="0"/>
            </a:lvl1pPr>
          </a:lstStyle>
          <a:p>
            <a:pPr>
              <a:defRPr/>
            </a:pPr>
            <a:fld id="{FA007B07-87E6-49D4-8AAA-B202C7896DCD}" type="slidenum">
              <a:rPr lang="zh-CN" altLang="en-US"/>
              <a:pPr>
                <a:defRPr/>
              </a:pPr>
              <a:t>‹#›</a:t>
            </a:fld>
            <a:endParaRPr lang="zh-CN" altLang="en-US"/>
          </a:p>
        </p:txBody>
      </p:sp>
    </p:spTree>
    <p:extLst>
      <p:ext uri="{BB962C8B-B14F-4D97-AF65-F5344CB8AC3E}">
        <p14:creationId xmlns:p14="http://schemas.microsoft.com/office/powerpoint/2010/main" val="1886411996"/>
      </p:ext>
    </p:extLst>
  </p:cSld>
  <p:clrMapOvr>
    <a:masterClrMapping/>
  </p:clrMapOvr>
  <p:transition spd="slow">
    <p:plus/>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686D8A78-F31F-40C9-A682-6B9C5DBFCCEE}"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740646138"/>
      </p:ext>
    </p:extLst>
  </p:cSld>
  <p:clrMapOvr>
    <a:masterClrMapping/>
  </p:clrMapOvr>
  <p:transition spd="slow" advClick="0">
    <p:plus/>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A175FFF5-434A-4427-AE4F-B7B58D34174C}"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441124432"/>
      </p:ext>
    </p:extLst>
  </p:cSld>
  <p:clrMapOvr>
    <a:masterClrMapping/>
  </p:clrMapOvr>
  <p:transition spd="slow" advClick="0">
    <p:plus/>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1D311849-2AED-4FE9-B542-A85CB27656F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704124485"/>
      </p:ext>
    </p:extLst>
  </p:cSld>
  <p:clrMapOvr>
    <a:masterClrMapping/>
  </p:clrMapOvr>
  <p:transition spd="slow" advClick="0">
    <p:plus/>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B39E3F52-CE06-4BC9-B5F3-C02AFCA94E25}"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655801420"/>
      </p:ext>
    </p:extLst>
  </p:cSld>
  <p:clrMapOvr>
    <a:masterClrMapping/>
  </p:clrMapOvr>
  <p:transition spd="slow" advClick="0">
    <p:plus/>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DB6EAB83-43BF-44A7-93E4-6FBCF8C35A1C}"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393332331"/>
      </p:ext>
    </p:extLst>
  </p:cSld>
  <p:clrMapOvr>
    <a:masterClrMapping/>
  </p:clrMapOvr>
  <p:transition spd="slow" advClick="0">
    <p:plus/>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4811DD9-E79A-48F2-9C35-2BB9DA4FBC1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578840613"/>
      </p:ext>
    </p:extLst>
  </p:cSld>
  <p:clrMapOvr>
    <a:masterClrMapping/>
  </p:clrMapOvr>
  <p:transition spd="slow" advClick="0">
    <p:plus/>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9970770-386C-43FF-BACE-8CB58754B7F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252706905"/>
      </p:ext>
    </p:extLst>
  </p:cSld>
  <p:clrMapOvr>
    <a:masterClrMapping/>
  </p:clrMapOvr>
  <p:transition spd="slow" advClick="0">
    <p:plus/>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SmartArt 占位符 2"/>
          <p:cNvSpPr>
            <a:spLocks noGrp="1"/>
          </p:cNvSpPr>
          <p:nvPr>
            <p:ph type="dgm" idx="1"/>
          </p:nvPr>
        </p:nvSpPr>
        <p:spPr>
          <a:xfrm>
            <a:off x="609600" y="1600201"/>
            <a:ext cx="10972800" cy="4525963"/>
          </a:xfrm>
        </p:spPr>
        <p:txBody>
          <a:bodyPr/>
          <a:lstStyle/>
          <a:p>
            <a:endParaRPr lang="zh-CN" altLang="en-US"/>
          </a:p>
        </p:txBody>
      </p:sp>
      <p:sp>
        <p:nvSpPr>
          <p:cNvPr id="4" name="日期占位符 3"/>
          <p:cNvSpPr>
            <a:spLocks noGrp="1"/>
          </p:cNvSpPr>
          <p:nvPr>
            <p:ph type="dt" sz="half" idx="10"/>
          </p:nvPr>
        </p:nvSpPr>
        <p:spPr>
          <a:xfrm>
            <a:off x="609600" y="6245225"/>
            <a:ext cx="2844800" cy="476250"/>
          </a:xfrm>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a:xfrm>
            <a:off x="4165600" y="6245225"/>
            <a:ext cx="3860800" cy="476250"/>
          </a:xfrm>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a:xfrm>
            <a:off x="8737600" y="6245225"/>
            <a:ext cx="2844800" cy="476250"/>
          </a:xfrm>
        </p:spPr>
        <p:txBody>
          <a:bodyPr/>
          <a:lstStyle>
            <a:lvl1pPr>
              <a:defRPr/>
            </a:lvl1pPr>
          </a:lstStyle>
          <a:p>
            <a:fld id="{C2A40CD8-2078-418C-8964-539E432B931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968961972"/>
      </p:ext>
    </p:extLst>
  </p:cSld>
  <p:clrMapOvr>
    <a:masterClrMapping/>
  </p:clrMapOvr>
  <p:transition spd="slow" advClick="0">
    <p:plus/>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8194" name="Rectangle 2"/>
          <p:cNvSpPr>
            <a:spLocks noChangeArrowheads="1"/>
          </p:cNvSpPr>
          <p:nvPr/>
        </p:nvSpPr>
        <p:spPr bwMode="auto">
          <a:xfrm>
            <a:off x="50800" y="2274888"/>
            <a:ext cx="8373533" cy="4533900"/>
          </a:xfrm>
          <a:prstGeom prst="rect">
            <a:avLst/>
          </a:prstGeom>
          <a:solidFill>
            <a:schemeClr val="accent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66"/>
              </a:solidFill>
            </a:endParaRPr>
          </a:p>
        </p:txBody>
      </p:sp>
      <p:sp>
        <p:nvSpPr>
          <p:cNvPr id="8195" name="Rectangle 3"/>
          <p:cNvSpPr>
            <a:spLocks noChangeArrowheads="1"/>
          </p:cNvSpPr>
          <p:nvPr/>
        </p:nvSpPr>
        <p:spPr bwMode="gray">
          <a:xfrm>
            <a:off x="67734" y="28576"/>
            <a:ext cx="8369300" cy="2257425"/>
          </a:xfrm>
          <a:prstGeom prst="rect">
            <a:avLst/>
          </a:prstGeom>
          <a:gradFill rotWithShape="1">
            <a:gsLst>
              <a:gs pos="0">
                <a:schemeClr val="tx2"/>
              </a:gs>
              <a:gs pos="100000">
                <a:schemeClr val="tx2">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66"/>
              </a:solidFill>
            </a:endParaRPr>
          </a:p>
        </p:txBody>
      </p:sp>
      <p:sp>
        <p:nvSpPr>
          <p:cNvPr id="8196" name="Rectangle 4" descr="M_CG38"/>
          <p:cNvSpPr>
            <a:spLocks noChangeArrowheads="1"/>
          </p:cNvSpPr>
          <p:nvPr/>
        </p:nvSpPr>
        <p:spPr bwMode="gray">
          <a:xfrm>
            <a:off x="67733" y="2257425"/>
            <a:ext cx="8458200" cy="4533900"/>
          </a:xfrm>
          <a:prstGeom prst="rect">
            <a:avLst/>
          </a:prstGeom>
          <a:blipFill dpi="0" rotWithShape="1">
            <a:blip r:embed="rId2"/>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66"/>
              </a:solidFill>
            </a:endParaRPr>
          </a:p>
        </p:txBody>
      </p:sp>
      <p:sp>
        <p:nvSpPr>
          <p:cNvPr id="8197" name="Rectangle 5"/>
          <p:cNvSpPr>
            <a:spLocks noChangeArrowheads="1"/>
          </p:cNvSpPr>
          <p:nvPr/>
        </p:nvSpPr>
        <p:spPr bwMode="gray">
          <a:xfrm>
            <a:off x="8434917" y="2255839"/>
            <a:ext cx="3748616" cy="4560887"/>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66"/>
              </a:solidFill>
            </a:endParaRPr>
          </a:p>
        </p:txBody>
      </p:sp>
      <p:sp>
        <p:nvSpPr>
          <p:cNvPr id="8198" name="Rectangle 6"/>
          <p:cNvSpPr>
            <a:spLocks noGrp="1" noChangeArrowheads="1"/>
          </p:cNvSpPr>
          <p:nvPr>
            <p:ph type="ctrTitle"/>
          </p:nvPr>
        </p:nvSpPr>
        <p:spPr bwMode="gray">
          <a:xfrm>
            <a:off x="1016000" y="457200"/>
            <a:ext cx="7112000" cy="838200"/>
          </a:xfrm>
        </p:spPr>
        <p:txBody>
          <a:bodyPr/>
          <a:lstStyle>
            <a:lvl1pPr algn="r">
              <a:defRPr sz="4400"/>
            </a:lvl1pPr>
          </a:lstStyle>
          <a:p>
            <a:pPr lvl="0"/>
            <a:r>
              <a:rPr lang="zh-CN" altLang="en-US" noProof="0" smtClean="0"/>
              <a:t>单击此处编辑母版标题样式</a:t>
            </a:r>
          </a:p>
        </p:txBody>
      </p:sp>
      <p:sp>
        <p:nvSpPr>
          <p:cNvPr id="8199" name="Rectangle 7"/>
          <p:cNvSpPr>
            <a:spLocks noGrp="1" noChangeArrowheads="1"/>
          </p:cNvSpPr>
          <p:nvPr>
            <p:ph type="subTitle" idx="1"/>
          </p:nvPr>
        </p:nvSpPr>
        <p:spPr bwMode="gray">
          <a:xfrm>
            <a:off x="1219200" y="1676400"/>
            <a:ext cx="7181851" cy="533400"/>
          </a:xfrm>
        </p:spPr>
        <p:txBody>
          <a:bodyPr/>
          <a:lstStyle>
            <a:lvl1pPr marL="0" indent="0" algn="r">
              <a:buFont typeface="Wingdings" pitchFamily="2" charset="2"/>
              <a:buNone/>
              <a:defRPr sz="1600" b="0">
                <a:solidFill>
                  <a:srgbClr val="FFFFFF"/>
                </a:solidFill>
              </a:defRPr>
            </a:lvl1pPr>
          </a:lstStyle>
          <a:p>
            <a:pPr lvl="0"/>
            <a:r>
              <a:rPr lang="zh-CN" altLang="en-US" noProof="0" smtClean="0"/>
              <a:t>单击此处编辑母版副标题样式</a:t>
            </a:r>
          </a:p>
        </p:txBody>
      </p:sp>
      <p:sp>
        <p:nvSpPr>
          <p:cNvPr id="8200" name="Rectangle 8"/>
          <p:cNvSpPr>
            <a:spLocks noChangeArrowheads="1"/>
          </p:cNvSpPr>
          <p:nvPr/>
        </p:nvSpPr>
        <p:spPr bwMode="gray">
          <a:xfrm>
            <a:off x="9347200" y="6096000"/>
            <a:ext cx="182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sz="2400" i="1" smtClean="0">
                <a:solidFill>
                  <a:srgbClr val="FFFFFF"/>
                </a:solidFill>
                <a:latin typeface="Arial Black" pitchFamily="34" charset="0"/>
              </a:rPr>
              <a:t>LOGO</a:t>
            </a:r>
          </a:p>
        </p:txBody>
      </p:sp>
      <p:sp>
        <p:nvSpPr>
          <p:cNvPr id="8201" name="Rectangle 9"/>
          <p:cNvSpPr>
            <a:spLocks noChangeArrowheads="1"/>
          </p:cNvSpPr>
          <p:nvPr/>
        </p:nvSpPr>
        <p:spPr bwMode="gray">
          <a:xfrm>
            <a:off x="8432800" y="28575"/>
            <a:ext cx="3683000" cy="2228850"/>
          </a:xfrm>
          <a:prstGeom prst="rect">
            <a:avLst/>
          </a:prstGeom>
          <a:blipFill dpi="0" rotWithShape="1">
            <a:blip r:embed="rId3"/>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66"/>
              </a:solidFill>
            </a:endParaRPr>
          </a:p>
        </p:txBody>
      </p:sp>
      <p:grpSp>
        <p:nvGrpSpPr>
          <p:cNvPr id="8202" name="Group 10"/>
          <p:cNvGrpSpPr>
            <a:grpSpLocks/>
          </p:cNvGrpSpPr>
          <p:nvPr/>
        </p:nvGrpSpPr>
        <p:grpSpPr bwMode="auto">
          <a:xfrm>
            <a:off x="1" y="-1588"/>
            <a:ext cx="12221633" cy="6859588"/>
            <a:chOff x="0" y="0"/>
            <a:chExt cx="5764" cy="4321"/>
          </a:xfrm>
        </p:grpSpPr>
        <p:sp>
          <p:nvSpPr>
            <p:cNvPr id="8203" name="AutoShape 11"/>
            <p:cNvSpPr>
              <a:spLocks noChangeArrowheads="1"/>
            </p:cNvSpPr>
            <p:nvPr/>
          </p:nvSpPr>
          <p:spPr bwMode="gray">
            <a:xfrm>
              <a:off x="27" y="24"/>
              <a:ext cx="5712" cy="4274"/>
            </a:xfrm>
            <a:prstGeom prst="roundRect">
              <a:avLst>
                <a:gd name="adj" fmla="val 6227"/>
              </a:avLst>
            </a:prstGeom>
            <a:noFill/>
            <a:ln w="762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66"/>
                </a:solidFill>
              </a:endParaRPr>
            </a:p>
          </p:txBody>
        </p:sp>
        <p:sp>
          <p:nvSpPr>
            <p:cNvPr id="8204" name="Freeform 12"/>
            <p:cNvSpPr>
              <a:spLocks/>
            </p:cNvSpPr>
            <p:nvPr/>
          </p:nvSpPr>
          <p:spPr bwMode="gray">
            <a:xfrm>
              <a:off x="0" y="0"/>
              <a:ext cx="288" cy="282"/>
            </a:xfrm>
            <a:custGeom>
              <a:avLst/>
              <a:gdLst>
                <a:gd name="T0" fmla="*/ 2 w 288"/>
                <a:gd name="T1" fmla="*/ 282 h 282"/>
                <a:gd name="T2" fmla="*/ 82 w 288"/>
                <a:gd name="T3" fmla="*/ 144 h 282"/>
                <a:gd name="T4" fmla="*/ 165 w 288"/>
                <a:gd name="T5" fmla="*/ 36 h 282"/>
                <a:gd name="T6" fmla="*/ 288 w 288"/>
                <a:gd name="T7" fmla="*/ 0 h 282"/>
                <a:gd name="T8" fmla="*/ 0 w 288"/>
                <a:gd name="T9" fmla="*/ 0 h 282"/>
              </a:gdLst>
              <a:ahLst/>
              <a:cxnLst>
                <a:cxn ang="0">
                  <a:pos x="T0" y="T1"/>
                </a:cxn>
                <a:cxn ang="0">
                  <a:pos x="T2" y="T3"/>
                </a:cxn>
                <a:cxn ang="0">
                  <a:pos x="T4" y="T5"/>
                </a:cxn>
                <a:cxn ang="0">
                  <a:pos x="T6" y="T7"/>
                </a:cxn>
                <a:cxn ang="0">
                  <a:pos x="T8" y="T9"/>
                </a:cxn>
              </a:cxnLst>
              <a:rect l="0" t="0" r="r" b="b"/>
              <a:pathLst>
                <a:path w="288" h="282">
                  <a:moveTo>
                    <a:pt x="2" y="282"/>
                  </a:moveTo>
                  <a:lnTo>
                    <a:pt x="82" y="144"/>
                  </a:lnTo>
                  <a:lnTo>
                    <a:pt x="165" y="36"/>
                  </a:lnTo>
                  <a:lnTo>
                    <a:pt x="288" y="0"/>
                  </a:lnTo>
                  <a:lnTo>
                    <a:pt x="0" y="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000066"/>
                </a:solidFill>
              </a:endParaRPr>
            </a:p>
          </p:txBody>
        </p:sp>
        <p:sp>
          <p:nvSpPr>
            <p:cNvPr id="8205" name="Freeform 13"/>
            <p:cNvSpPr>
              <a:spLocks/>
            </p:cNvSpPr>
            <p:nvPr/>
          </p:nvSpPr>
          <p:spPr bwMode="gray">
            <a:xfrm>
              <a:off x="5" y="3985"/>
              <a:ext cx="244" cy="336"/>
            </a:xfrm>
            <a:custGeom>
              <a:avLst/>
              <a:gdLst>
                <a:gd name="T0" fmla="*/ 243 w 243"/>
                <a:gd name="T1" fmla="*/ 335 h 336"/>
                <a:gd name="T2" fmla="*/ 122 w 243"/>
                <a:gd name="T3" fmla="*/ 239 h 336"/>
                <a:gd name="T4" fmla="*/ 30 w 243"/>
                <a:gd name="T5" fmla="*/ 144 h 336"/>
                <a:gd name="T6" fmla="*/ 0 w 243"/>
                <a:gd name="T7" fmla="*/ 0 h 336"/>
                <a:gd name="T8" fmla="*/ 1 w 243"/>
                <a:gd name="T9" fmla="*/ 336 h 336"/>
              </a:gdLst>
              <a:ahLst/>
              <a:cxnLst>
                <a:cxn ang="0">
                  <a:pos x="T0" y="T1"/>
                </a:cxn>
                <a:cxn ang="0">
                  <a:pos x="T2" y="T3"/>
                </a:cxn>
                <a:cxn ang="0">
                  <a:pos x="T4" y="T5"/>
                </a:cxn>
                <a:cxn ang="0">
                  <a:pos x="T6" y="T7"/>
                </a:cxn>
                <a:cxn ang="0">
                  <a:pos x="T8" y="T9"/>
                </a:cxn>
              </a:cxnLst>
              <a:rect l="0" t="0" r="r" b="b"/>
              <a:pathLst>
                <a:path w="243" h="336">
                  <a:moveTo>
                    <a:pt x="243" y="335"/>
                  </a:moveTo>
                  <a:lnTo>
                    <a:pt x="122" y="239"/>
                  </a:lnTo>
                  <a:lnTo>
                    <a:pt x="30" y="144"/>
                  </a:lnTo>
                  <a:lnTo>
                    <a:pt x="0" y="0"/>
                  </a:lnTo>
                  <a:lnTo>
                    <a:pt x="1" y="336"/>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000066"/>
                </a:solidFill>
              </a:endParaRPr>
            </a:p>
          </p:txBody>
        </p:sp>
        <p:sp>
          <p:nvSpPr>
            <p:cNvPr id="8206" name="Freeform 14"/>
            <p:cNvSpPr>
              <a:spLocks/>
            </p:cNvSpPr>
            <p:nvPr/>
          </p:nvSpPr>
          <p:spPr bwMode="gray">
            <a:xfrm>
              <a:off x="5511" y="4029"/>
              <a:ext cx="253" cy="290"/>
            </a:xfrm>
            <a:custGeom>
              <a:avLst/>
              <a:gdLst>
                <a:gd name="T0" fmla="*/ 229 w 232"/>
                <a:gd name="T1" fmla="*/ 0 h 290"/>
                <a:gd name="T2" fmla="*/ 164 w 232"/>
                <a:gd name="T3" fmla="*/ 144 h 290"/>
                <a:gd name="T4" fmla="*/ 98 w 232"/>
                <a:gd name="T5" fmla="*/ 253 h 290"/>
                <a:gd name="T6" fmla="*/ 0 w 232"/>
                <a:gd name="T7" fmla="*/ 290 h 290"/>
                <a:gd name="T8" fmla="*/ 232 w 232"/>
                <a:gd name="T9" fmla="*/ 287 h 290"/>
              </a:gdLst>
              <a:ahLst/>
              <a:cxnLst>
                <a:cxn ang="0">
                  <a:pos x="T0" y="T1"/>
                </a:cxn>
                <a:cxn ang="0">
                  <a:pos x="T2" y="T3"/>
                </a:cxn>
                <a:cxn ang="0">
                  <a:pos x="T4" y="T5"/>
                </a:cxn>
                <a:cxn ang="0">
                  <a:pos x="T6" y="T7"/>
                </a:cxn>
                <a:cxn ang="0">
                  <a:pos x="T8" y="T9"/>
                </a:cxn>
              </a:cxnLst>
              <a:rect l="0" t="0" r="r" b="b"/>
              <a:pathLst>
                <a:path w="232" h="290">
                  <a:moveTo>
                    <a:pt x="229" y="0"/>
                  </a:moveTo>
                  <a:lnTo>
                    <a:pt x="164" y="144"/>
                  </a:lnTo>
                  <a:lnTo>
                    <a:pt x="98" y="253"/>
                  </a:lnTo>
                  <a:lnTo>
                    <a:pt x="0" y="290"/>
                  </a:lnTo>
                  <a:lnTo>
                    <a:pt x="232" y="287"/>
                  </a:lnTo>
                </a:path>
              </a:pathLst>
            </a:cu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000066"/>
                </a:solidFill>
              </a:endParaRPr>
            </a:p>
          </p:txBody>
        </p:sp>
        <p:sp>
          <p:nvSpPr>
            <p:cNvPr id="8207" name="Freeform 15"/>
            <p:cNvSpPr>
              <a:spLocks/>
            </p:cNvSpPr>
            <p:nvPr/>
          </p:nvSpPr>
          <p:spPr bwMode="gray">
            <a:xfrm>
              <a:off x="5472" y="0"/>
              <a:ext cx="288" cy="288"/>
            </a:xfrm>
            <a:custGeom>
              <a:avLst/>
              <a:gdLst>
                <a:gd name="T0" fmla="*/ 0 w 288"/>
                <a:gd name="T1" fmla="*/ 0 h 288"/>
                <a:gd name="T2" fmla="*/ 144 w 288"/>
                <a:gd name="T3" fmla="*/ 82 h 288"/>
                <a:gd name="T4" fmla="*/ 252 w 288"/>
                <a:gd name="T5" fmla="*/ 165 h 288"/>
                <a:gd name="T6" fmla="*/ 288 w 288"/>
                <a:gd name="T7" fmla="*/ 288 h 288"/>
                <a:gd name="T8" fmla="*/ 288 w 288"/>
                <a:gd name="T9" fmla="*/ 0 h 288"/>
              </a:gdLst>
              <a:ahLst/>
              <a:cxnLst>
                <a:cxn ang="0">
                  <a:pos x="T0" y="T1"/>
                </a:cxn>
                <a:cxn ang="0">
                  <a:pos x="T2" y="T3"/>
                </a:cxn>
                <a:cxn ang="0">
                  <a:pos x="T4" y="T5"/>
                </a:cxn>
                <a:cxn ang="0">
                  <a:pos x="T6" y="T7"/>
                </a:cxn>
                <a:cxn ang="0">
                  <a:pos x="T8" y="T9"/>
                </a:cxn>
              </a:cxnLst>
              <a:rect l="0" t="0" r="r" b="b"/>
              <a:pathLst>
                <a:path w="288" h="288">
                  <a:moveTo>
                    <a:pt x="0" y="0"/>
                  </a:moveTo>
                  <a:lnTo>
                    <a:pt x="144" y="82"/>
                  </a:lnTo>
                  <a:lnTo>
                    <a:pt x="252" y="165"/>
                  </a:lnTo>
                  <a:lnTo>
                    <a:pt x="288" y="288"/>
                  </a:lnTo>
                  <a:lnTo>
                    <a:pt x="288" y="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000066"/>
                </a:solidFill>
              </a:endParaRPr>
            </a:p>
          </p:txBody>
        </p:sp>
      </p:grpSp>
    </p:spTree>
    <p:extLst>
      <p:ext uri="{BB962C8B-B14F-4D97-AF65-F5344CB8AC3E}">
        <p14:creationId xmlns:p14="http://schemas.microsoft.com/office/powerpoint/2010/main" val="2888277552"/>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r>
              <a:rPr lang="en-US" altLang="zh-CN">
                <a:solidFill>
                  <a:srgbClr val="FFFFFF"/>
                </a:solidFill>
              </a:rPr>
              <a:t>www.themegallery.com</a:t>
            </a:r>
          </a:p>
        </p:txBody>
      </p:sp>
      <p:sp>
        <p:nvSpPr>
          <p:cNvPr id="5" name="灯片编号占位符 4"/>
          <p:cNvSpPr>
            <a:spLocks noGrp="1"/>
          </p:cNvSpPr>
          <p:nvPr>
            <p:ph type="sldNum" sz="quarter" idx="11"/>
          </p:nvPr>
        </p:nvSpPr>
        <p:spPr/>
        <p:txBody>
          <a:bodyPr/>
          <a:lstStyle>
            <a:lvl1pPr>
              <a:defRPr/>
            </a:lvl1pPr>
          </a:lstStyle>
          <a:p>
            <a:fld id="{E7108FFA-8CEE-43D4-A534-009DC37DD8DD}"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24714382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smtClean="0"/>
            </a:lvl1pPr>
          </a:lstStyle>
          <a:p>
            <a:pPr>
              <a:defRPr/>
            </a:pPr>
            <a:fld id="{97EA0E5A-A8CA-4FAE-A8BD-3A94E3BB2BDB}" type="slidenum">
              <a:rPr lang="zh-CN" altLang="en-US"/>
              <a:pPr>
                <a:defRPr/>
              </a:pPr>
              <a:t>‹#›</a:t>
            </a:fld>
            <a:endParaRPr lang="zh-CN" altLang="en-US"/>
          </a:p>
        </p:txBody>
      </p:sp>
    </p:spTree>
    <p:extLst>
      <p:ext uri="{BB962C8B-B14F-4D97-AF65-F5344CB8AC3E}">
        <p14:creationId xmlns:p14="http://schemas.microsoft.com/office/powerpoint/2010/main" val="2065927456"/>
      </p:ext>
    </p:extLst>
  </p:cSld>
  <p:clrMapOvr>
    <a:masterClrMapping/>
  </p:clrMapOvr>
  <p:transition spd="slow">
    <p:plus/>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页脚占位符 3"/>
          <p:cNvSpPr>
            <a:spLocks noGrp="1"/>
          </p:cNvSpPr>
          <p:nvPr>
            <p:ph type="ftr" sz="quarter" idx="10"/>
          </p:nvPr>
        </p:nvSpPr>
        <p:spPr/>
        <p:txBody>
          <a:bodyPr/>
          <a:lstStyle>
            <a:lvl1pPr>
              <a:defRPr/>
            </a:lvl1pPr>
          </a:lstStyle>
          <a:p>
            <a:r>
              <a:rPr lang="en-US" altLang="zh-CN">
                <a:solidFill>
                  <a:srgbClr val="FFFFFF"/>
                </a:solidFill>
              </a:rPr>
              <a:t>www.themegallery.com</a:t>
            </a:r>
          </a:p>
        </p:txBody>
      </p:sp>
      <p:sp>
        <p:nvSpPr>
          <p:cNvPr id="5" name="灯片编号占位符 4"/>
          <p:cNvSpPr>
            <a:spLocks noGrp="1"/>
          </p:cNvSpPr>
          <p:nvPr>
            <p:ph type="sldNum" sz="quarter" idx="11"/>
          </p:nvPr>
        </p:nvSpPr>
        <p:spPr/>
        <p:txBody>
          <a:bodyPr/>
          <a:lstStyle>
            <a:lvl1pPr>
              <a:defRPr/>
            </a:lvl1pPr>
          </a:lstStyle>
          <a:p>
            <a:fld id="{D277080F-C511-4D91-A377-8E0CA4F64D9C}"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231803477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366839"/>
            <a:ext cx="5384800" cy="49482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366839"/>
            <a:ext cx="5384800" cy="49482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p:txBody>
          <a:bodyPr/>
          <a:lstStyle>
            <a:lvl1pPr>
              <a:defRPr/>
            </a:lvl1pPr>
          </a:lstStyle>
          <a:p>
            <a:r>
              <a:rPr lang="en-US" altLang="zh-CN">
                <a:solidFill>
                  <a:srgbClr val="FFFFFF"/>
                </a:solidFill>
              </a:rPr>
              <a:t>www.themegallery.com</a:t>
            </a:r>
          </a:p>
        </p:txBody>
      </p:sp>
      <p:sp>
        <p:nvSpPr>
          <p:cNvPr id="6" name="灯片编号占位符 5"/>
          <p:cNvSpPr>
            <a:spLocks noGrp="1"/>
          </p:cNvSpPr>
          <p:nvPr>
            <p:ph type="sldNum" sz="quarter" idx="11"/>
          </p:nvPr>
        </p:nvSpPr>
        <p:spPr/>
        <p:txBody>
          <a:bodyPr/>
          <a:lstStyle>
            <a:lvl1pPr>
              <a:defRPr/>
            </a:lvl1pPr>
          </a:lstStyle>
          <a:p>
            <a:fld id="{7A641329-B35A-4BAA-B132-537FFA9717F2}"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250701852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页脚占位符 6"/>
          <p:cNvSpPr>
            <a:spLocks noGrp="1"/>
          </p:cNvSpPr>
          <p:nvPr>
            <p:ph type="ftr" sz="quarter" idx="10"/>
          </p:nvPr>
        </p:nvSpPr>
        <p:spPr/>
        <p:txBody>
          <a:bodyPr/>
          <a:lstStyle>
            <a:lvl1pPr>
              <a:defRPr/>
            </a:lvl1pPr>
          </a:lstStyle>
          <a:p>
            <a:r>
              <a:rPr lang="en-US" altLang="zh-CN">
                <a:solidFill>
                  <a:srgbClr val="FFFFFF"/>
                </a:solidFill>
              </a:rPr>
              <a:t>www.themegallery.com</a:t>
            </a:r>
          </a:p>
        </p:txBody>
      </p:sp>
      <p:sp>
        <p:nvSpPr>
          <p:cNvPr id="8" name="灯片编号占位符 7"/>
          <p:cNvSpPr>
            <a:spLocks noGrp="1"/>
          </p:cNvSpPr>
          <p:nvPr>
            <p:ph type="sldNum" sz="quarter" idx="11"/>
          </p:nvPr>
        </p:nvSpPr>
        <p:spPr/>
        <p:txBody>
          <a:bodyPr/>
          <a:lstStyle>
            <a:lvl1pPr>
              <a:defRPr/>
            </a:lvl1pPr>
          </a:lstStyle>
          <a:p>
            <a:fld id="{2BAFBFED-210A-4AB4-83A7-D5142E277F6E}"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30813835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页脚占位符 2"/>
          <p:cNvSpPr>
            <a:spLocks noGrp="1"/>
          </p:cNvSpPr>
          <p:nvPr>
            <p:ph type="ftr" sz="quarter" idx="10"/>
          </p:nvPr>
        </p:nvSpPr>
        <p:spPr/>
        <p:txBody>
          <a:bodyPr/>
          <a:lstStyle>
            <a:lvl1pPr>
              <a:defRPr/>
            </a:lvl1pPr>
          </a:lstStyle>
          <a:p>
            <a:r>
              <a:rPr lang="en-US" altLang="zh-CN">
                <a:solidFill>
                  <a:srgbClr val="FFFFFF"/>
                </a:solidFill>
              </a:rPr>
              <a:t>www.themegallery.com</a:t>
            </a:r>
          </a:p>
        </p:txBody>
      </p:sp>
      <p:sp>
        <p:nvSpPr>
          <p:cNvPr id="4" name="灯片编号占位符 3"/>
          <p:cNvSpPr>
            <a:spLocks noGrp="1"/>
          </p:cNvSpPr>
          <p:nvPr>
            <p:ph type="sldNum" sz="quarter" idx="11"/>
          </p:nvPr>
        </p:nvSpPr>
        <p:spPr/>
        <p:txBody>
          <a:bodyPr/>
          <a:lstStyle>
            <a:lvl1pPr>
              <a:defRPr/>
            </a:lvl1pPr>
          </a:lstStyle>
          <a:p>
            <a:fld id="{6816161F-045A-4F2C-BD44-A11180DEFFB6}"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269023138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lvl1pPr>
              <a:defRPr/>
            </a:lvl1pPr>
          </a:lstStyle>
          <a:p>
            <a:r>
              <a:rPr lang="en-US" altLang="zh-CN">
                <a:solidFill>
                  <a:srgbClr val="FFFFFF"/>
                </a:solidFill>
              </a:rPr>
              <a:t>www.themegallery.com</a:t>
            </a:r>
          </a:p>
        </p:txBody>
      </p:sp>
      <p:sp>
        <p:nvSpPr>
          <p:cNvPr id="3" name="灯片编号占位符 2"/>
          <p:cNvSpPr>
            <a:spLocks noGrp="1"/>
          </p:cNvSpPr>
          <p:nvPr>
            <p:ph type="sldNum" sz="quarter" idx="11"/>
          </p:nvPr>
        </p:nvSpPr>
        <p:spPr/>
        <p:txBody>
          <a:bodyPr/>
          <a:lstStyle>
            <a:lvl1pPr>
              <a:defRPr/>
            </a:lvl1pPr>
          </a:lstStyle>
          <a:p>
            <a:fld id="{23357AD1-37B8-4B69-ABCA-1346512CE42A}"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262019763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r>
              <a:rPr lang="en-US" altLang="zh-CN">
                <a:solidFill>
                  <a:srgbClr val="FFFFFF"/>
                </a:solidFill>
              </a:rPr>
              <a:t>www.themegallery.com</a:t>
            </a:r>
          </a:p>
        </p:txBody>
      </p:sp>
      <p:sp>
        <p:nvSpPr>
          <p:cNvPr id="6" name="灯片编号占位符 5"/>
          <p:cNvSpPr>
            <a:spLocks noGrp="1"/>
          </p:cNvSpPr>
          <p:nvPr>
            <p:ph type="sldNum" sz="quarter" idx="11"/>
          </p:nvPr>
        </p:nvSpPr>
        <p:spPr/>
        <p:txBody>
          <a:bodyPr/>
          <a:lstStyle>
            <a:lvl1pPr>
              <a:defRPr/>
            </a:lvl1pPr>
          </a:lstStyle>
          <a:p>
            <a:fld id="{2EC05393-DDE9-471D-9EC7-072AA2A67370}"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226160151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r>
              <a:rPr lang="en-US" altLang="zh-CN">
                <a:solidFill>
                  <a:srgbClr val="FFFFFF"/>
                </a:solidFill>
              </a:rPr>
              <a:t>www.themegallery.com</a:t>
            </a:r>
          </a:p>
        </p:txBody>
      </p:sp>
      <p:sp>
        <p:nvSpPr>
          <p:cNvPr id="6" name="灯片编号占位符 5"/>
          <p:cNvSpPr>
            <a:spLocks noGrp="1"/>
          </p:cNvSpPr>
          <p:nvPr>
            <p:ph type="sldNum" sz="quarter" idx="11"/>
          </p:nvPr>
        </p:nvSpPr>
        <p:spPr/>
        <p:txBody>
          <a:bodyPr/>
          <a:lstStyle>
            <a:lvl1pPr>
              <a:defRPr/>
            </a:lvl1pPr>
          </a:lstStyle>
          <a:p>
            <a:fld id="{9849BC15-8854-4C58-B6D1-8723ABB0B522}"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391351005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r>
              <a:rPr lang="en-US" altLang="zh-CN">
                <a:solidFill>
                  <a:srgbClr val="FFFFFF"/>
                </a:solidFill>
              </a:rPr>
              <a:t>www.themegallery.com</a:t>
            </a:r>
          </a:p>
        </p:txBody>
      </p:sp>
      <p:sp>
        <p:nvSpPr>
          <p:cNvPr id="5" name="灯片编号占位符 4"/>
          <p:cNvSpPr>
            <a:spLocks noGrp="1"/>
          </p:cNvSpPr>
          <p:nvPr>
            <p:ph type="sldNum" sz="quarter" idx="11"/>
          </p:nvPr>
        </p:nvSpPr>
        <p:spPr/>
        <p:txBody>
          <a:bodyPr/>
          <a:lstStyle>
            <a:lvl1pPr>
              <a:defRPr/>
            </a:lvl1pPr>
          </a:lstStyle>
          <a:p>
            <a:fld id="{0BD97F08-F069-45C4-B0E2-7D4AE8DF4260}"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227877189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88400" y="350839"/>
            <a:ext cx="2794000" cy="59642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6400" y="350839"/>
            <a:ext cx="8178800" cy="59642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r>
              <a:rPr lang="en-US" altLang="zh-CN">
                <a:solidFill>
                  <a:srgbClr val="FFFFFF"/>
                </a:solidFill>
              </a:rPr>
              <a:t>www.themegallery.com</a:t>
            </a:r>
          </a:p>
        </p:txBody>
      </p:sp>
      <p:sp>
        <p:nvSpPr>
          <p:cNvPr id="5" name="灯片编号占位符 4"/>
          <p:cNvSpPr>
            <a:spLocks noGrp="1"/>
          </p:cNvSpPr>
          <p:nvPr>
            <p:ph type="sldNum" sz="quarter" idx="11"/>
          </p:nvPr>
        </p:nvSpPr>
        <p:spPr/>
        <p:txBody>
          <a:bodyPr/>
          <a:lstStyle>
            <a:lvl1pPr>
              <a:defRPr/>
            </a:lvl1pPr>
          </a:lstStyle>
          <a:p>
            <a:fld id="{419B21ED-69C8-482D-822A-C944DD252601}" type="slidenum">
              <a:rPr lang="en-US" altLang="zh-CN">
                <a:solidFill>
                  <a:srgbClr val="FFFFFF"/>
                </a:solidFill>
              </a:rPr>
              <a:pPr/>
              <a:t>‹#›</a:t>
            </a:fld>
            <a:endParaRPr lang="en-US" altLang="zh-CN">
              <a:solidFill>
                <a:srgbClr val="FFFFFF"/>
              </a:solidFill>
            </a:endParaRPr>
          </a:p>
        </p:txBody>
      </p:sp>
    </p:spTree>
    <p:extLst>
      <p:ext uri="{BB962C8B-B14F-4D97-AF65-F5344CB8AC3E}">
        <p14:creationId xmlns:p14="http://schemas.microsoft.com/office/powerpoint/2010/main" val="237827694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62DC1118-D4FD-4E86-B9DC-880B396D51DE}"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204356318"/>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6D557D13-8F3B-467E-8780-C00E3D114F72}" type="slidenum">
              <a:rPr lang="zh-CN" altLang="en-US"/>
              <a:pPr>
                <a:defRPr/>
              </a:pPr>
              <a:t>‹#›</a:t>
            </a:fld>
            <a:endParaRPr lang="zh-CN" altLang="en-US"/>
          </a:p>
        </p:txBody>
      </p:sp>
    </p:spTree>
    <p:extLst>
      <p:ext uri="{BB962C8B-B14F-4D97-AF65-F5344CB8AC3E}">
        <p14:creationId xmlns:p14="http://schemas.microsoft.com/office/powerpoint/2010/main" val="4275836488"/>
      </p:ext>
    </p:extLst>
  </p:cSld>
  <p:clrMapOvr>
    <a:masterClrMapping/>
  </p:clrMapOvr>
  <p:transition spd="slow">
    <p:plus/>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D782789-19FA-4284-8B96-CB13AF2E9574}"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221602706"/>
      </p:ext>
    </p:extLst>
  </p:cSld>
  <p:clrMapOvr>
    <a:masterClrMapping/>
  </p:clrMapOvr>
  <p:transition>
    <p:random/>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337E7FB-A1B6-4E03-864F-4BFC73CC57F0}"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324082783"/>
      </p:ext>
    </p:extLst>
  </p:cSld>
  <p:clrMapOvr>
    <a:masterClrMapping/>
  </p:clrMapOvr>
  <p:transition>
    <p:random/>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9D416FBA-E88D-42CA-A7F1-10997DE31926}"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752444330"/>
      </p:ext>
    </p:extLst>
  </p:cSld>
  <p:clrMapOvr>
    <a:masterClrMapping/>
  </p:clrMapOvr>
  <p:transition>
    <p:random/>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8EEDA1F3-CB6F-4906-B1F1-E25B47DC1EEE}"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987751684"/>
      </p:ext>
    </p:extLst>
  </p:cSld>
  <p:clrMapOvr>
    <a:masterClrMapping/>
  </p:clrMapOvr>
  <p:transition>
    <p:random/>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4FF75F1F-5BFE-4CAC-A408-0B50459FFD2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90788892"/>
      </p:ext>
    </p:extLst>
  </p:cSld>
  <p:clrMapOvr>
    <a:masterClrMapping/>
  </p:clrMapOvr>
  <p:transition>
    <p:random/>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D5BEBD4F-8173-4BFB-BDEC-F97003E48FE0}"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699049364"/>
      </p:ext>
    </p:extLst>
  </p:cSld>
  <p:clrMapOvr>
    <a:masterClrMapping/>
  </p:clrMapOvr>
  <p:transition>
    <p:random/>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31FA3EE6-23AA-47D4-B3B2-20E175763D40}"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688070556"/>
      </p:ext>
    </p:extLst>
  </p:cSld>
  <p:clrMapOvr>
    <a:masterClrMapping/>
  </p:clrMapOvr>
  <p:transition>
    <p:random/>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0AF09C59-CD43-429F-98C7-2D8FA27FAC7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68688607"/>
      </p:ext>
    </p:extLst>
  </p:cSld>
  <p:clrMapOvr>
    <a:masterClrMapping/>
  </p:clrMapOvr>
  <p:transition>
    <p:random/>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B23DCF8-F07B-45E3-8F00-E83F40E4FAFD}"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837332255"/>
      </p:ext>
    </p:extLst>
  </p:cSld>
  <p:clrMapOvr>
    <a:masterClrMapping/>
  </p:clrMapOvr>
  <p:transition>
    <p:random/>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D285F96-7378-4B3F-B54C-107996FEBC2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99456364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smtClean="0"/>
            </a:lvl1pPr>
          </a:lstStyle>
          <a:p>
            <a:pPr>
              <a:defRPr/>
            </a:pPr>
            <a:fld id="{56485C3B-A84B-497B-9360-9B341D068B64}" type="slidenum">
              <a:rPr lang="zh-CN" altLang="en-US"/>
              <a:pPr>
                <a:defRPr/>
              </a:pPr>
              <a:t>‹#›</a:t>
            </a:fld>
            <a:endParaRPr lang="zh-CN" altLang="en-US"/>
          </a:p>
        </p:txBody>
      </p:sp>
    </p:spTree>
    <p:extLst>
      <p:ext uri="{BB962C8B-B14F-4D97-AF65-F5344CB8AC3E}">
        <p14:creationId xmlns:p14="http://schemas.microsoft.com/office/powerpoint/2010/main" val="96809485"/>
      </p:ext>
    </p:extLst>
  </p:cSld>
  <p:clrMapOvr>
    <a:masterClrMapping/>
  </p:clrMapOvr>
  <p:transition spd="slow">
    <p:plus/>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107" name="Rectangle 11"/>
          <p:cNvSpPr>
            <a:spLocks noGrp="1" noChangeArrowheads="1"/>
          </p:cNvSpPr>
          <p:nvPr>
            <p:ph type="ctrTitle" sz="quarter"/>
          </p:nvPr>
        </p:nvSpPr>
        <p:spPr>
          <a:xfrm>
            <a:off x="914400" y="1736726"/>
            <a:ext cx="10363200" cy="1920875"/>
          </a:xfrm>
        </p:spPr>
        <p:txBody>
          <a:bodyPr/>
          <a:lstStyle>
            <a:lvl1pPr>
              <a:defRPr sz="6000"/>
            </a:lvl1pPr>
          </a:lstStyle>
          <a:p>
            <a:pPr lvl="0"/>
            <a:r>
              <a:rPr lang="zh-CN" altLang="en-US" noProof="0" smtClean="0"/>
              <a:t>单击此处编辑母版标题样式</a:t>
            </a:r>
          </a:p>
        </p:txBody>
      </p:sp>
      <p:sp>
        <p:nvSpPr>
          <p:cNvPr id="4108" name="Rectangle 12"/>
          <p:cNvSpPr>
            <a:spLocks noGrp="1" noChangeArrowheads="1"/>
          </p:cNvSpPr>
          <p:nvPr>
            <p:ph type="subTitle" sz="quarter" idx="1"/>
          </p:nvPr>
        </p:nvSpPr>
        <p:spPr>
          <a:xfrm>
            <a:off x="1828800" y="3886200"/>
            <a:ext cx="8534400" cy="1754188"/>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109" name="Rectangle 13"/>
          <p:cNvSpPr>
            <a:spLocks noGrp="1" noChangeArrowheads="1"/>
          </p:cNvSpPr>
          <p:nvPr>
            <p:ph type="dt" sz="quarter" idx="2"/>
          </p:nvPr>
        </p:nvSpPr>
        <p:spPr>
          <a:xfrm>
            <a:off x="609600" y="6248400"/>
            <a:ext cx="2844800" cy="476250"/>
          </a:xfrm>
        </p:spPr>
        <p:txBody>
          <a:bodyPr/>
          <a:lstStyle>
            <a:lvl1pPr>
              <a:defRPr/>
            </a:lvl1pPr>
          </a:lstStyle>
          <a:p>
            <a:endParaRPr lang="en-US" altLang="zh-CN">
              <a:solidFill>
                <a:srgbClr val="000000"/>
              </a:solidFill>
            </a:endParaRPr>
          </a:p>
        </p:txBody>
      </p:sp>
      <p:sp>
        <p:nvSpPr>
          <p:cNvPr id="4110" name="Rectangle 14"/>
          <p:cNvSpPr>
            <a:spLocks noGrp="1" noChangeArrowheads="1"/>
          </p:cNvSpPr>
          <p:nvPr>
            <p:ph type="ftr" sz="quarter" idx="3"/>
          </p:nvPr>
        </p:nvSpPr>
        <p:spPr>
          <a:xfrm>
            <a:off x="4165600" y="6251575"/>
            <a:ext cx="3860800" cy="476250"/>
          </a:xfrm>
        </p:spPr>
        <p:txBody>
          <a:bodyPr/>
          <a:lstStyle>
            <a:lvl1pPr>
              <a:defRPr/>
            </a:lvl1pPr>
          </a:lstStyle>
          <a:p>
            <a:endParaRPr lang="en-US" altLang="zh-CN">
              <a:solidFill>
                <a:srgbClr val="000000"/>
              </a:solidFill>
            </a:endParaRPr>
          </a:p>
        </p:txBody>
      </p:sp>
      <p:sp>
        <p:nvSpPr>
          <p:cNvPr id="4111" name="Rectangle 15"/>
          <p:cNvSpPr>
            <a:spLocks noGrp="1" noChangeArrowheads="1"/>
          </p:cNvSpPr>
          <p:nvPr>
            <p:ph type="sldNum" sz="quarter" idx="4"/>
          </p:nvPr>
        </p:nvSpPr>
        <p:spPr>
          <a:xfrm>
            <a:off x="8737600" y="6254750"/>
            <a:ext cx="2844800" cy="476250"/>
          </a:xfrm>
        </p:spPr>
        <p:txBody>
          <a:bodyPr/>
          <a:lstStyle>
            <a:lvl1pPr>
              <a:defRPr/>
            </a:lvl1pPr>
          </a:lstStyle>
          <a:p>
            <a:fld id="{3587D7D2-0ECD-4049-9678-D9B0DDD8C14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538429553"/>
      </p:ext>
    </p:extLst>
  </p:cSld>
  <p:clrMapOvr>
    <a:masterClrMapping/>
  </p:clrMapOvr>
  <p:transition>
    <p:split orient="vert"/>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1"/>
          </p:nvPr>
        </p:nvSpPr>
        <p:spPr/>
        <p:txBody>
          <a:bodyPr/>
          <a:lstStyle>
            <a:lvl1pPr>
              <a:defRPr/>
            </a:lvl1pPr>
          </a:lstStyle>
          <a:p>
            <a:fld id="{23F81C02-7773-4B02-BB03-E987A49EE731}" type="slidenum">
              <a:rPr lang="en-US" altLang="zh-CN">
                <a:solidFill>
                  <a:srgbClr val="000000"/>
                </a:solidFill>
              </a:rPr>
              <a:pPr/>
              <a:t>‹#›</a:t>
            </a:fld>
            <a:endParaRPr lang="en-US" altLang="zh-CN">
              <a:solidFill>
                <a:srgbClr val="000000"/>
              </a:solidFill>
            </a:endParaRPr>
          </a:p>
        </p:txBody>
      </p:sp>
      <p:sp>
        <p:nvSpPr>
          <p:cNvPr id="6" name="页脚占位符 5"/>
          <p:cNvSpPr>
            <a:spLocks noGrp="1"/>
          </p:cNvSpPr>
          <p:nvPr>
            <p:ph type="ftr" sz="quarter" idx="12"/>
          </p:nvPr>
        </p:nvSpPr>
        <p:spPr/>
        <p:txBody>
          <a:bodyPr/>
          <a:lstStyle>
            <a:lvl1pPr>
              <a:defRPr/>
            </a:lvl1pPr>
          </a:lstStyle>
          <a:p>
            <a:endParaRPr lang="en-US" altLang="zh-CN">
              <a:solidFill>
                <a:srgbClr val="000000"/>
              </a:solidFill>
            </a:endParaRPr>
          </a:p>
        </p:txBody>
      </p:sp>
    </p:spTree>
    <p:extLst>
      <p:ext uri="{BB962C8B-B14F-4D97-AF65-F5344CB8AC3E}">
        <p14:creationId xmlns:p14="http://schemas.microsoft.com/office/powerpoint/2010/main" val="1244870517"/>
      </p:ext>
    </p:extLst>
  </p:cSld>
  <p:clrMapOvr>
    <a:masterClrMapping/>
  </p:clrMapOvr>
  <p:transition>
    <p:split orient="vert"/>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1"/>
          </p:nvPr>
        </p:nvSpPr>
        <p:spPr/>
        <p:txBody>
          <a:bodyPr/>
          <a:lstStyle>
            <a:lvl1pPr>
              <a:defRPr/>
            </a:lvl1pPr>
          </a:lstStyle>
          <a:p>
            <a:fld id="{F6D965F7-79C7-451A-B52A-E439060C8B5A}" type="slidenum">
              <a:rPr lang="en-US" altLang="zh-CN">
                <a:solidFill>
                  <a:srgbClr val="000000"/>
                </a:solidFill>
              </a:rPr>
              <a:pPr/>
              <a:t>‹#›</a:t>
            </a:fld>
            <a:endParaRPr lang="en-US" altLang="zh-CN">
              <a:solidFill>
                <a:srgbClr val="000000"/>
              </a:solidFill>
            </a:endParaRPr>
          </a:p>
        </p:txBody>
      </p:sp>
      <p:sp>
        <p:nvSpPr>
          <p:cNvPr id="6" name="页脚占位符 5"/>
          <p:cNvSpPr>
            <a:spLocks noGrp="1"/>
          </p:cNvSpPr>
          <p:nvPr>
            <p:ph type="ftr" sz="quarter" idx="12"/>
          </p:nvPr>
        </p:nvSpPr>
        <p:spPr/>
        <p:txBody>
          <a:bodyPr/>
          <a:lstStyle>
            <a:lvl1pPr>
              <a:defRPr/>
            </a:lvl1pPr>
          </a:lstStyle>
          <a:p>
            <a:endParaRPr lang="en-US" altLang="zh-CN">
              <a:solidFill>
                <a:srgbClr val="000000"/>
              </a:solidFill>
            </a:endParaRPr>
          </a:p>
        </p:txBody>
      </p:sp>
    </p:spTree>
    <p:extLst>
      <p:ext uri="{BB962C8B-B14F-4D97-AF65-F5344CB8AC3E}">
        <p14:creationId xmlns:p14="http://schemas.microsoft.com/office/powerpoint/2010/main" val="2643899015"/>
      </p:ext>
    </p:extLst>
  </p:cSld>
  <p:clrMapOvr>
    <a:masterClrMapping/>
  </p:clrMapOvr>
  <p:transition>
    <p:split orient="vert"/>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1"/>
          </p:nvPr>
        </p:nvSpPr>
        <p:spPr/>
        <p:txBody>
          <a:bodyPr/>
          <a:lstStyle>
            <a:lvl1pPr>
              <a:defRPr/>
            </a:lvl1pPr>
          </a:lstStyle>
          <a:p>
            <a:fld id="{8ADAC4C7-B4C6-4584-8A3D-A1D3CF8DC7C8}" type="slidenum">
              <a:rPr lang="en-US" altLang="zh-CN">
                <a:solidFill>
                  <a:srgbClr val="000000"/>
                </a:solidFill>
              </a:rPr>
              <a:pPr/>
              <a:t>‹#›</a:t>
            </a:fld>
            <a:endParaRPr lang="en-US" altLang="zh-CN">
              <a:solidFill>
                <a:srgbClr val="000000"/>
              </a:solidFill>
            </a:endParaRPr>
          </a:p>
        </p:txBody>
      </p:sp>
      <p:sp>
        <p:nvSpPr>
          <p:cNvPr id="7" name="页脚占位符 6"/>
          <p:cNvSpPr>
            <a:spLocks noGrp="1"/>
          </p:cNvSpPr>
          <p:nvPr>
            <p:ph type="ftr" sz="quarter" idx="12"/>
          </p:nvPr>
        </p:nvSpPr>
        <p:spPr/>
        <p:txBody>
          <a:bodyPr/>
          <a:lstStyle>
            <a:lvl1pPr>
              <a:defRPr/>
            </a:lvl1pPr>
          </a:lstStyle>
          <a:p>
            <a:endParaRPr lang="en-US" altLang="zh-CN">
              <a:solidFill>
                <a:srgbClr val="000000"/>
              </a:solidFill>
            </a:endParaRPr>
          </a:p>
        </p:txBody>
      </p:sp>
    </p:spTree>
    <p:extLst>
      <p:ext uri="{BB962C8B-B14F-4D97-AF65-F5344CB8AC3E}">
        <p14:creationId xmlns:p14="http://schemas.microsoft.com/office/powerpoint/2010/main" val="3759198196"/>
      </p:ext>
    </p:extLst>
  </p:cSld>
  <p:clrMapOvr>
    <a:masterClrMapping/>
  </p:clrMapOvr>
  <p:transition>
    <p:split orient="vert"/>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1"/>
          </p:nvPr>
        </p:nvSpPr>
        <p:spPr/>
        <p:txBody>
          <a:bodyPr/>
          <a:lstStyle>
            <a:lvl1pPr>
              <a:defRPr/>
            </a:lvl1pPr>
          </a:lstStyle>
          <a:p>
            <a:fld id="{D7649929-58A9-47B4-BFFD-1EA62F3C3A6B}" type="slidenum">
              <a:rPr lang="en-US" altLang="zh-CN">
                <a:solidFill>
                  <a:srgbClr val="000000"/>
                </a:solidFill>
              </a:rPr>
              <a:pPr/>
              <a:t>‹#›</a:t>
            </a:fld>
            <a:endParaRPr lang="en-US" altLang="zh-CN">
              <a:solidFill>
                <a:srgbClr val="000000"/>
              </a:solidFill>
            </a:endParaRPr>
          </a:p>
        </p:txBody>
      </p:sp>
      <p:sp>
        <p:nvSpPr>
          <p:cNvPr id="9" name="页脚占位符 8"/>
          <p:cNvSpPr>
            <a:spLocks noGrp="1"/>
          </p:cNvSpPr>
          <p:nvPr>
            <p:ph type="ftr" sz="quarter" idx="12"/>
          </p:nvPr>
        </p:nvSpPr>
        <p:spPr/>
        <p:txBody>
          <a:bodyPr/>
          <a:lstStyle>
            <a:lvl1pPr>
              <a:defRPr/>
            </a:lvl1pPr>
          </a:lstStyle>
          <a:p>
            <a:endParaRPr lang="en-US" altLang="zh-CN">
              <a:solidFill>
                <a:srgbClr val="000000"/>
              </a:solidFill>
            </a:endParaRPr>
          </a:p>
        </p:txBody>
      </p:sp>
    </p:spTree>
    <p:extLst>
      <p:ext uri="{BB962C8B-B14F-4D97-AF65-F5344CB8AC3E}">
        <p14:creationId xmlns:p14="http://schemas.microsoft.com/office/powerpoint/2010/main" val="1325001153"/>
      </p:ext>
    </p:extLst>
  </p:cSld>
  <p:clrMapOvr>
    <a:masterClrMapping/>
  </p:clrMapOvr>
  <p:transition>
    <p:split orient="vert"/>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1"/>
          </p:nvPr>
        </p:nvSpPr>
        <p:spPr/>
        <p:txBody>
          <a:bodyPr/>
          <a:lstStyle>
            <a:lvl1pPr>
              <a:defRPr/>
            </a:lvl1pPr>
          </a:lstStyle>
          <a:p>
            <a:fld id="{00AA074F-E152-43D5-8E94-3E0D2AC93EE7}" type="slidenum">
              <a:rPr lang="en-US" altLang="zh-CN">
                <a:solidFill>
                  <a:srgbClr val="000000"/>
                </a:solidFill>
              </a:rPr>
              <a:pPr/>
              <a:t>‹#›</a:t>
            </a:fld>
            <a:endParaRPr lang="en-US" altLang="zh-CN">
              <a:solidFill>
                <a:srgbClr val="000000"/>
              </a:solidFill>
            </a:endParaRPr>
          </a:p>
        </p:txBody>
      </p:sp>
      <p:sp>
        <p:nvSpPr>
          <p:cNvPr id="5" name="页脚占位符 4"/>
          <p:cNvSpPr>
            <a:spLocks noGrp="1"/>
          </p:cNvSpPr>
          <p:nvPr>
            <p:ph type="ftr" sz="quarter" idx="12"/>
          </p:nvPr>
        </p:nvSpPr>
        <p:spPr/>
        <p:txBody>
          <a:bodyPr/>
          <a:lstStyle>
            <a:lvl1pPr>
              <a:defRPr/>
            </a:lvl1pPr>
          </a:lstStyle>
          <a:p>
            <a:endParaRPr lang="en-US" altLang="zh-CN">
              <a:solidFill>
                <a:srgbClr val="000000"/>
              </a:solidFill>
            </a:endParaRPr>
          </a:p>
        </p:txBody>
      </p:sp>
    </p:spTree>
    <p:extLst>
      <p:ext uri="{BB962C8B-B14F-4D97-AF65-F5344CB8AC3E}">
        <p14:creationId xmlns:p14="http://schemas.microsoft.com/office/powerpoint/2010/main" val="843376611"/>
      </p:ext>
    </p:extLst>
  </p:cSld>
  <p:clrMapOvr>
    <a:masterClrMapping/>
  </p:clrMapOvr>
  <p:transition>
    <p:split orient="vert"/>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灯片编号占位符 2"/>
          <p:cNvSpPr>
            <a:spLocks noGrp="1"/>
          </p:cNvSpPr>
          <p:nvPr>
            <p:ph type="sldNum" sz="quarter" idx="11"/>
          </p:nvPr>
        </p:nvSpPr>
        <p:spPr/>
        <p:txBody>
          <a:bodyPr/>
          <a:lstStyle>
            <a:lvl1pPr>
              <a:defRPr/>
            </a:lvl1pPr>
          </a:lstStyle>
          <a:p>
            <a:fld id="{2B631ECC-56F1-47AC-A956-9185C93018AF}" type="slidenum">
              <a:rPr lang="en-US" altLang="zh-CN">
                <a:solidFill>
                  <a:srgbClr val="000000"/>
                </a:solidFill>
              </a:rPr>
              <a:pPr/>
              <a:t>‹#›</a:t>
            </a:fld>
            <a:endParaRPr lang="en-US" altLang="zh-CN">
              <a:solidFill>
                <a:srgbClr val="000000"/>
              </a:solidFill>
            </a:endParaRPr>
          </a:p>
        </p:txBody>
      </p:sp>
      <p:sp>
        <p:nvSpPr>
          <p:cNvPr id="4" name="页脚占位符 3"/>
          <p:cNvSpPr>
            <a:spLocks noGrp="1"/>
          </p:cNvSpPr>
          <p:nvPr>
            <p:ph type="ftr" sz="quarter" idx="12"/>
          </p:nvPr>
        </p:nvSpPr>
        <p:spPr/>
        <p:txBody>
          <a:bodyPr/>
          <a:lstStyle>
            <a:lvl1pPr>
              <a:defRPr/>
            </a:lvl1pPr>
          </a:lstStyle>
          <a:p>
            <a:endParaRPr lang="en-US" altLang="zh-CN">
              <a:solidFill>
                <a:srgbClr val="000000"/>
              </a:solidFill>
            </a:endParaRPr>
          </a:p>
        </p:txBody>
      </p:sp>
    </p:spTree>
    <p:extLst>
      <p:ext uri="{BB962C8B-B14F-4D97-AF65-F5344CB8AC3E}">
        <p14:creationId xmlns:p14="http://schemas.microsoft.com/office/powerpoint/2010/main" val="2565323150"/>
      </p:ext>
    </p:extLst>
  </p:cSld>
  <p:clrMapOvr>
    <a:masterClrMapping/>
  </p:clrMapOvr>
  <p:transition>
    <p:split orient="vert"/>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1"/>
          </p:nvPr>
        </p:nvSpPr>
        <p:spPr/>
        <p:txBody>
          <a:bodyPr/>
          <a:lstStyle>
            <a:lvl1pPr>
              <a:defRPr/>
            </a:lvl1pPr>
          </a:lstStyle>
          <a:p>
            <a:fld id="{7BEB9555-3BCF-48CE-BAB7-ADB883F53262}" type="slidenum">
              <a:rPr lang="en-US" altLang="zh-CN">
                <a:solidFill>
                  <a:srgbClr val="000000"/>
                </a:solidFill>
              </a:rPr>
              <a:pPr/>
              <a:t>‹#›</a:t>
            </a:fld>
            <a:endParaRPr lang="en-US" altLang="zh-CN">
              <a:solidFill>
                <a:srgbClr val="000000"/>
              </a:solidFill>
            </a:endParaRPr>
          </a:p>
        </p:txBody>
      </p:sp>
      <p:sp>
        <p:nvSpPr>
          <p:cNvPr id="7" name="页脚占位符 6"/>
          <p:cNvSpPr>
            <a:spLocks noGrp="1"/>
          </p:cNvSpPr>
          <p:nvPr>
            <p:ph type="ftr" sz="quarter" idx="12"/>
          </p:nvPr>
        </p:nvSpPr>
        <p:spPr/>
        <p:txBody>
          <a:bodyPr/>
          <a:lstStyle>
            <a:lvl1pPr>
              <a:defRPr/>
            </a:lvl1pPr>
          </a:lstStyle>
          <a:p>
            <a:endParaRPr lang="en-US" altLang="zh-CN">
              <a:solidFill>
                <a:srgbClr val="000000"/>
              </a:solidFill>
            </a:endParaRPr>
          </a:p>
        </p:txBody>
      </p:sp>
    </p:spTree>
    <p:extLst>
      <p:ext uri="{BB962C8B-B14F-4D97-AF65-F5344CB8AC3E}">
        <p14:creationId xmlns:p14="http://schemas.microsoft.com/office/powerpoint/2010/main" val="1504641545"/>
      </p:ext>
    </p:extLst>
  </p:cSld>
  <p:clrMapOvr>
    <a:masterClrMapping/>
  </p:clrMapOvr>
  <p:transition>
    <p:split orient="vert"/>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1"/>
          </p:nvPr>
        </p:nvSpPr>
        <p:spPr/>
        <p:txBody>
          <a:bodyPr/>
          <a:lstStyle>
            <a:lvl1pPr>
              <a:defRPr/>
            </a:lvl1pPr>
          </a:lstStyle>
          <a:p>
            <a:fld id="{4D6C3430-DEE4-4D84-BEBD-9D263245B8B9}" type="slidenum">
              <a:rPr lang="en-US" altLang="zh-CN">
                <a:solidFill>
                  <a:srgbClr val="000000"/>
                </a:solidFill>
              </a:rPr>
              <a:pPr/>
              <a:t>‹#›</a:t>
            </a:fld>
            <a:endParaRPr lang="en-US" altLang="zh-CN">
              <a:solidFill>
                <a:srgbClr val="000000"/>
              </a:solidFill>
            </a:endParaRPr>
          </a:p>
        </p:txBody>
      </p:sp>
      <p:sp>
        <p:nvSpPr>
          <p:cNvPr id="7" name="页脚占位符 6"/>
          <p:cNvSpPr>
            <a:spLocks noGrp="1"/>
          </p:cNvSpPr>
          <p:nvPr>
            <p:ph type="ftr" sz="quarter" idx="12"/>
          </p:nvPr>
        </p:nvSpPr>
        <p:spPr/>
        <p:txBody>
          <a:bodyPr/>
          <a:lstStyle>
            <a:lvl1pPr>
              <a:defRPr/>
            </a:lvl1pPr>
          </a:lstStyle>
          <a:p>
            <a:endParaRPr lang="en-US" altLang="zh-CN">
              <a:solidFill>
                <a:srgbClr val="000000"/>
              </a:solidFill>
            </a:endParaRPr>
          </a:p>
        </p:txBody>
      </p:sp>
    </p:spTree>
    <p:extLst>
      <p:ext uri="{BB962C8B-B14F-4D97-AF65-F5344CB8AC3E}">
        <p14:creationId xmlns:p14="http://schemas.microsoft.com/office/powerpoint/2010/main" val="1367348911"/>
      </p:ext>
    </p:extLst>
  </p:cSld>
  <p:clrMapOvr>
    <a:masterClrMapping/>
  </p:clrMapOvr>
  <p:transition>
    <p:split orient="vert"/>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1"/>
          </p:nvPr>
        </p:nvSpPr>
        <p:spPr/>
        <p:txBody>
          <a:bodyPr/>
          <a:lstStyle>
            <a:lvl1pPr>
              <a:defRPr/>
            </a:lvl1pPr>
          </a:lstStyle>
          <a:p>
            <a:fld id="{E8E53BCA-2BF4-48ED-9A95-E9EEFEB3B7D6}" type="slidenum">
              <a:rPr lang="en-US" altLang="zh-CN">
                <a:solidFill>
                  <a:srgbClr val="000000"/>
                </a:solidFill>
              </a:rPr>
              <a:pPr/>
              <a:t>‹#›</a:t>
            </a:fld>
            <a:endParaRPr lang="en-US" altLang="zh-CN">
              <a:solidFill>
                <a:srgbClr val="000000"/>
              </a:solidFill>
            </a:endParaRPr>
          </a:p>
        </p:txBody>
      </p:sp>
      <p:sp>
        <p:nvSpPr>
          <p:cNvPr id="6" name="页脚占位符 5"/>
          <p:cNvSpPr>
            <a:spLocks noGrp="1"/>
          </p:cNvSpPr>
          <p:nvPr>
            <p:ph type="ftr" sz="quarter" idx="12"/>
          </p:nvPr>
        </p:nvSpPr>
        <p:spPr/>
        <p:txBody>
          <a:bodyPr/>
          <a:lstStyle>
            <a:lvl1pPr>
              <a:defRPr/>
            </a:lvl1pPr>
          </a:lstStyle>
          <a:p>
            <a:endParaRPr lang="en-US" altLang="zh-CN">
              <a:solidFill>
                <a:srgbClr val="000000"/>
              </a:solidFill>
            </a:endParaRPr>
          </a:p>
        </p:txBody>
      </p:sp>
    </p:spTree>
    <p:extLst>
      <p:ext uri="{BB962C8B-B14F-4D97-AF65-F5344CB8AC3E}">
        <p14:creationId xmlns:p14="http://schemas.microsoft.com/office/powerpoint/2010/main" val="570723623"/>
      </p:ext>
    </p:extLst>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theme" Target="../theme/theme10.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image" Target="../media/image8.jpeg"/><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theme" Target="../theme/theme11.xml"/><Relationship Id="rId2" Type="http://schemas.openxmlformats.org/officeDocument/2006/relationships/slideLayout" Target="../slideLayouts/slideLayout113.xml"/><Relationship Id="rId16" Type="http://schemas.openxmlformats.org/officeDocument/2006/relationships/image" Target="../media/image11.jpeg"/><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5" Type="http://schemas.openxmlformats.org/officeDocument/2006/relationships/image" Target="../media/image10.jpeg"/><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image" Target="../media/image9.jpe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theme" Target="../theme/theme12.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slideLayout" Target="../slideLayouts/slideLayout134.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 Id="rId14" Type="http://schemas.openxmlformats.org/officeDocument/2006/relationships/image" Target="../media/image1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heme" Target="../theme/theme6.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image" Target="../media/image4.jpeg"/><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image" Target="../media/image7.jpeg"/><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638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a:latin typeface="+mn-lt"/>
              </a:defRPr>
            </a:lvl1pPr>
          </a:lstStyle>
          <a:p>
            <a:pPr>
              <a:defRPr/>
            </a:pPr>
            <a:endParaRPr lang="zh-CN" altLang="en-US"/>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a:latin typeface="+mn-lt"/>
              </a:defRPr>
            </a:lvl1pPr>
          </a:lstStyle>
          <a:p>
            <a:pPr>
              <a:defRPr/>
            </a:pPr>
            <a:endParaRPr lang="zh-CN" altLang="en-US"/>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a:latin typeface="+mn-lt"/>
              </a:defRPr>
            </a:lvl1pPr>
          </a:lstStyle>
          <a:p>
            <a:pPr>
              <a:defRPr/>
            </a:pPr>
            <a:fld id="{E9884ABC-5948-475A-B199-F248157F519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ransition spd="slow">
    <p:plus/>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ea typeface="宋体" pitchFamily="2" charset="-122"/>
        </a:defRPr>
      </a:lvl2pPr>
      <a:lvl3pPr algn="ctr" rtl="0" fontAlgn="base">
        <a:spcBef>
          <a:spcPct val="0"/>
        </a:spcBef>
        <a:spcAft>
          <a:spcPct val="0"/>
        </a:spcAft>
        <a:defRPr sz="4400">
          <a:solidFill>
            <a:schemeClr val="tx2"/>
          </a:solidFill>
          <a:latin typeface="Times New Roman" pitchFamily="18" charset="0"/>
          <a:ea typeface="宋体" pitchFamily="2" charset="-122"/>
        </a:defRPr>
      </a:lvl3pPr>
      <a:lvl4pPr algn="ctr" rtl="0" fontAlgn="base">
        <a:spcBef>
          <a:spcPct val="0"/>
        </a:spcBef>
        <a:spcAft>
          <a:spcPct val="0"/>
        </a:spcAft>
        <a:defRPr sz="4400">
          <a:solidFill>
            <a:schemeClr val="tx2"/>
          </a:solidFill>
          <a:latin typeface="Times New Roman" pitchFamily="18" charset="0"/>
          <a:ea typeface="宋体" pitchFamily="2" charset="-122"/>
        </a:defRPr>
      </a:lvl4pPr>
      <a:lvl5pPr algn="ctr" rtl="0" fontAlgn="base">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F143BF0F-EA82-4874-903E-FD5FB6086526}" type="datetimeFigureOut">
              <a:rPr lang="zh-CN" altLang="en-US" smtClean="0">
                <a:solidFill>
                  <a:prstClr val="black">
                    <a:tint val="75000"/>
                  </a:prstClr>
                </a:solidFill>
                <a:latin typeface="Calibri"/>
                <a:ea typeface="宋体"/>
              </a:rPr>
              <a:pPr fontAlgn="auto">
                <a:spcBef>
                  <a:spcPts val="0"/>
                </a:spcBef>
                <a:spcAft>
                  <a:spcPts val="0"/>
                </a:spcAft>
              </a:pPr>
              <a:t>2015/3/20</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6D2715D-DB36-4FFB-A0AC-019ED1AF16BF}"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3960517082"/>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1554" name="Rectangle 2"/>
          <p:cNvSpPr>
            <a:spLocks noChangeArrowheads="1"/>
          </p:cNvSpPr>
          <p:nvPr/>
        </p:nvSpPr>
        <p:spPr bwMode="gray">
          <a:xfrm>
            <a:off x="12700" y="1589"/>
            <a:ext cx="9772651" cy="106997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
        <p:nvSpPr>
          <p:cNvPr id="791555" name="Rectangle 3"/>
          <p:cNvSpPr>
            <a:spLocks noChangeArrowheads="1"/>
          </p:cNvSpPr>
          <p:nvPr/>
        </p:nvSpPr>
        <p:spPr bwMode="gray">
          <a:xfrm>
            <a:off x="9766301" y="1589"/>
            <a:ext cx="292100" cy="106997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
        <p:nvSpPr>
          <p:cNvPr id="791556" name="Rectangle 4"/>
          <p:cNvSpPr>
            <a:spLocks noChangeArrowheads="1"/>
          </p:cNvSpPr>
          <p:nvPr/>
        </p:nvSpPr>
        <p:spPr bwMode="invGray">
          <a:xfrm>
            <a:off x="-4233" y="6453188"/>
            <a:ext cx="12196233" cy="404812"/>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
        <p:nvSpPr>
          <p:cNvPr id="791557" name="Rectangle 5"/>
          <p:cNvSpPr>
            <a:spLocks noChangeArrowheads="1"/>
          </p:cNvSpPr>
          <p:nvPr/>
        </p:nvSpPr>
        <p:spPr bwMode="gray">
          <a:xfrm>
            <a:off x="0" y="6453188"/>
            <a:ext cx="2235200" cy="40481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
        <p:nvSpPr>
          <p:cNvPr id="791558" name="Rectangle 6"/>
          <p:cNvSpPr>
            <a:spLocks noGrp="1" noChangeArrowheads="1"/>
          </p:cNvSpPr>
          <p:nvPr>
            <p:ph type="body" idx="1"/>
          </p:nvPr>
        </p:nvSpPr>
        <p:spPr bwMode="auto">
          <a:xfrm>
            <a:off x="406400" y="1182688"/>
            <a:ext cx="11480800" cy="5208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791559" name="Rectangle 7"/>
          <p:cNvSpPr>
            <a:spLocks noGrp="1" noChangeArrowheads="1"/>
          </p:cNvSpPr>
          <p:nvPr>
            <p:ph type="dt" sz="half" idx="2"/>
          </p:nvPr>
        </p:nvSpPr>
        <p:spPr bwMode="auto">
          <a:xfrm>
            <a:off x="2336800" y="6540500"/>
            <a:ext cx="28448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solidFill>
                  <a:schemeClr val="bg1"/>
                </a:solidFill>
              </a:defRPr>
            </a:lvl1pPr>
          </a:lstStyle>
          <a:p>
            <a:endParaRPr lang="en-US" altLang="zh-CN" smtClean="0">
              <a:solidFill>
                <a:srgbClr val="FFFFFF"/>
              </a:solidFill>
              <a:latin typeface="Arial" pitchFamily="34" charset="0"/>
              <a:ea typeface="宋体"/>
            </a:endParaRPr>
          </a:p>
        </p:txBody>
      </p:sp>
      <p:sp>
        <p:nvSpPr>
          <p:cNvPr id="791560" name="Rectangle 8"/>
          <p:cNvSpPr>
            <a:spLocks noGrp="1" noChangeArrowheads="1"/>
          </p:cNvSpPr>
          <p:nvPr>
            <p:ph type="ftr" sz="quarter" idx="3"/>
          </p:nvPr>
        </p:nvSpPr>
        <p:spPr bwMode="auto">
          <a:xfrm>
            <a:off x="5384800" y="6553201"/>
            <a:ext cx="3149600" cy="233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a:solidFill>
                  <a:schemeClr val="bg1"/>
                </a:solidFill>
              </a:defRPr>
            </a:lvl1pPr>
          </a:lstStyle>
          <a:p>
            <a:endParaRPr lang="en-US" altLang="zh-CN" smtClean="0">
              <a:solidFill>
                <a:srgbClr val="FFFFFF"/>
              </a:solidFill>
              <a:latin typeface="Arial" pitchFamily="34" charset="0"/>
              <a:ea typeface="宋体"/>
            </a:endParaRPr>
          </a:p>
        </p:txBody>
      </p:sp>
      <p:sp>
        <p:nvSpPr>
          <p:cNvPr id="791561" name="Rectangle 9"/>
          <p:cNvSpPr>
            <a:spLocks noGrp="1" noChangeArrowheads="1"/>
          </p:cNvSpPr>
          <p:nvPr>
            <p:ph type="sldNum" sz="quarter" idx="4"/>
          </p:nvPr>
        </p:nvSpPr>
        <p:spPr bwMode="auto">
          <a:xfrm>
            <a:off x="8737600" y="6553200"/>
            <a:ext cx="28448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solidFill>
                  <a:schemeClr val="bg1"/>
                </a:solidFill>
              </a:defRPr>
            </a:lvl1pPr>
          </a:lstStyle>
          <a:p>
            <a:fld id="{83FBE955-D1EB-4FBD-967F-0000E0928DCB}" type="slidenum">
              <a:rPr lang="en-US" altLang="zh-CN" smtClean="0">
                <a:solidFill>
                  <a:srgbClr val="FFFFFF"/>
                </a:solidFill>
                <a:latin typeface="Arial" pitchFamily="34" charset="0"/>
                <a:ea typeface="宋体"/>
              </a:rPr>
              <a:pPr/>
              <a:t>‹#›</a:t>
            </a:fld>
            <a:endParaRPr lang="en-US" altLang="zh-CN" smtClean="0">
              <a:solidFill>
                <a:srgbClr val="FFFFFF"/>
              </a:solidFill>
              <a:latin typeface="Arial" pitchFamily="34" charset="0"/>
              <a:ea typeface="宋体"/>
            </a:endParaRPr>
          </a:p>
        </p:txBody>
      </p:sp>
      <p:sp>
        <p:nvSpPr>
          <p:cNvPr id="791562" name="Rectangle 10"/>
          <p:cNvSpPr>
            <a:spLocks noGrp="1" noChangeArrowheads="1"/>
          </p:cNvSpPr>
          <p:nvPr>
            <p:ph type="title"/>
          </p:nvPr>
        </p:nvSpPr>
        <p:spPr bwMode="white">
          <a:xfrm>
            <a:off x="406400" y="304801"/>
            <a:ext cx="98552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791563" name="Text Box 11"/>
          <p:cNvSpPr txBox="1">
            <a:spLocks noChangeArrowheads="1"/>
          </p:cNvSpPr>
          <p:nvPr/>
        </p:nvSpPr>
        <p:spPr bwMode="white">
          <a:xfrm>
            <a:off x="304800" y="6477001"/>
            <a:ext cx="182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b="1" smtClean="0">
                <a:solidFill>
                  <a:srgbClr val="FFFFFF"/>
                </a:solidFill>
                <a:latin typeface="Arial" pitchFamily="34" charset="0"/>
                <a:ea typeface="宋体"/>
              </a:rPr>
              <a:t>LOGO</a:t>
            </a:r>
          </a:p>
        </p:txBody>
      </p:sp>
      <p:sp>
        <p:nvSpPr>
          <p:cNvPr id="791564" name="Rectangle 12"/>
          <p:cNvSpPr>
            <a:spLocks noChangeArrowheads="1"/>
          </p:cNvSpPr>
          <p:nvPr/>
        </p:nvSpPr>
        <p:spPr bwMode="gray">
          <a:xfrm>
            <a:off x="10058400" y="0"/>
            <a:ext cx="2133600" cy="1074738"/>
          </a:xfrm>
          <a:prstGeom prst="rect">
            <a:avLst/>
          </a:prstGeom>
          <a:blipFill dpi="0" rotWithShape="1">
            <a:blip r:embed="rId13"/>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
        <p:nvSpPr>
          <p:cNvPr id="791565" name="Rectangle 13"/>
          <p:cNvSpPr>
            <a:spLocks noChangeArrowheads="1"/>
          </p:cNvSpPr>
          <p:nvPr/>
        </p:nvSpPr>
        <p:spPr bwMode="gray">
          <a:xfrm>
            <a:off x="10058400" y="0"/>
            <a:ext cx="2133600" cy="1074738"/>
          </a:xfrm>
          <a:prstGeom prst="rect">
            <a:avLst/>
          </a:prstGeom>
          <a:blipFill dpi="0" rotWithShape="1">
            <a:blip r:embed="rId14"/>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
        <p:nvSpPr>
          <p:cNvPr id="791566" name="Rectangle 14"/>
          <p:cNvSpPr>
            <a:spLocks noChangeArrowheads="1"/>
          </p:cNvSpPr>
          <p:nvPr/>
        </p:nvSpPr>
        <p:spPr bwMode="gray">
          <a:xfrm>
            <a:off x="10058400" y="0"/>
            <a:ext cx="2133600" cy="1074738"/>
          </a:xfrm>
          <a:prstGeom prst="rect">
            <a:avLst/>
          </a:prstGeom>
          <a:blipFill dpi="0" rotWithShape="1">
            <a:blip r:embed="rId15"/>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
        <p:nvSpPr>
          <p:cNvPr id="791567" name="Rectangle 15"/>
          <p:cNvSpPr>
            <a:spLocks noChangeArrowheads="1"/>
          </p:cNvSpPr>
          <p:nvPr/>
        </p:nvSpPr>
        <p:spPr bwMode="gray">
          <a:xfrm>
            <a:off x="10058400" y="0"/>
            <a:ext cx="2133600" cy="1074738"/>
          </a:xfrm>
          <a:prstGeom prst="rect">
            <a:avLst/>
          </a:prstGeom>
          <a:blipFill dpi="0" rotWithShape="1">
            <a:blip r:embed="rId16"/>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00"/>
              </a:solidFill>
              <a:latin typeface="Arial" pitchFamily="34" charset="0"/>
              <a:ea typeface="宋体"/>
            </a:endParaRPr>
          </a:p>
        </p:txBody>
      </p:sp>
    </p:spTree>
    <p:extLst>
      <p:ext uri="{BB962C8B-B14F-4D97-AF65-F5344CB8AC3E}">
        <p14:creationId xmlns:p14="http://schemas.microsoft.com/office/powerpoint/2010/main" val="2380163072"/>
      </p:ext>
    </p:extLst>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Lst>
  <p:transition spd="slow">
    <p:plus/>
  </p:transition>
  <p:timing>
    <p:tnLst>
      <p:par>
        <p:cTn id="1" dur="indefinite" restart="never" nodeType="tmRoot"/>
      </p:par>
    </p:tnLst>
  </p:timing>
  <p:txStyles>
    <p:titleStyle>
      <a:lvl1pPr algn="l" rtl="0" fontAlgn="base">
        <a:spcBef>
          <a:spcPct val="0"/>
        </a:spcBef>
        <a:spcAft>
          <a:spcPct val="0"/>
        </a:spcAft>
        <a:defRPr sz="3600" b="1">
          <a:solidFill>
            <a:schemeClr val="bg1"/>
          </a:solidFill>
          <a:latin typeface="+mj-lt"/>
          <a:ea typeface="+mj-ea"/>
          <a:cs typeface="+mj-cs"/>
        </a:defRPr>
      </a:lvl1pPr>
      <a:lvl2pPr algn="l" rtl="0" fontAlgn="base">
        <a:spcBef>
          <a:spcPct val="0"/>
        </a:spcBef>
        <a:spcAft>
          <a:spcPct val="0"/>
        </a:spcAft>
        <a:defRPr sz="3600" b="1">
          <a:solidFill>
            <a:schemeClr val="bg1"/>
          </a:solidFill>
          <a:latin typeface="Arial" pitchFamily="34" charset="0"/>
          <a:ea typeface="宋体" pitchFamily="2" charset="-122"/>
        </a:defRPr>
      </a:lvl2pPr>
      <a:lvl3pPr algn="l" rtl="0" fontAlgn="base">
        <a:spcBef>
          <a:spcPct val="0"/>
        </a:spcBef>
        <a:spcAft>
          <a:spcPct val="0"/>
        </a:spcAft>
        <a:defRPr sz="3600" b="1">
          <a:solidFill>
            <a:schemeClr val="bg1"/>
          </a:solidFill>
          <a:latin typeface="Arial" pitchFamily="34" charset="0"/>
          <a:ea typeface="宋体" pitchFamily="2" charset="-122"/>
        </a:defRPr>
      </a:lvl3pPr>
      <a:lvl4pPr algn="l" rtl="0" fontAlgn="base">
        <a:spcBef>
          <a:spcPct val="0"/>
        </a:spcBef>
        <a:spcAft>
          <a:spcPct val="0"/>
        </a:spcAft>
        <a:defRPr sz="3600" b="1">
          <a:solidFill>
            <a:schemeClr val="bg1"/>
          </a:solidFill>
          <a:latin typeface="Arial" pitchFamily="34" charset="0"/>
          <a:ea typeface="宋体" pitchFamily="2" charset="-122"/>
        </a:defRPr>
      </a:lvl4pPr>
      <a:lvl5pPr algn="l" rtl="0" fontAlgn="base">
        <a:spcBef>
          <a:spcPct val="0"/>
        </a:spcBef>
        <a:spcAft>
          <a:spcPct val="0"/>
        </a:spcAft>
        <a:defRPr sz="3600" b="1">
          <a:solidFill>
            <a:schemeClr val="bg1"/>
          </a:solidFill>
          <a:latin typeface="Arial" pitchFamily="34" charset="0"/>
          <a:ea typeface="宋体" pitchFamily="2" charset="-122"/>
        </a:defRPr>
      </a:lvl5pPr>
      <a:lvl6pPr marL="457200" algn="l" rtl="0" fontAlgn="base">
        <a:spcBef>
          <a:spcPct val="0"/>
        </a:spcBef>
        <a:spcAft>
          <a:spcPct val="0"/>
        </a:spcAft>
        <a:defRPr sz="3600" b="1">
          <a:solidFill>
            <a:schemeClr val="bg1"/>
          </a:solidFill>
          <a:latin typeface="Arial" pitchFamily="34" charset="0"/>
          <a:ea typeface="宋体" pitchFamily="2" charset="-122"/>
        </a:defRPr>
      </a:lvl6pPr>
      <a:lvl7pPr marL="914400" algn="l" rtl="0" fontAlgn="base">
        <a:spcBef>
          <a:spcPct val="0"/>
        </a:spcBef>
        <a:spcAft>
          <a:spcPct val="0"/>
        </a:spcAft>
        <a:defRPr sz="3600" b="1">
          <a:solidFill>
            <a:schemeClr val="bg1"/>
          </a:solidFill>
          <a:latin typeface="Arial" pitchFamily="34" charset="0"/>
          <a:ea typeface="宋体" pitchFamily="2" charset="-122"/>
        </a:defRPr>
      </a:lvl7pPr>
      <a:lvl8pPr marL="1371600" algn="l" rtl="0" fontAlgn="base">
        <a:spcBef>
          <a:spcPct val="0"/>
        </a:spcBef>
        <a:spcAft>
          <a:spcPct val="0"/>
        </a:spcAft>
        <a:defRPr sz="3600" b="1">
          <a:solidFill>
            <a:schemeClr val="bg1"/>
          </a:solidFill>
          <a:latin typeface="Arial" pitchFamily="34" charset="0"/>
          <a:ea typeface="宋体" pitchFamily="2" charset="-122"/>
        </a:defRPr>
      </a:lvl8pPr>
      <a:lvl9pPr marL="1828800" algn="l" rtl="0" fontAlgn="base">
        <a:spcBef>
          <a:spcPct val="0"/>
        </a:spcBef>
        <a:spcAft>
          <a:spcPct val="0"/>
        </a:spcAft>
        <a:defRPr sz="3600" b="1">
          <a:solidFill>
            <a:schemeClr val="bg1"/>
          </a:solidFill>
          <a:latin typeface="Arial" pitchFamily="34" charset="0"/>
          <a:ea typeface="宋体" pitchFamily="2" charset="-122"/>
        </a:defRPr>
      </a:lvl9pPr>
    </p:titleStyle>
    <p:bodyStyle>
      <a:lvl1pPr marL="342900" indent="-342900" algn="l" rtl="0" fontAlgn="base">
        <a:spcBef>
          <a:spcPct val="20000"/>
        </a:spcBef>
        <a:spcAft>
          <a:spcPct val="0"/>
        </a:spcAft>
        <a:buClr>
          <a:schemeClr val="hlink"/>
        </a:buClr>
        <a:buFont typeface="Wingdings" pitchFamily="2" charset="2"/>
        <a:buChar char="v"/>
        <a:defRPr sz="3200" b="1">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itchFamily="2" charset="2"/>
        <a:buChar char="§"/>
        <a:defRPr sz="2800">
          <a:solidFill>
            <a:schemeClr val="tx1"/>
          </a:solidFill>
          <a:latin typeface="+mj-lt"/>
          <a:ea typeface="+mn-ea"/>
        </a:defRPr>
      </a:lvl2pPr>
      <a:lvl3pPr marL="1143000" indent="-228600" algn="l" rtl="0" fontAlgn="base">
        <a:spcBef>
          <a:spcPct val="20000"/>
        </a:spcBef>
        <a:spcAft>
          <a:spcPct val="0"/>
        </a:spcAft>
        <a:buClr>
          <a:schemeClr val="tx1"/>
        </a:buClr>
        <a:buChar char="•"/>
        <a:defRPr sz="2400">
          <a:solidFill>
            <a:schemeClr val="tx1"/>
          </a:solidFill>
          <a:latin typeface="+mj-lt"/>
          <a:ea typeface="+mn-ea"/>
        </a:defRPr>
      </a:lvl3pPr>
      <a:lvl4pPr marL="1600200" indent="-228600" algn="l" rtl="0" fontAlgn="base">
        <a:spcBef>
          <a:spcPct val="20000"/>
        </a:spcBef>
        <a:spcAft>
          <a:spcPct val="0"/>
        </a:spcAft>
        <a:buChar char="–"/>
        <a:defRPr sz="2000">
          <a:solidFill>
            <a:schemeClr val="tx1"/>
          </a:solidFill>
          <a:latin typeface="+mj-lt"/>
          <a:ea typeface="+mn-ea"/>
        </a:defRPr>
      </a:lvl4pPr>
      <a:lvl5pPr marL="2057400" indent="-228600" algn="l" rtl="0" fontAlgn="base">
        <a:spcBef>
          <a:spcPct val="20000"/>
        </a:spcBef>
        <a:spcAft>
          <a:spcPct val="0"/>
        </a:spcAft>
        <a:buChar char="»"/>
        <a:defRPr sz="2000">
          <a:solidFill>
            <a:schemeClr val="tx1"/>
          </a:solidFill>
          <a:latin typeface="+mj-lt"/>
          <a:ea typeface="+mn-ea"/>
        </a:defRPr>
      </a:lvl5pPr>
      <a:lvl6pPr marL="2514600" indent="-228600" algn="l" rtl="0" fontAlgn="base">
        <a:spcBef>
          <a:spcPct val="20000"/>
        </a:spcBef>
        <a:spcAft>
          <a:spcPct val="0"/>
        </a:spcAft>
        <a:buChar char="»"/>
        <a:defRPr sz="2000">
          <a:solidFill>
            <a:schemeClr val="tx1"/>
          </a:solidFill>
          <a:latin typeface="+mj-lt"/>
          <a:ea typeface="+mn-ea"/>
        </a:defRPr>
      </a:lvl6pPr>
      <a:lvl7pPr marL="2971800" indent="-228600" algn="l" rtl="0" fontAlgn="base">
        <a:spcBef>
          <a:spcPct val="20000"/>
        </a:spcBef>
        <a:spcAft>
          <a:spcPct val="0"/>
        </a:spcAft>
        <a:buChar char="»"/>
        <a:defRPr sz="2000">
          <a:solidFill>
            <a:schemeClr val="tx1"/>
          </a:solidFill>
          <a:latin typeface="+mj-lt"/>
          <a:ea typeface="+mn-ea"/>
        </a:defRPr>
      </a:lvl7pPr>
      <a:lvl8pPr marL="3429000" indent="-228600" algn="l" rtl="0" fontAlgn="base">
        <a:spcBef>
          <a:spcPct val="20000"/>
        </a:spcBef>
        <a:spcAft>
          <a:spcPct val="0"/>
        </a:spcAft>
        <a:buChar char="»"/>
        <a:defRPr sz="2000">
          <a:solidFill>
            <a:schemeClr val="tx1"/>
          </a:solidFill>
          <a:latin typeface="+mj-lt"/>
          <a:ea typeface="+mn-ea"/>
        </a:defRPr>
      </a:lvl8pPr>
      <a:lvl9pPr marL="3886200" indent="-228600" algn="l" rtl="0" fontAlgn="base">
        <a:spcBef>
          <a:spcPct val="20000"/>
        </a:spcBef>
        <a:spcAft>
          <a:spcPct val="0"/>
        </a:spcAft>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dt" sz="half" idx="2"/>
          </p:nvPr>
        </p:nvSpPr>
        <p:spPr bwMode="auto">
          <a:xfrm>
            <a:off x="609600" y="6251575"/>
            <a:ext cx="2844800" cy="476250"/>
          </a:xfrm>
          <a:prstGeom prst="rect">
            <a:avLst/>
          </a:prstGeom>
          <a:noFill/>
          <a:ln w="9525">
            <a:noFill/>
            <a:miter lim="800000"/>
            <a:headEnd/>
            <a:tailEnd/>
          </a:ln>
          <a:effectLst/>
        </p:spPr>
        <p:txBody>
          <a:bodyPr vert="horz" wrap="square" lIns="91382" tIns="45691" rIns="91382" bIns="45691" numCol="1" anchor="b" anchorCtr="0" compatLnSpc="1">
            <a:prstTxWarp prst="textNoShape">
              <a:avLst/>
            </a:prstTxWarp>
          </a:bodyPr>
          <a:lstStyle>
            <a:lvl1pPr>
              <a:defRPr sz="1200"/>
            </a:lvl1pPr>
          </a:lstStyle>
          <a:p>
            <a:pPr>
              <a:defRPr/>
            </a:pPr>
            <a:endParaRPr lang="en-US" altLang="zh-CN">
              <a:solidFill>
                <a:srgbClr val="000000"/>
              </a:solidFill>
              <a:latin typeface="Arial" panose="020B0604020202020204" pitchFamily="34" charset="0"/>
            </a:endParaRPr>
          </a:p>
        </p:txBody>
      </p:sp>
      <p:sp>
        <p:nvSpPr>
          <p:cNvPr id="3075" name="Rectangle 3"/>
          <p:cNvSpPr>
            <a:spLocks noGrp="1" noChangeArrowheads="1"/>
          </p:cNvSpPr>
          <p:nvPr>
            <p:ph type="sldNum" sz="quarter" idx="4"/>
          </p:nvPr>
        </p:nvSpPr>
        <p:spPr bwMode="auto">
          <a:xfrm>
            <a:off x="8737600" y="6248400"/>
            <a:ext cx="2844800" cy="476250"/>
          </a:xfrm>
          <a:prstGeom prst="rect">
            <a:avLst/>
          </a:prstGeom>
          <a:noFill/>
          <a:ln w="9525">
            <a:noFill/>
            <a:miter lim="800000"/>
            <a:headEnd/>
            <a:tailEnd/>
          </a:ln>
          <a:effectLst/>
        </p:spPr>
        <p:txBody>
          <a:bodyPr vert="horz" wrap="square" lIns="91382" tIns="45691" rIns="91382" bIns="45691" numCol="1" anchor="b" anchorCtr="0" compatLnSpc="1">
            <a:prstTxWarp prst="textNoShape">
              <a:avLst/>
            </a:prstTxWarp>
          </a:bodyPr>
          <a:lstStyle>
            <a:lvl1pPr algn="r">
              <a:defRPr sz="1200"/>
            </a:lvl1pPr>
          </a:lstStyle>
          <a:p>
            <a:fld id="{D7485908-3459-4BF8-BA01-98299BE7C734}" type="slidenum">
              <a:rPr lang="en-US" altLang="zh-CN" smtClean="0">
                <a:solidFill>
                  <a:srgbClr val="000000"/>
                </a:solidFill>
                <a:latin typeface="Arial" panose="020B0604020202020204" pitchFamily="34" charset="0"/>
              </a:rPr>
              <a:pPr/>
              <a:t>‹#›</a:t>
            </a:fld>
            <a:endParaRPr lang="en-US" altLang="zh-CN" smtClean="0">
              <a:solidFill>
                <a:srgbClr val="000000"/>
              </a:solidFill>
              <a:latin typeface="Arial" panose="020B0604020202020204" pitchFamily="34" charset="0"/>
            </a:endParaRPr>
          </a:p>
        </p:txBody>
      </p:sp>
      <p:sp>
        <p:nvSpPr>
          <p:cNvPr id="1028" name="Rectangle 13"/>
          <p:cNvSpPr>
            <a:spLocks noGrp="1" noRot="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2" tIns="45691" rIns="91382" bIns="45691" numCol="1" anchor="ctr" anchorCtr="0" compatLnSpc="1">
            <a:prstTxWarp prst="textNoShape">
              <a:avLst/>
            </a:prstTxWarp>
          </a:bodyPr>
          <a:lstStyle/>
          <a:p>
            <a:pPr lvl="0"/>
            <a:r>
              <a:rPr lang="zh-CN" altLang="en-US" smtClean="0"/>
              <a:t>单击此处编辑母版标题样式</a:t>
            </a:r>
          </a:p>
        </p:txBody>
      </p:sp>
      <p:sp>
        <p:nvSpPr>
          <p:cNvPr id="3086" name="Rectangle 14"/>
          <p:cNvSpPr>
            <a:spLocks noGrp="1" noChangeArrowheads="1"/>
          </p:cNvSpPr>
          <p:nvPr>
            <p:ph type="ftr" sz="quarter" idx="3"/>
          </p:nvPr>
        </p:nvSpPr>
        <p:spPr bwMode="auto">
          <a:xfrm>
            <a:off x="4165600" y="6248400"/>
            <a:ext cx="3860800" cy="476250"/>
          </a:xfrm>
          <a:prstGeom prst="rect">
            <a:avLst/>
          </a:prstGeom>
          <a:noFill/>
          <a:ln w="9525">
            <a:noFill/>
            <a:miter lim="800000"/>
            <a:headEnd/>
            <a:tailEnd/>
          </a:ln>
          <a:effectLst/>
        </p:spPr>
        <p:txBody>
          <a:bodyPr vert="horz" wrap="square" lIns="91382" tIns="45691" rIns="91382" bIns="45691" numCol="1" anchor="b" anchorCtr="0" compatLnSpc="1">
            <a:prstTxWarp prst="textNoShape">
              <a:avLst/>
            </a:prstTxWarp>
          </a:bodyPr>
          <a:lstStyle>
            <a:lvl1pPr algn="ctr">
              <a:defRPr sz="1200"/>
            </a:lvl1pPr>
          </a:lstStyle>
          <a:p>
            <a:pPr>
              <a:defRPr/>
            </a:pPr>
            <a:endParaRPr lang="en-US" altLang="zh-CN">
              <a:solidFill>
                <a:srgbClr val="000000"/>
              </a:solidFill>
              <a:latin typeface="Arial" panose="020B0604020202020204" pitchFamily="34" charset="0"/>
            </a:endParaRPr>
          </a:p>
        </p:txBody>
      </p:sp>
      <p:sp>
        <p:nvSpPr>
          <p:cNvPr id="1030" name="Rectangle 15"/>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2" tIns="45691" rIns="91382" bIns="45691"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extLst>
      <p:ext uri="{BB962C8B-B14F-4D97-AF65-F5344CB8AC3E}">
        <p14:creationId xmlns:p14="http://schemas.microsoft.com/office/powerpoint/2010/main" val="4009644787"/>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 id="2147483898" r:id="rId12"/>
  </p:sldLayoutIdLst>
  <p:transition>
    <p:split orient="vert"/>
  </p:transition>
  <p:timing>
    <p:tnLst>
      <p:par>
        <p:cTn id="1" dur="indefinite" restart="never" nodeType="tmRoot"/>
      </p:par>
    </p:tnLst>
  </p:timing>
  <p:txStyles>
    <p:titleStyle>
      <a:lvl1pPr algn="ctr" defTabSz="911225" rtl="0" eaLnBrk="0" fontAlgn="base" hangingPunct="0">
        <a:spcBef>
          <a:spcPct val="0"/>
        </a:spcBef>
        <a:spcAft>
          <a:spcPct val="0"/>
        </a:spcAft>
        <a:defRPr sz="4400" b="1">
          <a:solidFill>
            <a:schemeClr val="tx2"/>
          </a:solidFill>
          <a:latin typeface="+mj-lt"/>
          <a:ea typeface="+mj-ea"/>
          <a:cs typeface="+mj-cs"/>
        </a:defRPr>
      </a:lvl1pPr>
      <a:lvl2pPr algn="ctr" defTabSz="911225" rtl="0" eaLnBrk="0" fontAlgn="base" hangingPunct="0">
        <a:spcBef>
          <a:spcPct val="0"/>
        </a:spcBef>
        <a:spcAft>
          <a:spcPct val="0"/>
        </a:spcAft>
        <a:defRPr sz="4400" b="1">
          <a:solidFill>
            <a:schemeClr val="tx2"/>
          </a:solidFill>
          <a:latin typeface="Garamond" pitchFamily="18" charset="0"/>
          <a:ea typeface="宋体" pitchFamily="2" charset="-122"/>
        </a:defRPr>
      </a:lvl2pPr>
      <a:lvl3pPr algn="ctr" defTabSz="911225" rtl="0" eaLnBrk="0" fontAlgn="base" hangingPunct="0">
        <a:spcBef>
          <a:spcPct val="0"/>
        </a:spcBef>
        <a:spcAft>
          <a:spcPct val="0"/>
        </a:spcAft>
        <a:defRPr sz="4400" b="1">
          <a:solidFill>
            <a:schemeClr val="tx2"/>
          </a:solidFill>
          <a:latin typeface="Garamond" pitchFamily="18" charset="0"/>
          <a:ea typeface="宋体" pitchFamily="2" charset="-122"/>
        </a:defRPr>
      </a:lvl3pPr>
      <a:lvl4pPr algn="ctr" defTabSz="911225" rtl="0" eaLnBrk="0" fontAlgn="base" hangingPunct="0">
        <a:spcBef>
          <a:spcPct val="0"/>
        </a:spcBef>
        <a:spcAft>
          <a:spcPct val="0"/>
        </a:spcAft>
        <a:defRPr sz="4400" b="1">
          <a:solidFill>
            <a:schemeClr val="tx2"/>
          </a:solidFill>
          <a:latin typeface="Garamond" pitchFamily="18" charset="0"/>
          <a:ea typeface="宋体" pitchFamily="2" charset="-122"/>
        </a:defRPr>
      </a:lvl4pPr>
      <a:lvl5pPr algn="ctr" defTabSz="911225" rtl="0" eaLnBrk="0" fontAlgn="base" hangingPunct="0">
        <a:spcBef>
          <a:spcPct val="0"/>
        </a:spcBef>
        <a:spcAft>
          <a:spcPct val="0"/>
        </a:spcAft>
        <a:defRPr sz="4400" b="1">
          <a:solidFill>
            <a:schemeClr val="tx2"/>
          </a:solidFill>
          <a:latin typeface="Garamond" pitchFamily="18" charset="0"/>
          <a:ea typeface="宋体" pitchFamily="2" charset="-122"/>
        </a:defRPr>
      </a:lvl5pPr>
      <a:lvl6pPr marL="457200" algn="ctr" defTabSz="911225" rtl="0" fontAlgn="base">
        <a:spcBef>
          <a:spcPct val="0"/>
        </a:spcBef>
        <a:spcAft>
          <a:spcPct val="0"/>
        </a:spcAft>
        <a:defRPr sz="4400" b="1">
          <a:solidFill>
            <a:schemeClr val="tx2"/>
          </a:solidFill>
          <a:latin typeface="Garamond" pitchFamily="18" charset="0"/>
          <a:ea typeface="宋体" pitchFamily="2" charset="-122"/>
        </a:defRPr>
      </a:lvl6pPr>
      <a:lvl7pPr marL="914400" algn="ctr" defTabSz="911225" rtl="0" fontAlgn="base">
        <a:spcBef>
          <a:spcPct val="0"/>
        </a:spcBef>
        <a:spcAft>
          <a:spcPct val="0"/>
        </a:spcAft>
        <a:defRPr sz="4400" b="1">
          <a:solidFill>
            <a:schemeClr val="tx2"/>
          </a:solidFill>
          <a:latin typeface="Garamond" pitchFamily="18" charset="0"/>
          <a:ea typeface="宋体" pitchFamily="2" charset="-122"/>
        </a:defRPr>
      </a:lvl7pPr>
      <a:lvl8pPr marL="1371600" algn="ctr" defTabSz="911225" rtl="0" fontAlgn="base">
        <a:spcBef>
          <a:spcPct val="0"/>
        </a:spcBef>
        <a:spcAft>
          <a:spcPct val="0"/>
        </a:spcAft>
        <a:defRPr sz="4400" b="1">
          <a:solidFill>
            <a:schemeClr val="tx2"/>
          </a:solidFill>
          <a:latin typeface="Garamond" pitchFamily="18" charset="0"/>
          <a:ea typeface="宋体" pitchFamily="2" charset="-122"/>
        </a:defRPr>
      </a:lvl8pPr>
      <a:lvl9pPr marL="1828800" algn="ctr" defTabSz="911225" rtl="0" fontAlgn="base">
        <a:spcBef>
          <a:spcPct val="0"/>
        </a:spcBef>
        <a:spcAft>
          <a:spcPct val="0"/>
        </a:spcAft>
        <a:defRPr sz="4400" b="1">
          <a:solidFill>
            <a:schemeClr val="tx2"/>
          </a:solidFill>
          <a:latin typeface="Garamond" pitchFamily="18" charset="0"/>
          <a:ea typeface="宋体" pitchFamily="2" charset="-122"/>
        </a:defRPr>
      </a:lvl9pPr>
    </p:titleStyle>
    <p:bodyStyle>
      <a:lvl1pPr marL="342900" indent="-342900" algn="l" defTabSz="911225" rtl="0" eaLnBrk="0" fontAlgn="base" hangingPunct="0">
        <a:spcBef>
          <a:spcPct val="20000"/>
        </a:spcBef>
        <a:spcAft>
          <a:spcPct val="0"/>
        </a:spcAft>
        <a:buClr>
          <a:schemeClr val="hlink"/>
        </a:buClr>
        <a:buSzPct val="70000"/>
        <a:buFont typeface="Wingdings" panose="05000000000000000000" pitchFamily="2" charset="2"/>
        <a:buChar char="n"/>
        <a:defRPr sz="3200">
          <a:solidFill>
            <a:schemeClr val="tx1"/>
          </a:solidFill>
          <a:latin typeface="+mn-lt"/>
          <a:ea typeface="+mn-ea"/>
          <a:cs typeface="+mn-cs"/>
        </a:defRPr>
      </a:lvl1pPr>
      <a:lvl2pPr marL="742950" indent="-285750" algn="l" defTabSz="911225" rtl="0" eaLnBrk="0" fontAlgn="base" hangingPunct="0">
        <a:spcBef>
          <a:spcPct val="20000"/>
        </a:spcBef>
        <a:spcAft>
          <a:spcPct val="0"/>
        </a:spcAft>
        <a:buClr>
          <a:schemeClr val="accent2"/>
        </a:buClr>
        <a:buSzPct val="70000"/>
        <a:buFont typeface="Wingdings" panose="05000000000000000000" pitchFamily="2" charset="2"/>
        <a:buChar char="n"/>
        <a:defRPr sz="2900">
          <a:solidFill>
            <a:schemeClr val="tx1"/>
          </a:solidFill>
          <a:latin typeface="+mn-lt"/>
          <a:ea typeface="+mn-ea"/>
        </a:defRPr>
      </a:lvl2pPr>
      <a:lvl3pPr marL="1139825" indent="-228600" algn="l" defTabSz="911225" rtl="0" eaLnBrk="0" fontAlgn="base" hangingPunct="0">
        <a:spcBef>
          <a:spcPct val="20000"/>
        </a:spcBef>
        <a:spcAft>
          <a:spcPct val="0"/>
        </a:spcAft>
        <a:buClr>
          <a:schemeClr val="tx2"/>
        </a:buClr>
        <a:buSzPct val="70000"/>
        <a:buFont typeface="Wingdings" panose="05000000000000000000" pitchFamily="2" charset="2"/>
        <a:buChar char="n"/>
        <a:defRPr sz="2500">
          <a:solidFill>
            <a:schemeClr val="tx1"/>
          </a:solidFill>
          <a:latin typeface="+mn-lt"/>
          <a:ea typeface="+mn-ea"/>
        </a:defRPr>
      </a:lvl3pPr>
      <a:lvl4pPr marL="1598613" indent="-228600" algn="l" defTabSz="911225" rtl="0" eaLnBrk="0" fontAlgn="base" hangingPunct="0">
        <a:spcBef>
          <a:spcPct val="20000"/>
        </a:spcBef>
        <a:spcAft>
          <a:spcPct val="0"/>
        </a:spcAft>
        <a:buClr>
          <a:schemeClr val="accent2"/>
        </a:buClr>
        <a:buSzPct val="70000"/>
        <a:buFont typeface="Wingdings" panose="05000000000000000000" pitchFamily="2" charset="2"/>
        <a:buChar char="n"/>
        <a:defRPr sz="1900">
          <a:solidFill>
            <a:schemeClr val="tx1"/>
          </a:solidFill>
          <a:latin typeface="+mn-lt"/>
          <a:ea typeface="+mn-ea"/>
        </a:defRPr>
      </a:lvl4pPr>
      <a:lvl5pPr marL="2055813" indent="-228600" algn="l" defTabSz="911225" rtl="0" eaLnBrk="0" fontAlgn="base" hangingPunct="0">
        <a:spcBef>
          <a:spcPct val="20000"/>
        </a:spcBef>
        <a:spcAft>
          <a:spcPct val="0"/>
        </a:spcAft>
        <a:buClr>
          <a:schemeClr val="hlink"/>
        </a:buClr>
        <a:buSzPct val="70000"/>
        <a:buFont typeface="Wingdings" panose="05000000000000000000" pitchFamily="2" charset="2"/>
        <a:buChar char="n"/>
        <a:defRPr sz="1900">
          <a:solidFill>
            <a:schemeClr val="tx1"/>
          </a:solidFill>
          <a:latin typeface="+mn-lt"/>
          <a:ea typeface="+mn-ea"/>
        </a:defRPr>
      </a:lvl5pPr>
      <a:lvl6pPr marL="2513013" indent="-228600" algn="l" defTabSz="911225" rtl="0" fontAlgn="base">
        <a:spcBef>
          <a:spcPct val="20000"/>
        </a:spcBef>
        <a:spcAft>
          <a:spcPct val="0"/>
        </a:spcAft>
        <a:buClr>
          <a:schemeClr val="hlink"/>
        </a:buClr>
        <a:buSzPct val="70000"/>
        <a:buFont typeface="Wingdings" pitchFamily="2" charset="2"/>
        <a:buChar char="n"/>
        <a:defRPr sz="1900">
          <a:solidFill>
            <a:schemeClr val="tx1"/>
          </a:solidFill>
          <a:latin typeface="+mn-lt"/>
          <a:ea typeface="+mn-ea"/>
        </a:defRPr>
      </a:lvl6pPr>
      <a:lvl7pPr marL="2970213" indent="-228600" algn="l" defTabSz="911225" rtl="0" fontAlgn="base">
        <a:spcBef>
          <a:spcPct val="20000"/>
        </a:spcBef>
        <a:spcAft>
          <a:spcPct val="0"/>
        </a:spcAft>
        <a:buClr>
          <a:schemeClr val="hlink"/>
        </a:buClr>
        <a:buSzPct val="70000"/>
        <a:buFont typeface="Wingdings" pitchFamily="2" charset="2"/>
        <a:buChar char="n"/>
        <a:defRPr sz="1900">
          <a:solidFill>
            <a:schemeClr val="tx1"/>
          </a:solidFill>
          <a:latin typeface="+mn-lt"/>
          <a:ea typeface="+mn-ea"/>
        </a:defRPr>
      </a:lvl7pPr>
      <a:lvl8pPr marL="3427413" indent="-228600" algn="l" defTabSz="911225" rtl="0" fontAlgn="base">
        <a:spcBef>
          <a:spcPct val="20000"/>
        </a:spcBef>
        <a:spcAft>
          <a:spcPct val="0"/>
        </a:spcAft>
        <a:buClr>
          <a:schemeClr val="hlink"/>
        </a:buClr>
        <a:buSzPct val="70000"/>
        <a:buFont typeface="Wingdings" pitchFamily="2" charset="2"/>
        <a:buChar char="n"/>
        <a:defRPr sz="1900">
          <a:solidFill>
            <a:schemeClr val="tx1"/>
          </a:solidFill>
          <a:latin typeface="+mn-lt"/>
          <a:ea typeface="+mn-ea"/>
        </a:defRPr>
      </a:lvl8pPr>
      <a:lvl9pPr marL="3884613" indent="-228600" algn="l" defTabSz="911225" rtl="0" fontAlgn="base">
        <a:spcBef>
          <a:spcPct val="20000"/>
        </a:spcBef>
        <a:spcAft>
          <a:spcPct val="0"/>
        </a:spcAft>
        <a:buClr>
          <a:schemeClr val="hlink"/>
        </a:buClr>
        <a:buSzPct val="70000"/>
        <a:buFont typeface="Wingdings" pitchFamily="2" charset="2"/>
        <a:buChar char="n"/>
        <a:defRPr sz="19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gray">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body" idx="1"/>
          </p:nvPr>
        </p:nvSpPr>
        <p:spPr bwMode="gray">
          <a:xfrm>
            <a:off x="711200" y="1295400"/>
            <a:ext cx="109220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82947" name="Rectangle 3"/>
          <p:cNvSpPr>
            <a:spLocks noGrp="1" noChangeArrowheads="1"/>
          </p:cNvSpPr>
          <p:nvPr>
            <p:ph type="ftr" sz="quarter" idx="3"/>
          </p:nvPr>
        </p:nvSpPr>
        <p:spPr bwMode="gray">
          <a:xfrm>
            <a:off x="8737600" y="6505576"/>
            <a:ext cx="28448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b="1"/>
            </a:lvl1pPr>
          </a:lstStyle>
          <a:p>
            <a:r>
              <a:rPr lang="en-US" altLang="zh-CN"/>
              <a:t>www.themegallery.com</a:t>
            </a:r>
          </a:p>
        </p:txBody>
      </p:sp>
      <p:sp>
        <p:nvSpPr>
          <p:cNvPr id="82948" name="Rectangle 4"/>
          <p:cNvSpPr>
            <a:spLocks noGrp="1" noChangeArrowheads="1"/>
          </p:cNvSpPr>
          <p:nvPr>
            <p:ph type="sldNum" sz="quarter" idx="4"/>
          </p:nvPr>
        </p:nvSpPr>
        <p:spPr bwMode="gray">
          <a:xfrm>
            <a:off x="5588000" y="6505575"/>
            <a:ext cx="1117600"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vl1pPr>
          </a:lstStyle>
          <a:p>
            <a:fld id="{6BDFC666-DF46-4A57-94BA-85222639CD94}" type="slidenum">
              <a:rPr lang="en-US" altLang="zh-CN"/>
              <a:pPr/>
              <a:t>‹#›</a:t>
            </a:fld>
            <a:endParaRPr lang="en-US" altLang="zh-CN"/>
          </a:p>
        </p:txBody>
      </p:sp>
      <p:sp>
        <p:nvSpPr>
          <p:cNvPr id="82949" name="Rectangle 5"/>
          <p:cNvSpPr>
            <a:spLocks noGrp="1" noChangeArrowheads="1"/>
          </p:cNvSpPr>
          <p:nvPr>
            <p:ph type="title"/>
          </p:nvPr>
        </p:nvSpPr>
        <p:spPr bwMode="gray">
          <a:xfrm>
            <a:off x="1320800" y="503238"/>
            <a:ext cx="9448800" cy="4873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82950" name="Rectangle 6"/>
          <p:cNvSpPr>
            <a:spLocks noGrp="1" noChangeArrowheads="1"/>
          </p:cNvSpPr>
          <p:nvPr>
            <p:ph type="dt" sz="half" idx="2"/>
          </p:nvPr>
        </p:nvSpPr>
        <p:spPr bwMode="gray">
          <a:xfrm>
            <a:off x="508000" y="6505575"/>
            <a:ext cx="2540000"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endParaRPr lang="en-US" altLang="zh-CN"/>
          </a:p>
        </p:txBody>
      </p:sp>
      <p:pic>
        <p:nvPicPr>
          <p:cNvPr id="82951" name="Picture 7" descr="arrow"/>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769600" y="457200"/>
            <a:ext cx="812800" cy="609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5"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ransition spd="slow">
    <p:plus/>
  </p:transition>
  <p:timing>
    <p:tnLst>
      <p:par>
        <p:cTn id="1" dur="indefinite" restart="never" nodeType="tmRoot"/>
      </p:par>
    </p:tnLst>
  </p:timing>
  <p:hf sldNum="0" hdr="0" dt="0"/>
  <p:txStyles>
    <p:titleStyle>
      <a:lvl1pPr algn="r" rtl="0" fontAlgn="base">
        <a:spcBef>
          <a:spcPct val="0"/>
        </a:spcBef>
        <a:spcAft>
          <a:spcPct val="0"/>
        </a:spcAft>
        <a:defRPr sz="3200" b="1">
          <a:solidFill>
            <a:schemeClr val="tx2"/>
          </a:solidFill>
          <a:latin typeface="+mj-lt"/>
          <a:ea typeface="+mj-ea"/>
          <a:cs typeface="+mj-cs"/>
        </a:defRPr>
      </a:lvl1pPr>
      <a:lvl2pPr algn="r" rtl="0" fontAlgn="base">
        <a:spcBef>
          <a:spcPct val="0"/>
        </a:spcBef>
        <a:spcAft>
          <a:spcPct val="0"/>
        </a:spcAft>
        <a:defRPr sz="3200" b="1">
          <a:solidFill>
            <a:schemeClr val="tx2"/>
          </a:solidFill>
          <a:latin typeface="Arial" charset="0"/>
          <a:ea typeface="宋体" pitchFamily="2" charset="-122"/>
        </a:defRPr>
      </a:lvl2pPr>
      <a:lvl3pPr algn="r" rtl="0" fontAlgn="base">
        <a:spcBef>
          <a:spcPct val="0"/>
        </a:spcBef>
        <a:spcAft>
          <a:spcPct val="0"/>
        </a:spcAft>
        <a:defRPr sz="3200" b="1">
          <a:solidFill>
            <a:schemeClr val="tx2"/>
          </a:solidFill>
          <a:latin typeface="Arial" charset="0"/>
          <a:ea typeface="宋体" pitchFamily="2" charset="-122"/>
        </a:defRPr>
      </a:lvl3pPr>
      <a:lvl4pPr algn="r" rtl="0" fontAlgn="base">
        <a:spcBef>
          <a:spcPct val="0"/>
        </a:spcBef>
        <a:spcAft>
          <a:spcPct val="0"/>
        </a:spcAft>
        <a:defRPr sz="3200" b="1">
          <a:solidFill>
            <a:schemeClr val="tx2"/>
          </a:solidFill>
          <a:latin typeface="Arial" charset="0"/>
          <a:ea typeface="宋体" pitchFamily="2" charset="-122"/>
        </a:defRPr>
      </a:lvl4pPr>
      <a:lvl5pPr algn="r" rtl="0" fontAlgn="base">
        <a:spcBef>
          <a:spcPct val="0"/>
        </a:spcBef>
        <a:spcAft>
          <a:spcPct val="0"/>
        </a:spcAft>
        <a:defRPr sz="3200" b="1">
          <a:solidFill>
            <a:schemeClr val="tx2"/>
          </a:solidFill>
          <a:latin typeface="Arial" charset="0"/>
          <a:ea typeface="宋体" pitchFamily="2" charset="-122"/>
        </a:defRPr>
      </a:lvl5pPr>
      <a:lvl6pPr marL="457200" algn="r" rtl="0" fontAlgn="base">
        <a:spcBef>
          <a:spcPct val="0"/>
        </a:spcBef>
        <a:spcAft>
          <a:spcPct val="0"/>
        </a:spcAft>
        <a:defRPr sz="3200" b="1">
          <a:solidFill>
            <a:schemeClr val="tx2"/>
          </a:solidFill>
          <a:latin typeface="Arial" charset="0"/>
          <a:ea typeface="宋体" pitchFamily="2" charset="-122"/>
        </a:defRPr>
      </a:lvl6pPr>
      <a:lvl7pPr marL="914400" algn="r" rtl="0" fontAlgn="base">
        <a:spcBef>
          <a:spcPct val="0"/>
        </a:spcBef>
        <a:spcAft>
          <a:spcPct val="0"/>
        </a:spcAft>
        <a:defRPr sz="3200" b="1">
          <a:solidFill>
            <a:schemeClr val="tx2"/>
          </a:solidFill>
          <a:latin typeface="Arial" charset="0"/>
          <a:ea typeface="宋体" pitchFamily="2" charset="-122"/>
        </a:defRPr>
      </a:lvl7pPr>
      <a:lvl8pPr marL="1371600" algn="r" rtl="0" fontAlgn="base">
        <a:spcBef>
          <a:spcPct val="0"/>
        </a:spcBef>
        <a:spcAft>
          <a:spcPct val="0"/>
        </a:spcAft>
        <a:defRPr sz="3200" b="1">
          <a:solidFill>
            <a:schemeClr val="tx2"/>
          </a:solidFill>
          <a:latin typeface="Arial" charset="0"/>
          <a:ea typeface="宋体" pitchFamily="2" charset="-122"/>
        </a:defRPr>
      </a:lvl8pPr>
      <a:lvl9pPr marL="1828800" algn="r" rtl="0" fontAlgn="base">
        <a:spcBef>
          <a:spcPct val="0"/>
        </a:spcBef>
        <a:spcAft>
          <a:spcPct val="0"/>
        </a:spcAft>
        <a:defRPr sz="3200" b="1">
          <a:solidFill>
            <a:schemeClr val="tx2"/>
          </a:solidFill>
          <a:latin typeface="Arial" charset="0"/>
          <a:ea typeface="宋体" pitchFamily="2" charset="-122"/>
        </a:defRPr>
      </a:lvl9pPr>
    </p:titleStyle>
    <p:bodyStyle>
      <a:lvl1pPr marL="342900" indent="-342900" algn="l" rtl="0" fontAlgn="base">
        <a:spcBef>
          <a:spcPct val="20000"/>
        </a:spcBef>
        <a:spcAft>
          <a:spcPct val="0"/>
        </a:spcAft>
        <a:buClr>
          <a:schemeClr val="tx2"/>
        </a:buClr>
        <a:buFont typeface="Wingdings" pitchFamily="2" charset="2"/>
        <a:buChar char="v"/>
        <a:defRPr sz="28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itchFamily="2" charset="2"/>
        <a:buChar char="§"/>
        <a:defRPr sz="2600">
          <a:solidFill>
            <a:schemeClr val="tx1"/>
          </a:solidFill>
          <a:latin typeface="+mn-lt"/>
          <a:ea typeface="+mn-ea"/>
        </a:defRPr>
      </a:lvl2pPr>
      <a:lvl3pPr marL="1143000" indent="-228600" algn="l" rtl="0" fontAlgn="base">
        <a:spcBef>
          <a:spcPct val="20000"/>
        </a:spcBef>
        <a:spcAft>
          <a:spcPct val="0"/>
        </a:spcAft>
        <a:buClr>
          <a:schemeClr val="accent2"/>
        </a:buClr>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1366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ea typeface="+mn-ea"/>
              </a:defRPr>
            </a:lvl1pPr>
          </a:lstStyle>
          <a:p>
            <a:pPr>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ea typeface="+mn-ea"/>
              </a:defRPr>
            </a:lvl1pPr>
          </a:lstStyle>
          <a:p>
            <a:pPr>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ea typeface="+mn-ea"/>
              </a:defRPr>
            </a:lvl1pPr>
          </a:lstStyle>
          <a:p>
            <a:pPr>
              <a:defRPr/>
            </a:pPr>
            <a:fld id="{974B8891-CE7E-4547-B06C-06066B2BB75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1886959"/>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ransition>
    <p:random/>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charset="-122"/>
        </a:defRPr>
      </a:lvl2pPr>
      <a:lvl3pPr algn="ctr" rtl="0" fontAlgn="base">
        <a:spcBef>
          <a:spcPct val="0"/>
        </a:spcBef>
        <a:spcAft>
          <a:spcPct val="0"/>
        </a:spcAft>
        <a:defRPr sz="4400">
          <a:solidFill>
            <a:schemeClr val="tx2"/>
          </a:solidFill>
          <a:latin typeface="Arial" charset="0"/>
          <a:ea typeface="宋体" charset="-122"/>
        </a:defRPr>
      </a:lvl3pPr>
      <a:lvl4pPr algn="ctr" rtl="0" fontAlgn="base">
        <a:spcBef>
          <a:spcPct val="0"/>
        </a:spcBef>
        <a:spcAft>
          <a:spcPct val="0"/>
        </a:spcAft>
        <a:defRPr sz="4400">
          <a:solidFill>
            <a:schemeClr val="tx2"/>
          </a:solidFill>
          <a:latin typeface="Arial" charset="0"/>
          <a:ea typeface="宋体" charset="-122"/>
        </a:defRPr>
      </a:lvl4pPr>
      <a:lvl5pPr algn="ctr" rtl="0" fontAlgn="base">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638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a:latin typeface="+mn-lt"/>
              </a:defRPr>
            </a:lvl1pPr>
          </a:lstStyle>
          <a:p>
            <a:pPr>
              <a:defRPr/>
            </a:pPr>
            <a:endParaRPr lang="zh-CN" alt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a:latin typeface="+mn-lt"/>
              </a:defRPr>
            </a:lvl1pPr>
          </a:lstStyle>
          <a:p>
            <a:pPr>
              <a:defRPr/>
            </a:pPr>
            <a:endParaRPr lang="zh-CN" altLang="en-US">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a:latin typeface="+mn-lt"/>
              </a:defRPr>
            </a:lvl1pPr>
          </a:lstStyle>
          <a:p>
            <a:pPr>
              <a:defRPr/>
            </a:pPr>
            <a:fld id="{E9884ABC-5948-475A-B199-F248157F5198}"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901044467"/>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ransition spd="slow">
    <p:plus/>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ea typeface="宋体" pitchFamily="2" charset="-122"/>
        </a:defRPr>
      </a:lvl2pPr>
      <a:lvl3pPr algn="ctr" rtl="0" fontAlgn="base">
        <a:spcBef>
          <a:spcPct val="0"/>
        </a:spcBef>
        <a:spcAft>
          <a:spcPct val="0"/>
        </a:spcAft>
        <a:defRPr sz="4400">
          <a:solidFill>
            <a:schemeClr val="tx2"/>
          </a:solidFill>
          <a:latin typeface="Times New Roman" pitchFamily="18" charset="0"/>
          <a:ea typeface="宋体" pitchFamily="2" charset="-122"/>
        </a:defRPr>
      </a:lvl3pPr>
      <a:lvl4pPr algn="ctr" rtl="0" fontAlgn="base">
        <a:spcBef>
          <a:spcPct val="0"/>
        </a:spcBef>
        <a:spcAft>
          <a:spcPct val="0"/>
        </a:spcAft>
        <a:defRPr sz="4400">
          <a:solidFill>
            <a:schemeClr val="tx2"/>
          </a:solidFill>
          <a:latin typeface="Times New Roman" pitchFamily="18" charset="0"/>
          <a:ea typeface="宋体" pitchFamily="2" charset="-122"/>
        </a:defRPr>
      </a:lvl4pPr>
      <a:lvl5pPr algn="ctr" rtl="0" fontAlgn="base">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638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a:latin typeface="+mn-lt"/>
              </a:defRPr>
            </a:lvl1pPr>
          </a:lstStyle>
          <a:p>
            <a:pPr>
              <a:defRPr/>
            </a:pPr>
            <a:endParaRPr lang="zh-CN" alt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a:latin typeface="+mn-lt"/>
              </a:defRPr>
            </a:lvl1pPr>
          </a:lstStyle>
          <a:p>
            <a:pPr>
              <a:defRPr/>
            </a:pPr>
            <a:endParaRPr lang="zh-CN" altLang="en-US">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a:latin typeface="+mn-lt"/>
              </a:defRPr>
            </a:lvl1pPr>
          </a:lstStyle>
          <a:p>
            <a:pPr>
              <a:defRPr/>
            </a:pPr>
            <a:fld id="{E9884ABC-5948-475A-B199-F248157F5198}"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753480624"/>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ransition spd="slow">
    <p:plus/>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ea typeface="宋体" pitchFamily="2" charset="-122"/>
        </a:defRPr>
      </a:lvl2pPr>
      <a:lvl3pPr algn="ctr" rtl="0" fontAlgn="base">
        <a:spcBef>
          <a:spcPct val="0"/>
        </a:spcBef>
        <a:spcAft>
          <a:spcPct val="0"/>
        </a:spcAft>
        <a:defRPr sz="4400">
          <a:solidFill>
            <a:schemeClr val="tx2"/>
          </a:solidFill>
          <a:latin typeface="Times New Roman" pitchFamily="18" charset="0"/>
          <a:ea typeface="宋体" pitchFamily="2" charset="-122"/>
        </a:defRPr>
      </a:lvl3pPr>
      <a:lvl4pPr algn="ctr" rtl="0" fontAlgn="base">
        <a:spcBef>
          <a:spcPct val="0"/>
        </a:spcBef>
        <a:spcAft>
          <a:spcPct val="0"/>
        </a:spcAft>
        <a:defRPr sz="4400">
          <a:solidFill>
            <a:schemeClr val="tx2"/>
          </a:solidFill>
          <a:latin typeface="Times New Roman" pitchFamily="18" charset="0"/>
          <a:ea typeface="宋体" pitchFamily="2" charset="-122"/>
        </a:defRPr>
      </a:lvl4pPr>
      <a:lvl5pPr algn="ctr" rtl="0" fontAlgn="base">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34499"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34500"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smtClean="0">
              <a:solidFill>
                <a:srgbClr val="000000"/>
              </a:solidFill>
              <a:ea typeface="宋体" charset="-122"/>
            </a:endParaRPr>
          </a:p>
        </p:txBody>
      </p:sp>
      <p:sp>
        <p:nvSpPr>
          <p:cNvPr id="234501"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smtClean="0">
              <a:solidFill>
                <a:srgbClr val="000000"/>
              </a:solidFill>
              <a:ea typeface="宋体" charset="-122"/>
            </a:endParaRPr>
          </a:p>
        </p:txBody>
      </p:sp>
      <p:sp>
        <p:nvSpPr>
          <p:cNvPr id="234502"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8AA0378B-62B0-4A97-A703-85F28C5FEC3A}" type="slidenum">
              <a:rPr lang="en-US" altLang="zh-CN" smtClean="0">
                <a:solidFill>
                  <a:srgbClr val="000000"/>
                </a:solidFill>
                <a:ea typeface="宋体" charset="-122"/>
              </a:rPr>
              <a:pPr/>
              <a:t>‹#›</a:t>
            </a:fld>
            <a:endParaRPr lang="en-US" altLang="zh-CN" smtClean="0">
              <a:solidFill>
                <a:srgbClr val="000000"/>
              </a:solidFill>
              <a:ea typeface="宋体" charset="-122"/>
            </a:endParaRPr>
          </a:p>
        </p:txBody>
      </p:sp>
    </p:spTree>
    <p:extLst>
      <p:ext uri="{BB962C8B-B14F-4D97-AF65-F5344CB8AC3E}">
        <p14:creationId xmlns:p14="http://schemas.microsoft.com/office/powerpoint/2010/main" val="3393979948"/>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ransition spd="slow" advClick="0">
    <p:plus/>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charset="-122"/>
        </a:defRPr>
      </a:lvl2pPr>
      <a:lvl3pPr algn="ctr" rtl="0" fontAlgn="base">
        <a:spcBef>
          <a:spcPct val="0"/>
        </a:spcBef>
        <a:spcAft>
          <a:spcPct val="0"/>
        </a:spcAft>
        <a:defRPr sz="4400">
          <a:solidFill>
            <a:schemeClr val="tx2"/>
          </a:solidFill>
          <a:latin typeface="Arial" charset="0"/>
          <a:ea typeface="宋体" charset="-122"/>
        </a:defRPr>
      </a:lvl3pPr>
      <a:lvl4pPr algn="ctr" rtl="0" fontAlgn="base">
        <a:spcBef>
          <a:spcPct val="0"/>
        </a:spcBef>
        <a:spcAft>
          <a:spcPct val="0"/>
        </a:spcAft>
        <a:defRPr sz="4400">
          <a:solidFill>
            <a:schemeClr val="tx2"/>
          </a:solidFill>
          <a:latin typeface="Arial" charset="0"/>
          <a:ea typeface="宋体" charset="-122"/>
        </a:defRPr>
      </a:lvl4pPr>
      <a:lvl5pPr algn="ctr" rtl="0" fontAlgn="base">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ChangeArrowheads="1"/>
          </p:cNvSpPr>
          <p:nvPr/>
        </p:nvSpPr>
        <p:spPr bwMode="gray">
          <a:xfrm>
            <a:off x="1" y="11113"/>
            <a:ext cx="12086167" cy="1185862"/>
          </a:xfrm>
          <a:prstGeom prst="rect">
            <a:avLst/>
          </a:prstGeom>
          <a:gradFill rotWithShape="1">
            <a:gsLst>
              <a:gs pos="0">
                <a:schemeClr val="tx2"/>
              </a:gs>
              <a:gs pos="100000">
                <a:schemeClr val="tx2">
                  <a:gamma/>
                  <a:shade val="66667"/>
                  <a:invGamma/>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66"/>
              </a:solidFill>
            </a:endParaRPr>
          </a:p>
        </p:txBody>
      </p:sp>
      <p:sp>
        <p:nvSpPr>
          <p:cNvPr id="7171" name="Rectangle 3"/>
          <p:cNvSpPr>
            <a:spLocks noChangeArrowheads="1"/>
          </p:cNvSpPr>
          <p:nvPr/>
        </p:nvSpPr>
        <p:spPr bwMode="ltGray">
          <a:xfrm>
            <a:off x="1" y="6453188"/>
            <a:ext cx="12172951" cy="404812"/>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66"/>
              </a:solidFill>
            </a:endParaRPr>
          </a:p>
        </p:txBody>
      </p:sp>
      <p:sp>
        <p:nvSpPr>
          <p:cNvPr id="7172" name="Rectangle 4"/>
          <p:cNvSpPr>
            <a:spLocks noGrp="1" noChangeArrowheads="1"/>
          </p:cNvSpPr>
          <p:nvPr>
            <p:ph type="ftr" sz="quarter" idx="3"/>
          </p:nvPr>
        </p:nvSpPr>
        <p:spPr bwMode="auto">
          <a:xfrm>
            <a:off x="8229600" y="6461126"/>
            <a:ext cx="38608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1">
                <a:solidFill>
                  <a:schemeClr val="bg1"/>
                </a:solidFill>
                <a:latin typeface="+mn-lt"/>
              </a:defRPr>
            </a:lvl1pPr>
          </a:lstStyle>
          <a:p>
            <a:r>
              <a:rPr lang="en-US" altLang="zh-CN" smtClean="0">
                <a:solidFill>
                  <a:srgbClr val="FFFFFF"/>
                </a:solidFill>
              </a:rPr>
              <a:t>www.themegallery.com</a:t>
            </a:r>
          </a:p>
        </p:txBody>
      </p:sp>
      <p:sp>
        <p:nvSpPr>
          <p:cNvPr id="7173" name="Rectangle 5"/>
          <p:cNvSpPr>
            <a:spLocks noGrp="1" noChangeArrowheads="1"/>
          </p:cNvSpPr>
          <p:nvPr>
            <p:ph type="sldNum" sz="quarter" idx="4"/>
          </p:nvPr>
        </p:nvSpPr>
        <p:spPr bwMode="auto">
          <a:xfrm>
            <a:off x="679451" y="6443663"/>
            <a:ext cx="1219200" cy="315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1">
                <a:solidFill>
                  <a:schemeClr val="bg1"/>
                </a:solidFill>
                <a:latin typeface="+mn-lt"/>
              </a:defRPr>
            </a:lvl1pPr>
          </a:lstStyle>
          <a:p>
            <a:fld id="{11BB441F-C52A-4EC9-82F9-21A3C6339D59}" type="slidenum">
              <a:rPr lang="en-US" altLang="zh-CN" smtClean="0">
                <a:solidFill>
                  <a:srgbClr val="FFFFFF"/>
                </a:solidFill>
              </a:rPr>
              <a:pPr/>
              <a:t>‹#›</a:t>
            </a:fld>
            <a:endParaRPr lang="en-US" altLang="zh-CN" smtClean="0">
              <a:solidFill>
                <a:srgbClr val="FFFFFF"/>
              </a:solidFill>
            </a:endParaRPr>
          </a:p>
        </p:txBody>
      </p:sp>
      <p:sp>
        <p:nvSpPr>
          <p:cNvPr id="7174" name="Rectangle 6"/>
          <p:cNvSpPr>
            <a:spLocks noGrp="1" noChangeArrowheads="1"/>
          </p:cNvSpPr>
          <p:nvPr>
            <p:ph type="title"/>
          </p:nvPr>
        </p:nvSpPr>
        <p:spPr bwMode="white">
          <a:xfrm>
            <a:off x="406400" y="350838"/>
            <a:ext cx="11074400" cy="563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175" name="Rectangle 7"/>
          <p:cNvSpPr>
            <a:spLocks noChangeArrowheads="1"/>
          </p:cNvSpPr>
          <p:nvPr/>
        </p:nvSpPr>
        <p:spPr bwMode="gray">
          <a:xfrm>
            <a:off x="133352" y="1198563"/>
            <a:ext cx="11931649" cy="100012"/>
          </a:xfrm>
          <a:prstGeom prst="rect">
            <a:avLst/>
          </a:prstGeom>
          <a:gradFill rotWithShape="1">
            <a:gsLst>
              <a:gs pos="0">
                <a:schemeClr val="bg2"/>
              </a:gs>
              <a:gs pos="100000">
                <a:schemeClr val="bg2">
                  <a:gamma/>
                  <a:tint val="0"/>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66"/>
              </a:solidFill>
            </a:endParaRPr>
          </a:p>
        </p:txBody>
      </p:sp>
      <p:sp>
        <p:nvSpPr>
          <p:cNvPr id="7176" name="Rectangle 8"/>
          <p:cNvSpPr>
            <a:spLocks noGrp="1" noChangeArrowheads="1"/>
          </p:cNvSpPr>
          <p:nvPr>
            <p:ph type="body" idx="1"/>
          </p:nvPr>
        </p:nvSpPr>
        <p:spPr bwMode="auto">
          <a:xfrm>
            <a:off x="609600" y="1366839"/>
            <a:ext cx="10972800" cy="4948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177" name="Rectangle 9"/>
          <p:cNvSpPr>
            <a:spLocks noChangeArrowheads="1"/>
          </p:cNvSpPr>
          <p:nvPr/>
        </p:nvSpPr>
        <p:spPr bwMode="gray">
          <a:xfrm>
            <a:off x="9448800" y="33339"/>
            <a:ext cx="2667000" cy="1150937"/>
          </a:xfrm>
          <a:prstGeom prst="rect">
            <a:avLst/>
          </a:prstGeom>
          <a:blipFill dpi="0" rotWithShape="1">
            <a:blip r:embed="rId13"/>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66"/>
              </a:solidFill>
            </a:endParaRPr>
          </a:p>
        </p:txBody>
      </p:sp>
      <p:grpSp>
        <p:nvGrpSpPr>
          <p:cNvPr id="7178" name="Group 10"/>
          <p:cNvGrpSpPr>
            <a:grpSpLocks/>
          </p:cNvGrpSpPr>
          <p:nvPr/>
        </p:nvGrpSpPr>
        <p:grpSpPr bwMode="auto">
          <a:xfrm>
            <a:off x="-21166" y="0"/>
            <a:ext cx="12221633" cy="6859588"/>
            <a:chOff x="0" y="0"/>
            <a:chExt cx="5764" cy="4321"/>
          </a:xfrm>
        </p:grpSpPr>
        <p:sp>
          <p:nvSpPr>
            <p:cNvPr id="7179" name="AutoShape 11"/>
            <p:cNvSpPr>
              <a:spLocks noChangeArrowheads="1"/>
            </p:cNvSpPr>
            <p:nvPr/>
          </p:nvSpPr>
          <p:spPr bwMode="gray">
            <a:xfrm>
              <a:off x="27" y="24"/>
              <a:ext cx="5712" cy="4274"/>
            </a:xfrm>
            <a:prstGeom prst="roundRect">
              <a:avLst>
                <a:gd name="adj" fmla="val 6227"/>
              </a:avLst>
            </a:prstGeom>
            <a:noFill/>
            <a:ln w="762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mtClean="0">
                <a:solidFill>
                  <a:srgbClr val="000066"/>
                </a:solidFill>
              </a:endParaRPr>
            </a:p>
          </p:txBody>
        </p:sp>
        <p:sp>
          <p:nvSpPr>
            <p:cNvPr id="7180" name="Freeform 12"/>
            <p:cNvSpPr>
              <a:spLocks/>
            </p:cNvSpPr>
            <p:nvPr/>
          </p:nvSpPr>
          <p:spPr bwMode="gray">
            <a:xfrm>
              <a:off x="0" y="0"/>
              <a:ext cx="288" cy="282"/>
            </a:xfrm>
            <a:custGeom>
              <a:avLst/>
              <a:gdLst>
                <a:gd name="T0" fmla="*/ 2 w 288"/>
                <a:gd name="T1" fmla="*/ 282 h 282"/>
                <a:gd name="T2" fmla="*/ 82 w 288"/>
                <a:gd name="T3" fmla="*/ 144 h 282"/>
                <a:gd name="T4" fmla="*/ 165 w 288"/>
                <a:gd name="T5" fmla="*/ 36 h 282"/>
                <a:gd name="T6" fmla="*/ 288 w 288"/>
                <a:gd name="T7" fmla="*/ 0 h 282"/>
                <a:gd name="T8" fmla="*/ 0 w 288"/>
                <a:gd name="T9" fmla="*/ 0 h 282"/>
              </a:gdLst>
              <a:ahLst/>
              <a:cxnLst>
                <a:cxn ang="0">
                  <a:pos x="T0" y="T1"/>
                </a:cxn>
                <a:cxn ang="0">
                  <a:pos x="T2" y="T3"/>
                </a:cxn>
                <a:cxn ang="0">
                  <a:pos x="T4" y="T5"/>
                </a:cxn>
                <a:cxn ang="0">
                  <a:pos x="T6" y="T7"/>
                </a:cxn>
                <a:cxn ang="0">
                  <a:pos x="T8" y="T9"/>
                </a:cxn>
              </a:cxnLst>
              <a:rect l="0" t="0" r="r" b="b"/>
              <a:pathLst>
                <a:path w="288" h="282">
                  <a:moveTo>
                    <a:pt x="2" y="282"/>
                  </a:moveTo>
                  <a:lnTo>
                    <a:pt x="82" y="144"/>
                  </a:lnTo>
                  <a:lnTo>
                    <a:pt x="165" y="36"/>
                  </a:lnTo>
                  <a:lnTo>
                    <a:pt x="288" y="0"/>
                  </a:lnTo>
                  <a:lnTo>
                    <a:pt x="0" y="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000066"/>
                </a:solidFill>
              </a:endParaRPr>
            </a:p>
          </p:txBody>
        </p:sp>
        <p:sp>
          <p:nvSpPr>
            <p:cNvPr id="7181" name="Freeform 13"/>
            <p:cNvSpPr>
              <a:spLocks/>
            </p:cNvSpPr>
            <p:nvPr/>
          </p:nvSpPr>
          <p:spPr bwMode="gray">
            <a:xfrm>
              <a:off x="5" y="3985"/>
              <a:ext cx="244" cy="336"/>
            </a:xfrm>
            <a:custGeom>
              <a:avLst/>
              <a:gdLst>
                <a:gd name="T0" fmla="*/ 243 w 243"/>
                <a:gd name="T1" fmla="*/ 335 h 336"/>
                <a:gd name="T2" fmla="*/ 122 w 243"/>
                <a:gd name="T3" fmla="*/ 239 h 336"/>
                <a:gd name="T4" fmla="*/ 30 w 243"/>
                <a:gd name="T5" fmla="*/ 144 h 336"/>
                <a:gd name="T6" fmla="*/ 0 w 243"/>
                <a:gd name="T7" fmla="*/ 0 h 336"/>
                <a:gd name="T8" fmla="*/ 1 w 243"/>
                <a:gd name="T9" fmla="*/ 336 h 336"/>
              </a:gdLst>
              <a:ahLst/>
              <a:cxnLst>
                <a:cxn ang="0">
                  <a:pos x="T0" y="T1"/>
                </a:cxn>
                <a:cxn ang="0">
                  <a:pos x="T2" y="T3"/>
                </a:cxn>
                <a:cxn ang="0">
                  <a:pos x="T4" y="T5"/>
                </a:cxn>
                <a:cxn ang="0">
                  <a:pos x="T6" y="T7"/>
                </a:cxn>
                <a:cxn ang="0">
                  <a:pos x="T8" y="T9"/>
                </a:cxn>
              </a:cxnLst>
              <a:rect l="0" t="0" r="r" b="b"/>
              <a:pathLst>
                <a:path w="243" h="336">
                  <a:moveTo>
                    <a:pt x="243" y="335"/>
                  </a:moveTo>
                  <a:lnTo>
                    <a:pt x="122" y="239"/>
                  </a:lnTo>
                  <a:lnTo>
                    <a:pt x="30" y="144"/>
                  </a:lnTo>
                  <a:lnTo>
                    <a:pt x="0" y="0"/>
                  </a:lnTo>
                  <a:lnTo>
                    <a:pt x="1" y="336"/>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000066"/>
                </a:solidFill>
              </a:endParaRPr>
            </a:p>
          </p:txBody>
        </p:sp>
        <p:sp>
          <p:nvSpPr>
            <p:cNvPr id="7182" name="Freeform 14"/>
            <p:cNvSpPr>
              <a:spLocks/>
            </p:cNvSpPr>
            <p:nvPr/>
          </p:nvSpPr>
          <p:spPr bwMode="gray">
            <a:xfrm>
              <a:off x="5511" y="4029"/>
              <a:ext cx="253" cy="290"/>
            </a:xfrm>
            <a:custGeom>
              <a:avLst/>
              <a:gdLst>
                <a:gd name="T0" fmla="*/ 229 w 232"/>
                <a:gd name="T1" fmla="*/ 0 h 290"/>
                <a:gd name="T2" fmla="*/ 164 w 232"/>
                <a:gd name="T3" fmla="*/ 144 h 290"/>
                <a:gd name="T4" fmla="*/ 98 w 232"/>
                <a:gd name="T5" fmla="*/ 253 h 290"/>
                <a:gd name="T6" fmla="*/ 0 w 232"/>
                <a:gd name="T7" fmla="*/ 290 h 290"/>
                <a:gd name="T8" fmla="*/ 232 w 232"/>
                <a:gd name="T9" fmla="*/ 287 h 290"/>
              </a:gdLst>
              <a:ahLst/>
              <a:cxnLst>
                <a:cxn ang="0">
                  <a:pos x="T0" y="T1"/>
                </a:cxn>
                <a:cxn ang="0">
                  <a:pos x="T2" y="T3"/>
                </a:cxn>
                <a:cxn ang="0">
                  <a:pos x="T4" y="T5"/>
                </a:cxn>
                <a:cxn ang="0">
                  <a:pos x="T6" y="T7"/>
                </a:cxn>
                <a:cxn ang="0">
                  <a:pos x="T8" y="T9"/>
                </a:cxn>
              </a:cxnLst>
              <a:rect l="0" t="0" r="r" b="b"/>
              <a:pathLst>
                <a:path w="232" h="290">
                  <a:moveTo>
                    <a:pt x="229" y="0"/>
                  </a:moveTo>
                  <a:lnTo>
                    <a:pt x="164" y="144"/>
                  </a:lnTo>
                  <a:lnTo>
                    <a:pt x="98" y="253"/>
                  </a:lnTo>
                  <a:lnTo>
                    <a:pt x="0" y="290"/>
                  </a:lnTo>
                  <a:lnTo>
                    <a:pt x="232" y="287"/>
                  </a:lnTo>
                </a:path>
              </a:pathLst>
            </a:cu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000066"/>
                </a:solidFill>
              </a:endParaRPr>
            </a:p>
          </p:txBody>
        </p:sp>
        <p:sp>
          <p:nvSpPr>
            <p:cNvPr id="7183" name="Freeform 15"/>
            <p:cNvSpPr>
              <a:spLocks/>
            </p:cNvSpPr>
            <p:nvPr/>
          </p:nvSpPr>
          <p:spPr bwMode="gray">
            <a:xfrm>
              <a:off x="5472" y="0"/>
              <a:ext cx="288" cy="288"/>
            </a:xfrm>
            <a:custGeom>
              <a:avLst/>
              <a:gdLst>
                <a:gd name="T0" fmla="*/ 0 w 288"/>
                <a:gd name="T1" fmla="*/ 0 h 288"/>
                <a:gd name="T2" fmla="*/ 144 w 288"/>
                <a:gd name="T3" fmla="*/ 82 h 288"/>
                <a:gd name="T4" fmla="*/ 252 w 288"/>
                <a:gd name="T5" fmla="*/ 165 h 288"/>
                <a:gd name="T6" fmla="*/ 288 w 288"/>
                <a:gd name="T7" fmla="*/ 288 h 288"/>
                <a:gd name="T8" fmla="*/ 288 w 288"/>
                <a:gd name="T9" fmla="*/ 0 h 288"/>
              </a:gdLst>
              <a:ahLst/>
              <a:cxnLst>
                <a:cxn ang="0">
                  <a:pos x="T0" y="T1"/>
                </a:cxn>
                <a:cxn ang="0">
                  <a:pos x="T2" y="T3"/>
                </a:cxn>
                <a:cxn ang="0">
                  <a:pos x="T4" y="T5"/>
                </a:cxn>
                <a:cxn ang="0">
                  <a:pos x="T6" y="T7"/>
                </a:cxn>
                <a:cxn ang="0">
                  <a:pos x="T8" y="T9"/>
                </a:cxn>
              </a:cxnLst>
              <a:rect l="0" t="0" r="r" b="b"/>
              <a:pathLst>
                <a:path w="288" h="288">
                  <a:moveTo>
                    <a:pt x="0" y="0"/>
                  </a:moveTo>
                  <a:lnTo>
                    <a:pt x="144" y="82"/>
                  </a:lnTo>
                  <a:lnTo>
                    <a:pt x="252" y="165"/>
                  </a:lnTo>
                  <a:lnTo>
                    <a:pt x="288" y="288"/>
                  </a:lnTo>
                  <a:lnTo>
                    <a:pt x="288" y="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000066"/>
                </a:solidFill>
              </a:endParaRPr>
            </a:p>
          </p:txBody>
        </p:sp>
      </p:grpSp>
    </p:spTree>
    <p:extLst>
      <p:ext uri="{BB962C8B-B14F-4D97-AF65-F5344CB8AC3E}">
        <p14:creationId xmlns:p14="http://schemas.microsoft.com/office/powerpoint/2010/main" val="184892148"/>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iming>
    <p:tnLst>
      <p:par>
        <p:cTn id="1" dur="indefinite" restart="never" nodeType="tmRoot"/>
      </p:par>
    </p:tnLst>
  </p:timing>
  <p:hf sldNum="0" hdr="0" dt="0"/>
  <p:txStyles>
    <p:titleStyle>
      <a:lvl1pPr algn="l" rtl="0" fontAlgn="base">
        <a:spcBef>
          <a:spcPct val="0"/>
        </a:spcBef>
        <a:spcAft>
          <a:spcPct val="0"/>
        </a:spcAft>
        <a:defRPr sz="3600" b="1">
          <a:solidFill>
            <a:schemeClr val="bg1"/>
          </a:solidFill>
          <a:latin typeface="+mj-lt"/>
          <a:ea typeface="+mj-ea"/>
          <a:cs typeface="+mj-cs"/>
        </a:defRPr>
      </a:lvl1pPr>
      <a:lvl2pPr algn="l" rtl="0" fontAlgn="base">
        <a:spcBef>
          <a:spcPct val="0"/>
        </a:spcBef>
        <a:spcAft>
          <a:spcPct val="0"/>
        </a:spcAft>
        <a:defRPr sz="3600" b="1">
          <a:solidFill>
            <a:schemeClr val="bg1"/>
          </a:solidFill>
          <a:latin typeface="Arial" charset="0"/>
          <a:ea typeface="宋体" pitchFamily="2" charset="-122"/>
        </a:defRPr>
      </a:lvl2pPr>
      <a:lvl3pPr algn="l" rtl="0" fontAlgn="base">
        <a:spcBef>
          <a:spcPct val="0"/>
        </a:spcBef>
        <a:spcAft>
          <a:spcPct val="0"/>
        </a:spcAft>
        <a:defRPr sz="3600" b="1">
          <a:solidFill>
            <a:schemeClr val="bg1"/>
          </a:solidFill>
          <a:latin typeface="Arial" charset="0"/>
          <a:ea typeface="宋体" pitchFamily="2" charset="-122"/>
        </a:defRPr>
      </a:lvl3pPr>
      <a:lvl4pPr algn="l" rtl="0" fontAlgn="base">
        <a:spcBef>
          <a:spcPct val="0"/>
        </a:spcBef>
        <a:spcAft>
          <a:spcPct val="0"/>
        </a:spcAft>
        <a:defRPr sz="3600" b="1">
          <a:solidFill>
            <a:schemeClr val="bg1"/>
          </a:solidFill>
          <a:latin typeface="Arial" charset="0"/>
          <a:ea typeface="宋体" pitchFamily="2" charset="-122"/>
        </a:defRPr>
      </a:lvl4pPr>
      <a:lvl5pPr algn="l" rtl="0" fontAlgn="base">
        <a:spcBef>
          <a:spcPct val="0"/>
        </a:spcBef>
        <a:spcAft>
          <a:spcPct val="0"/>
        </a:spcAft>
        <a:defRPr sz="3600" b="1">
          <a:solidFill>
            <a:schemeClr val="bg1"/>
          </a:solidFill>
          <a:latin typeface="Arial" charset="0"/>
          <a:ea typeface="宋体" pitchFamily="2" charset="-122"/>
        </a:defRPr>
      </a:lvl5pPr>
      <a:lvl6pPr marL="457200" algn="l" rtl="0" fontAlgn="base">
        <a:spcBef>
          <a:spcPct val="0"/>
        </a:spcBef>
        <a:spcAft>
          <a:spcPct val="0"/>
        </a:spcAft>
        <a:defRPr sz="3600" b="1">
          <a:solidFill>
            <a:schemeClr val="bg1"/>
          </a:solidFill>
          <a:latin typeface="Arial" charset="0"/>
          <a:ea typeface="宋体" pitchFamily="2" charset="-122"/>
        </a:defRPr>
      </a:lvl6pPr>
      <a:lvl7pPr marL="914400" algn="l" rtl="0" fontAlgn="base">
        <a:spcBef>
          <a:spcPct val="0"/>
        </a:spcBef>
        <a:spcAft>
          <a:spcPct val="0"/>
        </a:spcAft>
        <a:defRPr sz="3600" b="1">
          <a:solidFill>
            <a:schemeClr val="bg1"/>
          </a:solidFill>
          <a:latin typeface="Arial" charset="0"/>
          <a:ea typeface="宋体" pitchFamily="2" charset="-122"/>
        </a:defRPr>
      </a:lvl7pPr>
      <a:lvl8pPr marL="1371600" algn="l" rtl="0" fontAlgn="base">
        <a:spcBef>
          <a:spcPct val="0"/>
        </a:spcBef>
        <a:spcAft>
          <a:spcPct val="0"/>
        </a:spcAft>
        <a:defRPr sz="3600" b="1">
          <a:solidFill>
            <a:schemeClr val="bg1"/>
          </a:solidFill>
          <a:latin typeface="Arial" charset="0"/>
          <a:ea typeface="宋体" pitchFamily="2" charset="-122"/>
        </a:defRPr>
      </a:lvl8pPr>
      <a:lvl9pPr marL="1828800" algn="l" rtl="0" fontAlgn="base">
        <a:spcBef>
          <a:spcPct val="0"/>
        </a:spcBef>
        <a:spcAft>
          <a:spcPct val="0"/>
        </a:spcAft>
        <a:defRPr sz="3600" b="1">
          <a:solidFill>
            <a:schemeClr val="bg1"/>
          </a:solidFill>
          <a:latin typeface="Arial" charset="0"/>
          <a:ea typeface="宋体" pitchFamily="2" charset="-122"/>
        </a:defRPr>
      </a:lvl9pPr>
    </p:titleStyle>
    <p:bodyStyle>
      <a:lvl1pPr marL="342900" indent="-342900" algn="l" rtl="0" fontAlgn="base">
        <a:spcBef>
          <a:spcPct val="20000"/>
        </a:spcBef>
        <a:spcAft>
          <a:spcPct val="0"/>
        </a:spcAft>
        <a:buClr>
          <a:schemeClr val="hlink"/>
        </a:buClr>
        <a:buFont typeface="Wingdings" pitchFamily="2" charset="2"/>
        <a:buChar char="v"/>
        <a:defRPr sz="2800" b="1">
          <a:solidFill>
            <a:schemeClr val="tx2"/>
          </a:solidFill>
          <a:latin typeface="+mn-lt"/>
          <a:ea typeface="+mn-ea"/>
          <a:cs typeface="+mn-cs"/>
        </a:defRPr>
      </a:lvl1pPr>
      <a:lvl2pPr marL="742950" indent="-285750" algn="l" rtl="0" fontAlgn="base">
        <a:spcBef>
          <a:spcPct val="20000"/>
        </a:spcBef>
        <a:spcAft>
          <a:spcPct val="0"/>
        </a:spcAft>
        <a:buClr>
          <a:schemeClr val="accent1"/>
        </a:buClr>
        <a:buFont typeface="Wingdings" pitchFamily="2" charset="2"/>
        <a:buChar char="§"/>
        <a:defRPr sz="2800">
          <a:solidFill>
            <a:schemeClr val="tx1"/>
          </a:solidFill>
          <a:latin typeface="+mj-lt"/>
          <a:ea typeface="+mn-ea"/>
        </a:defRPr>
      </a:lvl2pPr>
      <a:lvl3pPr marL="1143000" indent="-228600" algn="l" rtl="0" fontAlgn="base">
        <a:spcBef>
          <a:spcPct val="20000"/>
        </a:spcBef>
        <a:spcAft>
          <a:spcPct val="0"/>
        </a:spcAft>
        <a:buClr>
          <a:schemeClr val="tx1"/>
        </a:buClr>
        <a:buChar char="•"/>
        <a:defRPr sz="2400">
          <a:solidFill>
            <a:schemeClr val="tx1"/>
          </a:solidFill>
          <a:latin typeface="+mj-lt"/>
          <a:ea typeface="+mn-ea"/>
        </a:defRPr>
      </a:lvl3pPr>
      <a:lvl4pPr marL="1600200" indent="-228600" algn="l" rtl="0" fontAlgn="base">
        <a:spcBef>
          <a:spcPct val="20000"/>
        </a:spcBef>
        <a:spcAft>
          <a:spcPct val="0"/>
        </a:spcAft>
        <a:buChar char="–"/>
        <a:defRPr sz="2000">
          <a:solidFill>
            <a:schemeClr val="tx1"/>
          </a:solidFill>
          <a:latin typeface="+mj-lt"/>
          <a:ea typeface="+mn-ea"/>
        </a:defRPr>
      </a:lvl4pPr>
      <a:lvl5pPr marL="2057400" indent="-228600" algn="l" rtl="0" fontAlgn="base">
        <a:spcBef>
          <a:spcPct val="20000"/>
        </a:spcBef>
        <a:spcAft>
          <a:spcPct val="0"/>
        </a:spcAft>
        <a:buChar char="»"/>
        <a:defRPr sz="2000">
          <a:solidFill>
            <a:schemeClr val="tx1"/>
          </a:solidFill>
          <a:latin typeface="+mj-lt"/>
          <a:ea typeface="+mn-ea"/>
        </a:defRPr>
      </a:lvl5pPr>
      <a:lvl6pPr marL="2514600" indent="-228600" algn="l" rtl="0" fontAlgn="base">
        <a:spcBef>
          <a:spcPct val="20000"/>
        </a:spcBef>
        <a:spcAft>
          <a:spcPct val="0"/>
        </a:spcAft>
        <a:buChar char="»"/>
        <a:defRPr sz="2000">
          <a:solidFill>
            <a:schemeClr val="tx1"/>
          </a:solidFill>
          <a:latin typeface="+mj-lt"/>
          <a:ea typeface="+mn-ea"/>
        </a:defRPr>
      </a:lvl6pPr>
      <a:lvl7pPr marL="2971800" indent="-228600" algn="l" rtl="0" fontAlgn="base">
        <a:spcBef>
          <a:spcPct val="20000"/>
        </a:spcBef>
        <a:spcAft>
          <a:spcPct val="0"/>
        </a:spcAft>
        <a:buChar char="»"/>
        <a:defRPr sz="2000">
          <a:solidFill>
            <a:schemeClr val="tx1"/>
          </a:solidFill>
          <a:latin typeface="+mj-lt"/>
          <a:ea typeface="+mn-ea"/>
        </a:defRPr>
      </a:lvl7pPr>
      <a:lvl8pPr marL="3429000" indent="-228600" algn="l" rtl="0" fontAlgn="base">
        <a:spcBef>
          <a:spcPct val="20000"/>
        </a:spcBef>
        <a:spcAft>
          <a:spcPct val="0"/>
        </a:spcAft>
        <a:buChar char="»"/>
        <a:defRPr sz="2000">
          <a:solidFill>
            <a:schemeClr val="tx1"/>
          </a:solidFill>
          <a:latin typeface="+mj-lt"/>
          <a:ea typeface="+mn-ea"/>
        </a:defRPr>
      </a:lvl8pPr>
      <a:lvl9pPr marL="3886200" indent="-228600" algn="l" rtl="0" fontAlgn="base">
        <a:spcBef>
          <a:spcPct val="20000"/>
        </a:spcBef>
        <a:spcAft>
          <a:spcPct val="0"/>
        </a:spcAft>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solidFill>
                <a:srgbClr val="000000"/>
              </a:solidFill>
              <a:ea typeface="宋体" charset="-122"/>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solidFill>
                <a:srgbClr val="000000"/>
              </a:solidFill>
              <a:ea typeface="宋体" charset="-122"/>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DA2F3487-402C-4DD6-A371-72EF6BB1E2CE}" type="slidenum">
              <a:rPr lang="en-US" altLang="zh-CN">
                <a:solidFill>
                  <a:srgbClr val="000000"/>
                </a:solidFill>
                <a:ea typeface="宋体" charset="-122"/>
              </a:rPr>
              <a:pPr/>
              <a:t>‹#›</a:t>
            </a:fld>
            <a:endParaRPr lang="en-US" altLang="zh-CN">
              <a:solidFill>
                <a:srgbClr val="000000"/>
              </a:solidFill>
              <a:ea typeface="宋体" charset="-122"/>
            </a:endParaRPr>
          </a:p>
        </p:txBody>
      </p:sp>
    </p:spTree>
    <p:extLst>
      <p:ext uri="{BB962C8B-B14F-4D97-AF65-F5344CB8AC3E}">
        <p14:creationId xmlns:p14="http://schemas.microsoft.com/office/powerpoint/2010/main" val="3218806746"/>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ransition>
    <p:random/>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charset="-122"/>
        </a:defRPr>
      </a:lvl2pPr>
      <a:lvl3pPr algn="ctr" rtl="0" fontAlgn="base">
        <a:spcBef>
          <a:spcPct val="0"/>
        </a:spcBef>
        <a:spcAft>
          <a:spcPct val="0"/>
        </a:spcAft>
        <a:defRPr sz="4400">
          <a:solidFill>
            <a:schemeClr val="tx2"/>
          </a:solidFill>
          <a:latin typeface="Arial" charset="0"/>
          <a:ea typeface="宋体" charset="-122"/>
        </a:defRPr>
      </a:lvl3pPr>
      <a:lvl4pPr algn="ctr" rtl="0" fontAlgn="base">
        <a:spcBef>
          <a:spcPct val="0"/>
        </a:spcBef>
        <a:spcAft>
          <a:spcPct val="0"/>
        </a:spcAft>
        <a:defRPr sz="4400">
          <a:solidFill>
            <a:schemeClr val="tx2"/>
          </a:solidFill>
          <a:latin typeface="Arial" charset="0"/>
          <a:ea typeface="宋体" charset="-122"/>
        </a:defRPr>
      </a:lvl4pPr>
      <a:lvl5pPr algn="ctr" rtl="0" fontAlgn="base">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dt" sz="half" idx="2"/>
          </p:nvPr>
        </p:nvSpPr>
        <p:spPr bwMode="auto">
          <a:xfrm>
            <a:off x="609600" y="625157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2" tIns="45691" rIns="91382" bIns="45691" numCol="1" anchor="b" anchorCtr="0" compatLnSpc="1">
            <a:prstTxWarp prst="textNoShape">
              <a:avLst/>
            </a:prstTxWarp>
          </a:bodyPr>
          <a:lstStyle>
            <a:lvl1pPr defTabSz="911225">
              <a:defRPr sz="1200">
                <a:latin typeface="Arial" charset="0"/>
              </a:defRPr>
            </a:lvl1pPr>
          </a:lstStyle>
          <a:p>
            <a:endParaRPr lang="en-US" altLang="zh-CN">
              <a:solidFill>
                <a:srgbClr val="000000"/>
              </a:solidFill>
              <a:ea typeface="宋体" charset="-122"/>
            </a:endParaRPr>
          </a:p>
        </p:txBody>
      </p:sp>
      <p:sp>
        <p:nvSpPr>
          <p:cNvPr id="3075" name="Rectangle 3"/>
          <p:cNvSpPr>
            <a:spLocks noGrp="1" noChangeArrowheads="1"/>
          </p:cNvSpPr>
          <p:nvPr>
            <p:ph type="sldNum" sz="quarter" idx="4"/>
          </p:nvPr>
        </p:nvSpPr>
        <p:spPr bwMode="auto">
          <a:xfrm>
            <a:off x="8737600" y="6248400"/>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2" tIns="45691" rIns="91382" bIns="45691" numCol="1" anchor="b" anchorCtr="0" compatLnSpc="1">
            <a:prstTxWarp prst="textNoShape">
              <a:avLst/>
            </a:prstTxWarp>
          </a:bodyPr>
          <a:lstStyle>
            <a:lvl1pPr algn="r" defTabSz="911225">
              <a:defRPr sz="1200">
                <a:latin typeface="Arial" charset="0"/>
              </a:defRPr>
            </a:lvl1pPr>
          </a:lstStyle>
          <a:p>
            <a:fld id="{875C1F5D-11BB-4344-9314-7E951B93D827}" type="slidenum">
              <a:rPr lang="en-US" altLang="zh-CN">
                <a:solidFill>
                  <a:srgbClr val="000000"/>
                </a:solidFill>
                <a:ea typeface="宋体" charset="-122"/>
              </a:rPr>
              <a:pPr/>
              <a:t>‹#›</a:t>
            </a:fld>
            <a:endParaRPr lang="en-US" altLang="zh-CN">
              <a:solidFill>
                <a:srgbClr val="000000"/>
              </a:solidFill>
              <a:ea typeface="宋体" charset="-122"/>
            </a:endParaRPr>
          </a:p>
        </p:txBody>
      </p:sp>
      <p:sp>
        <p:nvSpPr>
          <p:cNvPr id="3085" name="Rectangle 13"/>
          <p:cNvSpPr>
            <a:spLocks noGrp="1" noRot="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2" tIns="45691" rIns="91382" bIns="45691" numCol="1" anchor="ctr" anchorCtr="0" compatLnSpc="1">
            <a:prstTxWarp prst="textNoShape">
              <a:avLst/>
            </a:prstTxWarp>
          </a:bodyPr>
          <a:lstStyle/>
          <a:p>
            <a:pPr lvl="0"/>
            <a:r>
              <a:rPr lang="zh-CN" altLang="en-US" smtClean="0"/>
              <a:t>单击此处编辑母版标题样式</a:t>
            </a:r>
          </a:p>
        </p:txBody>
      </p:sp>
      <p:sp>
        <p:nvSpPr>
          <p:cNvPr id="3086" name="Rectangle 14"/>
          <p:cNvSpPr>
            <a:spLocks noGrp="1" noChangeArrowheads="1"/>
          </p:cNvSpPr>
          <p:nvPr>
            <p:ph type="ftr" sz="quarter" idx="3"/>
          </p:nvPr>
        </p:nvSpPr>
        <p:spPr bwMode="auto">
          <a:xfrm>
            <a:off x="4165600" y="6248400"/>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2" tIns="45691" rIns="91382" bIns="45691" numCol="1" anchor="b" anchorCtr="0" compatLnSpc="1">
            <a:prstTxWarp prst="textNoShape">
              <a:avLst/>
            </a:prstTxWarp>
          </a:bodyPr>
          <a:lstStyle>
            <a:lvl1pPr algn="ctr" defTabSz="911225">
              <a:defRPr sz="1200">
                <a:latin typeface="Arial" charset="0"/>
              </a:defRPr>
            </a:lvl1pPr>
          </a:lstStyle>
          <a:p>
            <a:endParaRPr lang="en-US" altLang="zh-CN">
              <a:solidFill>
                <a:srgbClr val="000000"/>
              </a:solidFill>
              <a:ea typeface="宋体" charset="-122"/>
            </a:endParaRPr>
          </a:p>
        </p:txBody>
      </p:sp>
      <p:sp>
        <p:nvSpPr>
          <p:cNvPr id="3087" name="Rectangle 15"/>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82" tIns="45691" rIns="91382" bIns="45691"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extLst>
      <p:ext uri="{BB962C8B-B14F-4D97-AF65-F5344CB8AC3E}">
        <p14:creationId xmlns:p14="http://schemas.microsoft.com/office/powerpoint/2010/main" val="1511605236"/>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ransition>
    <p:split orient="vert"/>
  </p:transition>
  <p:timing>
    <p:tnLst>
      <p:par>
        <p:cTn id="1" dur="indefinite" restart="never" nodeType="tmRoot"/>
      </p:par>
    </p:tnLst>
  </p:timing>
  <p:txStyles>
    <p:titleStyle>
      <a:lvl1pPr algn="ctr" defTabSz="911225" rtl="0" fontAlgn="base">
        <a:spcBef>
          <a:spcPct val="0"/>
        </a:spcBef>
        <a:spcAft>
          <a:spcPct val="0"/>
        </a:spcAft>
        <a:defRPr sz="4400" b="1">
          <a:solidFill>
            <a:schemeClr val="tx2"/>
          </a:solidFill>
          <a:latin typeface="+mj-lt"/>
          <a:ea typeface="+mj-ea"/>
          <a:cs typeface="+mj-cs"/>
        </a:defRPr>
      </a:lvl1pPr>
      <a:lvl2pPr algn="ctr" defTabSz="911225" rtl="0" fontAlgn="base">
        <a:spcBef>
          <a:spcPct val="0"/>
        </a:spcBef>
        <a:spcAft>
          <a:spcPct val="0"/>
        </a:spcAft>
        <a:defRPr sz="4400" b="1">
          <a:solidFill>
            <a:schemeClr val="tx2"/>
          </a:solidFill>
          <a:latin typeface="Garamond" pitchFamily="18" charset="0"/>
          <a:ea typeface="宋体" charset="-122"/>
        </a:defRPr>
      </a:lvl2pPr>
      <a:lvl3pPr algn="ctr" defTabSz="911225" rtl="0" fontAlgn="base">
        <a:spcBef>
          <a:spcPct val="0"/>
        </a:spcBef>
        <a:spcAft>
          <a:spcPct val="0"/>
        </a:spcAft>
        <a:defRPr sz="4400" b="1">
          <a:solidFill>
            <a:schemeClr val="tx2"/>
          </a:solidFill>
          <a:latin typeface="Garamond" pitchFamily="18" charset="0"/>
          <a:ea typeface="宋体" charset="-122"/>
        </a:defRPr>
      </a:lvl3pPr>
      <a:lvl4pPr algn="ctr" defTabSz="911225" rtl="0" fontAlgn="base">
        <a:spcBef>
          <a:spcPct val="0"/>
        </a:spcBef>
        <a:spcAft>
          <a:spcPct val="0"/>
        </a:spcAft>
        <a:defRPr sz="4400" b="1">
          <a:solidFill>
            <a:schemeClr val="tx2"/>
          </a:solidFill>
          <a:latin typeface="Garamond" pitchFamily="18" charset="0"/>
          <a:ea typeface="宋体" charset="-122"/>
        </a:defRPr>
      </a:lvl4pPr>
      <a:lvl5pPr algn="ctr" defTabSz="911225" rtl="0" fontAlgn="base">
        <a:spcBef>
          <a:spcPct val="0"/>
        </a:spcBef>
        <a:spcAft>
          <a:spcPct val="0"/>
        </a:spcAft>
        <a:defRPr sz="4400" b="1">
          <a:solidFill>
            <a:schemeClr val="tx2"/>
          </a:solidFill>
          <a:latin typeface="Garamond" pitchFamily="18" charset="0"/>
          <a:ea typeface="宋体" charset="-122"/>
        </a:defRPr>
      </a:lvl5pPr>
      <a:lvl6pPr marL="457200" algn="ctr" defTabSz="911225" rtl="0" fontAlgn="base">
        <a:spcBef>
          <a:spcPct val="0"/>
        </a:spcBef>
        <a:spcAft>
          <a:spcPct val="0"/>
        </a:spcAft>
        <a:defRPr sz="4400" b="1">
          <a:solidFill>
            <a:schemeClr val="tx2"/>
          </a:solidFill>
          <a:latin typeface="Garamond" pitchFamily="18" charset="0"/>
          <a:ea typeface="宋体" charset="-122"/>
        </a:defRPr>
      </a:lvl6pPr>
      <a:lvl7pPr marL="914400" algn="ctr" defTabSz="911225" rtl="0" fontAlgn="base">
        <a:spcBef>
          <a:spcPct val="0"/>
        </a:spcBef>
        <a:spcAft>
          <a:spcPct val="0"/>
        </a:spcAft>
        <a:defRPr sz="4400" b="1">
          <a:solidFill>
            <a:schemeClr val="tx2"/>
          </a:solidFill>
          <a:latin typeface="Garamond" pitchFamily="18" charset="0"/>
          <a:ea typeface="宋体" charset="-122"/>
        </a:defRPr>
      </a:lvl7pPr>
      <a:lvl8pPr marL="1371600" algn="ctr" defTabSz="911225" rtl="0" fontAlgn="base">
        <a:spcBef>
          <a:spcPct val="0"/>
        </a:spcBef>
        <a:spcAft>
          <a:spcPct val="0"/>
        </a:spcAft>
        <a:defRPr sz="4400" b="1">
          <a:solidFill>
            <a:schemeClr val="tx2"/>
          </a:solidFill>
          <a:latin typeface="Garamond" pitchFamily="18" charset="0"/>
          <a:ea typeface="宋体" charset="-122"/>
        </a:defRPr>
      </a:lvl8pPr>
      <a:lvl9pPr marL="1828800" algn="ctr" defTabSz="911225" rtl="0" fontAlgn="base">
        <a:spcBef>
          <a:spcPct val="0"/>
        </a:spcBef>
        <a:spcAft>
          <a:spcPct val="0"/>
        </a:spcAft>
        <a:defRPr sz="4400" b="1">
          <a:solidFill>
            <a:schemeClr val="tx2"/>
          </a:solidFill>
          <a:latin typeface="Garamond" pitchFamily="18" charset="0"/>
          <a:ea typeface="宋体" charset="-122"/>
        </a:defRPr>
      </a:lvl9pPr>
    </p:titleStyle>
    <p:bodyStyle>
      <a:lvl1pPr marL="342900" indent="-342900" algn="l" defTabSz="911225" rtl="0" fontAlgn="base">
        <a:spcBef>
          <a:spcPct val="20000"/>
        </a:spcBef>
        <a:spcAft>
          <a:spcPct val="0"/>
        </a:spcAft>
        <a:buClr>
          <a:schemeClr val="hlink"/>
        </a:buClr>
        <a:buSzPct val="70000"/>
        <a:buFont typeface="Wingdings" pitchFamily="2" charset="2"/>
        <a:buChar char="n"/>
        <a:defRPr sz="3200">
          <a:solidFill>
            <a:schemeClr val="tx1"/>
          </a:solidFill>
          <a:latin typeface="+mn-lt"/>
          <a:ea typeface="+mn-ea"/>
          <a:cs typeface="+mn-cs"/>
        </a:defRPr>
      </a:lvl1pPr>
      <a:lvl2pPr marL="742950" indent="-285750" algn="l" defTabSz="911225" rtl="0" fontAlgn="base">
        <a:spcBef>
          <a:spcPct val="20000"/>
        </a:spcBef>
        <a:spcAft>
          <a:spcPct val="0"/>
        </a:spcAft>
        <a:buClr>
          <a:schemeClr val="accent2"/>
        </a:buClr>
        <a:buSzPct val="70000"/>
        <a:buFont typeface="Wingdings" pitchFamily="2" charset="2"/>
        <a:buChar char="n"/>
        <a:defRPr sz="2900">
          <a:solidFill>
            <a:schemeClr val="tx1"/>
          </a:solidFill>
          <a:latin typeface="+mn-lt"/>
          <a:ea typeface="+mn-ea"/>
        </a:defRPr>
      </a:lvl2pPr>
      <a:lvl3pPr marL="1139825" indent="-228600" algn="l" defTabSz="911225" rtl="0" fontAlgn="base">
        <a:spcBef>
          <a:spcPct val="20000"/>
        </a:spcBef>
        <a:spcAft>
          <a:spcPct val="0"/>
        </a:spcAft>
        <a:buClr>
          <a:schemeClr val="tx2"/>
        </a:buClr>
        <a:buSzPct val="70000"/>
        <a:buFont typeface="Wingdings" pitchFamily="2" charset="2"/>
        <a:buChar char="n"/>
        <a:defRPr sz="2500">
          <a:solidFill>
            <a:schemeClr val="tx1"/>
          </a:solidFill>
          <a:latin typeface="+mn-lt"/>
          <a:ea typeface="+mn-ea"/>
        </a:defRPr>
      </a:lvl3pPr>
      <a:lvl4pPr marL="1598613" indent="-228600" algn="l" defTabSz="911225" rtl="0" fontAlgn="base">
        <a:spcBef>
          <a:spcPct val="20000"/>
        </a:spcBef>
        <a:spcAft>
          <a:spcPct val="0"/>
        </a:spcAft>
        <a:buClr>
          <a:schemeClr val="accent2"/>
        </a:buClr>
        <a:buSzPct val="70000"/>
        <a:buFont typeface="Wingdings" pitchFamily="2" charset="2"/>
        <a:buChar char="n"/>
        <a:defRPr sz="1900">
          <a:solidFill>
            <a:schemeClr val="tx1"/>
          </a:solidFill>
          <a:latin typeface="+mn-lt"/>
          <a:ea typeface="+mn-ea"/>
        </a:defRPr>
      </a:lvl4pPr>
      <a:lvl5pPr marL="2055813" indent="-228600" algn="l" defTabSz="911225" rtl="0" fontAlgn="base">
        <a:spcBef>
          <a:spcPct val="20000"/>
        </a:spcBef>
        <a:spcAft>
          <a:spcPct val="0"/>
        </a:spcAft>
        <a:buClr>
          <a:schemeClr val="hlink"/>
        </a:buClr>
        <a:buSzPct val="70000"/>
        <a:buFont typeface="Wingdings" pitchFamily="2" charset="2"/>
        <a:buChar char="n"/>
        <a:defRPr sz="1900">
          <a:solidFill>
            <a:schemeClr val="tx1"/>
          </a:solidFill>
          <a:latin typeface="+mn-lt"/>
          <a:ea typeface="+mn-ea"/>
        </a:defRPr>
      </a:lvl5pPr>
      <a:lvl6pPr marL="2513013" indent="-228600" algn="l" defTabSz="911225" rtl="0" fontAlgn="base">
        <a:spcBef>
          <a:spcPct val="20000"/>
        </a:spcBef>
        <a:spcAft>
          <a:spcPct val="0"/>
        </a:spcAft>
        <a:buClr>
          <a:schemeClr val="hlink"/>
        </a:buClr>
        <a:buSzPct val="70000"/>
        <a:buFont typeface="Wingdings" pitchFamily="2" charset="2"/>
        <a:buChar char="n"/>
        <a:defRPr sz="1900">
          <a:solidFill>
            <a:schemeClr val="tx1"/>
          </a:solidFill>
          <a:latin typeface="+mn-lt"/>
          <a:ea typeface="+mn-ea"/>
        </a:defRPr>
      </a:lvl6pPr>
      <a:lvl7pPr marL="2970213" indent="-228600" algn="l" defTabSz="911225" rtl="0" fontAlgn="base">
        <a:spcBef>
          <a:spcPct val="20000"/>
        </a:spcBef>
        <a:spcAft>
          <a:spcPct val="0"/>
        </a:spcAft>
        <a:buClr>
          <a:schemeClr val="hlink"/>
        </a:buClr>
        <a:buSzPct val="70000"/>
        <a:buFont typeface="Wingdings" pitchFamily="2" charset="2"/>
        <a:buChar char="n"/>
        <a:defRPr sz="1900">
          <a:solidFill>
            <a:schemeClr val="tx1"/>
          </a:solidFill>
          <a:latin typeface="+mn-lt"/>
          <a:ea typeface="+mn-ea"/>
        </a:defRPr>
      </a:lvl7pPr>
      <a:lvl8pPr marL="3427413" indent="-228600" algn="l" defTabSz="911225" rtl="0" fontAlgn="base">
        <a:spcBef>
          <a:spcPct val="20000"/>
        </a:spcBef>
        <a:spcAft>
          <a:spcPct val="0"/>
        </a:spcAft>
        <a:buClr>
          <a:schemeClr val="hlink"/>
        </a:buClr>
        <a:buSzPct val="70000"/>
        <a:buFont typeface="Wingdings" pitchFamily="2" charset="2"/>
        <a:buChar char="n"/>
        <a:defRPr sz="1900">
          <a:solidFill>
            <a:schemeClr val="tx1"/>
          </a:solidFill>
          <a:latin typeface="+mn-lt"/>
          <a:ea typeface="+mn-ea"/>
        </a:defRPr>
      </a:lvl8pPr>
      <a:lvl9pPr marL="3884613" indent="-228600" algn="l" defTabSz="911225" rtl="0" fontAlgn="base">
        <a:spcBef>
          <a:spcPct val="20000"/>
        </a:spcBef>
        <a:spcAft>
          <a:spcPct val="0"/>
        </a:spcAft>
        <a:buClr>
          <a:schemeClr val="hlink"/>
        </a:buClr>
        <a:buSzPct val="70000"/>
        <a:buFont typeface="Wingdings" pitchFamily="2" charset="2"/>
        <a:buChar char="n"/>
        <a:defRPr sz="19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29.gif"/><Relationship Id="rId5" Type="http://schemas.openxmlformats.org/officeDocument/2006/relationships/hyperlink" Target="../M6&#35838;&#25991;&#24405;&#38899;/M6U1&#35838;&#26412;&#24405;&#38899;/Reading.mp3" TargetMode="External"/><Relationship Id="rId4" Type="http://schemas.openxmlformats.org/officeDocument/2006/relationships/image" Target="../media/image28.png"/></Relationships>
</file>

<file path=ppt/slides/_rels/slide100.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62.xml"/></Relationships>
</file>

<file path=ppt/slides/_rels/slide10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62.xml"/><Relationship Id="rId4" Type="http://schemas.openxmlformats.org/officeDocument/2006/relationships/audio" Target="../media/audio3.wav"/></Relationships>
</file>

<file path=ppt/slides/_rels/slide10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2.xml"/></Relationships>
</file>

<file path=ppt/slides/_rels/slide10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2.xml"/></Relationships>
</file>

<file path=ppt/slides/_rels/slide10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2.xml"/></Relationships>
</file>

<file path=ppt/slides/_rels/slide105.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slideLayout" Target="../slideLayouts/slideLayout62.xml"/></Relationships>
</file>

<file path=ppt/slides/_rels/slide106.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6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0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85.xml"/><Relationship Id="rId5" Type="http://schemas.microsoft.com/office/2007/relationships/hdphoto" Target="../media/hdphoto2.wdp"/><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hyperlink" Target="../M6&#35838;&#25991;&#24405;&#38899;/M6U1&#35838;&#26412;&#24405;&#38899;/Reading.mp3" TargetMode="External"/><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31.jpeg"/><Relationship Id="rId4" Type="http://schemas.openxmlformats.org/officeDocument/2006/relationships/image" Target="../media/image30.gif"/></Relationships>
</file>

<file path=ppt/slides/_rels/slide110.xml.rels><?xml version="1.0" encoding="UTF-8" standalone="yes"?>
<Relationships xmlns="http://schemas.openxmlformats.org/package/2006/relationships"><Relationship Id="rId8" Type="http://schemas.microsoft.com/office/2007/relationships/hdphoto" Target="../media/hdphoto11.wdp"/><Relationship Id="rId3" Type="http://schemas.openxmlformats.org/officeDocument/2006/relationships/image" Target="../media/image60.png"/><Relationship Id="rId7" Type="http://schemas.openxmlformats.org/officeDocument/2006/relationships/image" Target="../media/image62.jpeg"/><Relationship Id="rId2" Type="http://schemas.openxmlformats.org/officeDocument/2006/relationships/notesSlide" Target="../notesSlides/notesSlide2.xml"/><Relationship Id="rId1" Type="http://schemas.openxmlformats.org/officeDocument/2006/relationships/slideLayout" Target="../slideLayouts/slideLayout85.xml"/><Relationship Id="rId6" Type="http://schemas.microsoft.com/office/2007/relationships/hdphoto" Target="../media/hdphoto10.wdp"/><Relationship Id="rId5" Type="http://schemas.openxmlformats.org/officeDocument/2006/relationships/image" Target="../media/image61.png"/><Relationship Id="rId4" Type="http://schemas.microsoft.com/office/2007/relationships/hdphoto" Target="../media/hdphoto9.wdp"/></Relationships>
</file>

<file path=ppt/slides/_rels/slide11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85.xml"/><Relationship Id="rId4" Type="http://schemas.openxmlformats.org/officeDocument/2006/relationships/image" Target="../media/image65.png"/></Relationships>
</file>

<file path=ppt/slides/_rels/slide112.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66.png"/><Relationship Id="rId1" Type="http://schemas.openxmlformats.org/officeDocument/2006/relationships/slideLayout" Target="../slideLayouts/slideLayout85.xml"/></Relationships>
</file>

<file path=ppt/slides/_rels/slide113.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67.png"/><Relationship Id="rId1" Type="http://schemas.openxmlformats.org/officeDocument/2006/relationships/slideLayout" Target="../slideLayouts/slideLayout85.xml"/><Relationship Id="rId5" Type="http://schemas.microsoft.com/office/2007/relationships/hdphoto" Target="../media/hdphoto14.wdp"/><Relationship Id="rId4" Type="http://schemas.openxmlformats.org/officeDocument/2006/relationships/image" Target="../media/image68.png"/></Relationships>
</file>

<file path=ppt/slides/_rels/slide11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85.xml"/></Relationships>
</file>

<file path=ppt/slides/_rels/slide115.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70.png"/><Relationship Id="rId1" Type="http://schemas.openxmlformats.org/officeDocument/2006/relationships/slideLayout" Target="../slideLayouts/slideLayout85.xml"/></Relationships>
</file>

<file path=ppt/slides/_rels/slide116.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85.xml"/></Relationships>
</file>

<file path=ppt/slides/_rels/slide117.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28.xml"/><Relationship Id="rId2" Type="http://schemas.openxmlformats.org/officeDocument/2006/relationships/image" Target="../media/image71.jpeg"/><Relationship Id="rId1" Type="http://schemas.openxmlformats.org/officeDocument/2006/relationships/slideLayout" Target="../slideLayouts/slideLayout85.xml"/><Relationship Id="rId6" Type="http://schemas.openxmlformats.org/officeDocument/2006/relationships/slide" Target="slide17.xml"/><Relationship Id="rId5" Type="http://schemas.openxmlformats.org/officeDocument/2006/relationships/slide" Target="slide38.xml"/><Relationship Id="rId4" Type="http://schemas.openxmlformats.org/officeDocument/2006/relationships/slide" Target="slide19.xml"/></Relationships>
</file>

<file path=ppt/slides/_rels/slide118.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hyperlink" Target="../M6&#35838;&#25991;&#24405;&#38899;/&#21333;&#35789;&#21644;&#38405;&#35835;/Unit%201%20Art%20Using%20Language%20Reading.wma" TargetMode="External"/><Relationship Id="rId1" Type="http://schemas.openxmlformats.org/officeDocument/2006/relationships/slideLayout" Target="../slideLayouts/slideLayout85.xml"/></Relationships>
</file>

<file path=ppt/slides/_rels/slide11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85.xml"/><Relationship Id="rId5" Type="http://schemas.openxmlformats.org/officeDocument/2006/relationships/image" Target="../media/image72.gif"/><Relationship Id="rId4" Type="http://schemas.openxmlformats.org/officeDocument/2006/relationships/hyperlink" Target="../M6&#35838;&#25991;&#24405;&#38899;/&#21333;&#35789;&#21644;&#38405;&#35835;/Unit%201%20Art%20Using%20Language%20Reading.wma" TargetMode="External"/></Relationships>
</file>

<file path=ppt/slides/_rels/slide1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121.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91.xml"/></Relationships>
</file>

<file path=ppt/slides/_rels/slide122.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76.jpeg"/><Relationship Id="rId1" Type="http://schemas.openxmlformats.org/officeDocument/2006/relationships/slideLayout" Target="../slideLayouts/slideLayout85.xml"/><Relationship Id="rId5" Type="http://schemas.openxmlformats.org/officeDocument/2006/relationships/image" Target="../media/image77.jpeg"/><Relationship Id="rId4" Type="http://schemas.openxmlformats.org/officeDocument/2006/relationships/hyperlink" Target="http://images.google.cn/imgres?imgurl=http://cache.viewimages.com/xc/2664625.jpg?v=1&amp;c=ViewImages&amp;k=2&amp;d=6E41E83E90A345BD3697E3591F05E138A55A1E4F32AD3138&amp;imgrefurl=http://www.viewimages.com/Search.aspx?mid=2664625&amp;epmid=3&amp;partner=Google&amp;h=587&amp;w=594&amp;sz=48&amp;hl=zh-CN&amp;start=36&amp;tbnid=0f2A40YSSUFfXM:&amp;tbnh=133&amp;tbnw=135&amp;prev=/images?q=Guggenheim+Museum&amp;start=20&amp;ndsp=20&amp;svnum=10&amp;complete=1&amp;hl=zh-CN&amp;inlang=zh-CN&amp;newwindow=1&amp;client=aff-avalanche&amp;channel=prefill&amp;sa=N" TargetMode="External"/></Relationships>
</file>

<file path=ppt/slides/_rels/slide12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8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2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85.xml"/></Relationships>
</file>

<file path=ppt/slides/_rels/slide12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85.xml"/></Relationships>
</file>

<file path=ppt/slides/_rels/slide12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80.xml"/><Relationship Id="rId4" Type="http://schemas.microsoft.com/office/2007/relationships/hdphoto" Target="../media/hdphoto17.wdp"/></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13.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hyperlink" Target="Great%20Lakes.rm" TargetMode="Externa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4.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4.png"/><Relationship Id="rId1" Type="http://schemas.openxmlformats.org/officeDocument/2006/relationships/slideLayout" Target="../slideLayouts/slideLayout29.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42.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86.png"/><Relationship Id="rId7" Type="http://schemas.openxmlformats.org/officeDocument/2006/relationships/image" Target="../media/image88.png"/><Relationship Id="rId2" Type="http://schemas.openxmlformats.org/officeDocument/2006/relationships/notesSlide" Target="../notesSlides/notesSlide3.xml"/><Relationship Id="rId1" Type="http://schemas.openxmlformats.org/officeDocument/2006/relationships/slideLayout" Target="../slideLayouts/slideLayout85.xml"/><Relationship Id="rId6" Type="http://schemas.microsoft.com/office/2007/relationships/hdphoto" Target="../media/hdphoto19.wdp"/><Relationship Id="rId5" Type="http://schemas.openxmlformats.org/officeDocument/2006/relationships/image" Target="../media/image87.png"/><Relationship Id="rId10" Type="http://schemas.microsoft.com/office/2007/relationships/hdphoto" Target="../media/hdphoto20.wdp"/><Relationship Id="rId4" Type="http://schemas.microsoft.com/office/2007/relationships/hdphoto" Target="../media/hdphoto18.wdp"/><Relationship Id="rId9" Type="http://schemas.openxmlformats.org/officeDocument/2006/relationships/image" Target="../media/image89.png"/></Relationships>
</file>

<file path=ppt/slides/_rels/slide14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hyperlink" Target="../M6&#35838;&#25991;&#24405;&#38899;/M6U1&#35838;&#26412;&#24405;&#38899;/Using%20language-listening%20Part%201.mp3" TargetMode="External"/><Relationship Id="rId1" Type="http://schemas.openxmlformats.org/officeDocument/2006/relationships/slideLayout" Target="../slideLayouts/slideLayout10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hyperlink" Target="Toronto.avi" TargetMode="External"/><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26.png"/><Relationship Id="rId5" Type="http://schemas.openxmlformats.org/officeDocument/2006/relationships/slide" Target="slide12.xml"/><Relationship Id="rId4" Type="http://schemas.openxmlformats.org/officeDocument/2006/relationships/slide" Target="slide10.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upload.wikimedia.org/wikipedia/commons/7/74/The_Arnolfini_Portrait,_d%C3%A9tail_(2).jpg" TargetMode="External"/><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40.xml"/><Relationship Id="rId5" Type="http://schemas.microsoft.com/office/2007/relationships/hdphoto" Target="../media/hdphoto2.wdp"/><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upload.wikimedia.org/wikipedia/en/f/f4/The_Scream.jpg" TargetMode="External"/><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hyperlink" Target="http://upload.wikimedia.org/wikipedia/en/e/e7/Chagall_IandTheVillage.jpg"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46.xml"/><Relationship Id="rId4" Type="http://schemas.microsoft.com/office/2007/relationships/hdphoto" Target="../media/hdphoto8.wdp"/></Relationships>
</file>

<file path=ppt/slides/_rels/slide2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http://imgnews.baidu.com/ir?u=http://www.cqwb.com.cn/webnews/pic/2005/1654901.gif&amp;f=http://www.cqwb.com.cn/webnews/htm/2005/10/13/165490.shtml&amp;c=baidu&amp;fr=baidusmallnone&amp;st=detail" TargetMode="External"/><Relationship Id="rId1" Type="http://schemas.openxmlformats.org/officeDocument/2006/relationships/slideLayout" Target="../slideLayouts/slideLayout51.xml"/><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3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8.png"/><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6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9.xml.rels><?xml version="1.0" encoding="UTF-8" standalone="yes"?>
<Relationships xmlns="http://schemas.openxmlformats.org/package/2006/relationships"><Relationship Id="rId3" Type="http://schemas.openxmlformats.org/officeDocument/2006/relationships/hyperlink" Target="http://hiphotos.baidu.com/gongzhuxiangqianzouwa/pic/item/226e9027d5791315908f9d5b.jpg" TargetMode="Externa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7.png"/><Relationship Id="rId4" Type="http://schemas.openxmlformats.org/officeDocument/2006/relationships/hyperlink" Target="../M6&#35838;&#25991;&#24405;&#38899;/&#21333;&#35789;&#21644;&#38405;&#35835;/Unit%201%20Art%20Reading.wma" TargetMode="Externa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97.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62.xml"/></Relationships>
</file>

<file path=ppt/slides/_rels/slide98.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62.xml"/></Relationships>
</file>

<file path=ppt/slides/_rels/slide99.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ftr" sz="quarter" idx="3"/>
          </p:nvPr>
        </p:nvSpPr>
        <p:spPr/>
        <p:txBody>
          <a:bodyPr/>
          <a:lstStyle/>
          <a:p>
            <a:r>
              <a:rPr lang="en-US" altLang="zh-CN"/>
              <a:t>www.themegallery.com</a:t>
            </a:r>
          </a:p>
        </p:txBody>
      </p:sp>
      <p:sp>
        <p:nvSpPr>
          <p:cNvPr id="97282" name="Rectangle 2"/>
          <p:cNvSpPr>
            <a:spLocks noGrp="1" noChangeArrowheads="1"/>
          </p:cNvSpPr>
          <p:nvPr>
            <p:ph type="ctrTitle"/>
          </p:nvPr>
        </p:nvSpPr>
        <p:spPr>
          <a:xfrm>
            <a:off x="2590800" y="2438401"/>
            <a:ext cx="6400800" cy="942975"/>
          </a:xfrm>
        </p:spPr>
        <p:txBody>
          <a:bodyPr/>
          <a:lstStyle/>
          <a:p>
            <a:r>
              <a:rPr lang="en-US" altLang="zh-CN" sz="15600" dirty="0">
                <a:latin typeface="ArtBrush" pitchFamily="34" charset="0"/>
              </a:rPr>
              <a:t>  Art</a:t>
            </a:r>
          </a:p>
        </p:txBody>
      </p:sp>
      <p:sp>
        <p:nvSpPr>
          <p:cNvPr id="97283" name="Rectangle 3"/>
          <p:cNvSpPr>
            <a:spLocks noGrp="1" noChangeArrowheads="1"/>
          </p:cNvSpPr>
          <p:nvPr>
            <p:ph type="subTitle" idx="1"/>
          </p:nvPr>
        </p:nvSpPr>
        <p:spPr>
          <a:xfrm>
            <a:off x="2209800" y="990600"/>
            <a:ext cx="5791200" cy="304800"/>
          </a:xfrm>
        </p:spPr>
        <p:txBody>
          <a:bodyPr/>
          <a:lstStyle/>
          <a:p>
            <a:pPr>
              <a:lnSpc>
                <a:spcPct val="80000"/>
              </a:lnSpc>
            </a:pPr>
            <a:r>
              <a:rPr lang="en-US" altLang="zh-CN" sz="3200" b="1" dirty="0"/>
              <a:t>Book 6 Unit 1  Reading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http://hiphotos.baidu.com/gongzhuxiangqianzouwa/pic/item/797d49a19db9969d4610645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676400"/>
            <a:ext cx="91440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3" name="Text Box 3"/>
          <p:cNvSpPr txBox="1">
            <a:spLocks noChangeArrowheads="1"/>
          </p:cNvSpPr>
          <p:nvPr/>
        </p:nvSpPr>
        <p:spPr bwMode="auto">
          <a:xfrm>
            <a:off x="2514600" y="457201"/>
            <a:ext cx="7162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en-US" altLang="zh-CN" sz="4000" b="1" i="1" dirty="0"/>
              <a:t>The Style of the Middle Ages</a:t>
            </a:r>
          </a:p>
        </p:txBody>
      </p:sp>
      <p:sp>
        <p:nvSpPr>
          <p:cNvPr id="97284" name="Rectangle 4"/>
          <p:cNvSpPr>
            <a:spLocks noChangeArrowheads="1"/>
          </p:cNvSpPr>
          <p:nvPr/>
        </p:nvSpPr>
        <p:spPr bwMode="auto">
          <a:xfrm>
            <a:off x="2390776" y="2743201"/>
            <a:ext cx="7286625"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80000"/>
              </a:lnSpc>
              <a:spcBef>
                <a:spcPct val="50000"/>
              </a:spcBef>
              <a:buClr>
                <a:srgbClr val="FF00FF"/>
              </a:buClr>
              <a:buFont typeface="Wingdings" pitchFamily="2" charset="2"/>
              <a:buChar char="u"/>
            </a:pPr>
            <a:r>
              <a:rPr lang="en-US" altLang="zh-CN" sz="3600" b="1" dirty="0">
                <a:latin typeface="Trebuchet MS" pitchFamily="34" charset="0"/>
                <a:ea typeface="幼圆" pitchFamily="49" charset="-122"/>
              </a:rPr>
              <a:t>Full of _______________</a:t>
            </a:r>
            <a:r>
              <a:rPr lang="en-US" altLang="zh-CN" sz="3600" b="1" u="sng" dirty="0">
                <a:latin typeface="Trebuchet MS" pitchFamily="34" charset="0"/>
                <a:ea typeface="幼圆" pitchFamily="49" charset="-122"/>
              </a:rPr>
              <a:t>        </a:t>
            </a:r>
          </a:p>
          <a:p>
            <a:pPr>
              <a:lnSpc>
                <a:spcPct val="80000"/>
              </a:lnSpc>
              <a:spcBef>
                <a:spcPct val="50000"/>
              </a:spcBef>
              <a:buClr>
                <a:srgbClr val="FF00FF"/>
              </a:buClr>
              <a:buFont typeface="Wingdings" pitchFamily="2" charset="2"/>
              <a:buChar char="u"/>
            </a:pPr>
            <a:r>
              <a:rPr lang="en-US" altLang="zh-CN" sz="3600" b="1" dirty="0">
                <a:latin typeface="Trebuchet MS" pitchFamily="34" charset="0"/>
                <a:ea typeface="幼圆" pitchFamily="49" charset="-122"/>
              </a:rPr>
              <a:t>create a feeling of ______________ for God   </a:t>
            </a:r>
          </a:p>
          <a:p>
            <a:pPr>
              <a:lnSpc>
                <a:spcPct val="80000"/>
              </a:lnSpc>
              <a:spcBef>
                <a:spcPct val="50000"/>
              </a:spcBef>
              <a:buClr>
                <a:srgbClr val="FF00FF"/>
              </a:buClr>
              <a:buFont typeface="Wingdings" pitchFamily="2" charset="2"/>
              <a:buChar char="u"/>
            </a:pPr>
            <a:r>
              <a:rPr lang="en-US" altLang="zh-CN" sz="3600" b="1" dirty="0">
                <a:latin typeface="Trebuchet MS" pitchFamily="34" charset="0"/>
                <a:ea typeface="幼圆" pitchFamily="49" charset="-122"/>
              </a:rPr>
              <a:t>in a more _______ style</a:t>
            </a:r>
          </a:p>
          <a:p>
            <a:pPr>
              <a:lnSpc>
                <a:spcPct val="80000"/>
              </a:lnSpc>
              <a:spcBef>
                <a:spcPct val="50000"/>
              </a:spcBef>
              <a:buClr>
                <a:srgbClr val="FF00FF"/>
              </a:buClr>
              <a:buFont typeface="Wingdings" pitchFamily="2" charset="2"/>
              <a:buChar char="u"/>
            </a:pPr>
            <a:r>
              <a:rPr lang="en-US" altLang="zh-CN" sz="3600" b="1" dirty="0">
                <a:latin typeface="Trebuchet MS" pitchFamily="34" charset="0"/>
                <a:ea typeface="幼圆" pitchFamily="49" charset="-122"/>
              </a:rPr>
              <a:t>Important artist:___________</a:t>
            </a:r>
          </a:p>
        </p:txBody>
      </p:sp>
      <p:pic>
        <p:nvPicPr>
          <p:cNvPr id="53253" name="Picture 16" descr="http://www.6778.com/gif/002/01.gif">
            <a:hlinkClick r:id="rId5" action="ppaction://hlinkfile"/>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600200" y="361950"/>
            <a:ext cx="9144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4343400" y="2590800"/>
            <a:ext cx="47863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en-US" altLang="zh-CN" sz="3600" b="1" dirty="0">
                <a:solidFill>
                  <a:srgbClr val="FF0000"/>
                </a:solidFill>
                <a:latin typeface="Trebuchet MS" pitchFamily="34" charset="0"/>
                <a:ea typeface="幼圆" pitchFamily="49" charset="-122"/>
              </a:rPr>
              <a:t>religious</a:t>
            </a:r>
            <a:r>
              <a:rPr lang="en-US" altLang="zh-CN" sz="3600" b="1" dirty="0">
                <a:solidFill>
                  <a:srgbClr val="0000CC"/>
                </a:solidFill>
                <a:latin typeface="Trebuchet MS" pitchFamily="34" charset="0"/>
                <a:ea typeface="幼圆" pitchFamily="49" charset="-122"/>
              </a:rPr>
              <a:t> symbols</a:t>
            </a:r>
            <a:endParaRPr kumimoji="1" lang="en-US" altLang="zh-CN" sz="3600" dirty="0">
              <a:solidFill>
                <a:srgbClr val="0000CC"/>
              </a:solidFill>
              <a:latin typeface="Times New Roman" pitchFamily="18" charset="0"/>
            </a:endParaRPr>
          </a:p>
        </p:txBody>
      </p:sp>
      <p:sp>
        <p:nvSpPr>
          <p:cNvPr id="7" name="矩形 6"/>
          <p:cNvSpPr>
            <a:spLocks noChangeArrowheads="1"/>
          </p:cNvSpPr>
          <p:nvPr/>
        </p:nvSpPr>
        <p:spPr bwMode="auto">
          <a:xfrm>
            <a:off x="5029200" y="4464050"/>
            <a:ext cx="1905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00CC"/>
                </a:solidFill>
                <a:latin typeface="Trebuchet MS" pitchFamily="34" charset="0"/>
                <a:ea typeface="幼圆" pitchFamily="49" charset="-122"/>
              </a:rPr>
              <a:t>realistic</a:t>
            </a:r>
            <a:endParaRPr kumimoji="1" lang="en-US" altLang="zh-CN" sz="3600" dirty="0">
              <a:solidFill>
                <a:srgbClr val="0000CC"/>
              </a:solidFill>
              <a:latin typeface="Times New Roman" pitchFamily="18" charset="0"/>
            </a:endParaRPr>
          </a:p>
        </p:txBody>
      </p:sp>
      <p:sp>
        <p:nvSpPr>
          <p:cNvPr id="8" name="矩形 7"/>
          <p:cNvSpPr>
            <a:spLocks noChangeArrowheads="1"/>
          </p:cNvSpPr>
          <p:nvPr/>
        </p:nvSpPr>
        <p:spPr bwMode="auto">
          <a:xfrm>
            <a:off x="2438401" y="3778250"/>
            <a:ext cx="37369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00CC"/>
                </a:solidFill>
                <a:latin typeface="Trebuchet MS" pitchFamily="34" charset="0"/>
                <a:ea typeface="幼圆" pitchFamily="49" charset="-122"/>
              </a:rPr>
              <a:t>respect and love</a:t>
            </a:r>
            <a:endParaRPr kumimoji="1" lang="en-US" altLang="zh-CN" sz="3600" dirty="0">
              <a:solidFill>
                <a:srgbClr val="0000CC"/>
              </a:solidFill>
              <a:latin typeface="Times New Roman" pitchFamily="18" charset="0"/>
            </a:endParaRPr>
          </a:p>
        </p:txBody>
      </p:sp>
      <p:sp>
        <p:nvSpPr>
          <p:cNvPr id="2" name="矩形 1"/>
          <p:cNvSpPr/>
          <p:nvPr/>
        </p:nvSpPr>
        <p:spPr>
          <a:xfrm>
            <a:off x="6485960" y="5213129"/>
            <a:ext cx="4079963" cy="646331"/>
          </a:xfrm>
          <a:prstGeom prst="rect">
            <a:avLst/>
          </a:prstGeom>
          <a:noFill/>
          <a:ln>
            <a:noFill/>
          </a:ln>
        </p:spPr>
        <p:txBody>
          <a:bodyPr wrap="none">
            <a:spAutoFit/>
          </a:bodyPr>
          <a:lstStyle/>
          <a:p>
            <a:r>
              <a:rPr lang="en-US" altLang="zh-CN" sz="3600" b="1" dirty="0">
                <a:solidFill>
                  <a:srgbClr val="0000CC"/>
                </a:solidFill>
                <a:latin typeface="Trebuchet MS" pitchFamily="34" charset="0"/>
                <a:ea typeface="幼圆" pitchFamily="49" charset="-122"/>
              </a:rPr>
              <a:t>G</a:t>
            </a:r>
            <a:r>
              <a:rPr lang="zh-CN" altLang="en-US" sz="3600" b="1" dirty="0">
                <a:solidFill>
                  <a:srgbClr val="0000CC"/>
                </a:solidFill>
                <a:latin typeface="Trebuchet MS" pitchFamily="34" charset="0"/>
                <a:ea typeface="幼圆" pitchFamily="49" charset="-122"/>
              </a:rPr>
              <a:t>iotto di Bondone</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7283"/>
                                        </p:tgtEl>
                                        <p:attrNameLst>
                                          <p:attrName>style.visibility</p:attrName>
                                        </p:attrNameLst>
                                      </p:cBhvr>
                                      <p:to>
                                        <p:strVal val="visible"/>
                                      </p:to>
                                    </p:set>
                                    <p:animEffect transition="in" filter="fade">
                                      <p:cBhvr>
                                        <p:cTn id="7" dur="500"/>
                                        <p:tgtEl>
                                          <p:spTgt spid="9728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7284"/>
                                        </p:tgtEl>
                                        <p:attrNameLst>
                                          <p:attrName>style.visibility</p:attrName>
                                        </p:attrNameLst>
                                      </p:cBhvr>
                                      <p:to>
                                        <p:strVal val="visible"/>
                                      </p:to>
                                    </p:set>
                                    <p:anim calcmode="lin" valueType="num">
                                      <p:cBhvr additive="base">
                                        <p:cTn id="12" dur="500" fill="hold"/>
                                        <p:tgtEl>
                                          <p:spTgt spid="97284"/>
                                        </p:tgtEl>
                                        <p:attrNameLst>
                                          <p:attrName>ppt_x</p:attrName>
                                        </p:attrNameLst>
                                      </p:cBhvr>
                                      <p:tavLst>
                                        <p:tav tm="0">
                                          <p:val>
                                            <p:strVal val="0-#ppt_w/2"/>
                                          </p:val>
                                        </p:tav>
                                        <p:tav tm="100000">
                                          <p:val>
                                            <p:strVal val="#ppt_x"/>
                                          </p:val>
                                        </p:tav>
                                      </p:tavLst>
                                    </p:anim>
                                    <p:anim calcmode="lin" valueType="num">
                                      <p:cBhvr additive="base">
                                        <p:cTn id="13" dur="500" fill="hold"/>
                                        <p:tgtEl>
                                          <p:spTgt spid="9728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diamond(in)">
                                      <p:cBhvr>
                                        <p:cTn id="24" dur="2000"/>
                                        <p:tgtEl>
                                          <p:spTgt spid="8"/>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ox(in)">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p:bldP spid="97284" grpId="0" autoUpdateAnimBg="0"/>
      <p:bldP spid="6" grpId="0"/>
      <p:bldP spid="7" grpId="0"/>
      <p:bldP spid="8" grpId="0"/>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1202" name="Rectangle 2"/>
          <p:cNvSpPr>
            <a:spLocks noChangeArrowheads="1"/>
          </p:cNvSpPr>
          <p:nvPr/>
        </p:nvSpPr>
        <p:spPr bwMode="auto">
          <a:xfrm>
            <a:off x="1828800" y="1295401"/>
            <a:ext cx="8458200"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a:spcBef>
                <a:spcPct val="50000"/>
              </a:spcBef>
            </a:pPr>
            <a:r>
              <a:rPr lang="en-US" altLang="zh-CN" sz="3200">
                <a:solidFill>
                  <a:srgbClr val="000000"/>
                </a:solidFill>
                <a:ea typeface="宋体" charset="-122"/>
              </a:rPr>
              <a:t>7. If you _____  see Mr Green, give him my regards.</a:t>
            </a:r>
          </a:p>
          <a:p>
            <a:pPr>
              <a:spcBef>
                <a:spcPct val="50000"/>
              </a:spcBef>
            </a:pPr>
            <a:r>
              <a:rPr lang="en-US" altLang="zh-CN" sz="3200">
                <a:solidFill>
                  <a:srgbClr val="000000"/>
                </a:solidFill>
                <a:ea typeface="宋体" charset="-122"/>
              </a:rPr>
              <a:t>A. should  B. would    C. shall  D. will</a:t>
            </a:r>
          </a:p>
          <a:p>
            <a:pPr>
              <a:spcBef>
                <a:spcPct val="50000"/>
              </a:spcBef>
            </a:pPr>
            <a:r>
              <a:rPr lang="en-US" altLang="zh-CN" sz="3200">
                <a:solidFill>
                  <a:srgbClr val="000000"/>
                </a:solidFill>
                <a:ea typeface="宋体" charset="-122"/>
              </a:rPr>
              <a:t>8. If you ______ to see Mary, what would you tell her?</a:t>
            </a:r>
          </a:p>
          <a:p>
            <a:pPr>
              <a:spcBef>
                <a:spcPct val="50000"/>
              </a:spcBef>
            </a:pPr>
            <a:r>
              <a:rPr lang="en-US" altLang="zh-CN" sz="3200">
                <a:solidFill>
                  <a:srgbClr val="000000"/>
                </a:solidFill>
                <a:ea typeface="宋体" charset="-122"/>
              </a:rPr>
              <a:t>A. are   B. will be going     C. must      D. were</a:t>
            </a:r>
          </a:p>
        </p:txBody>
      </p:sp>
      <p:pic>
        <p:nvPicPr>
          <p:cNvPr id="61443" name="Picture 3" descr="向阳花"/>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3622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4" name="Picture 4" descr="向阳花"/>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305800" y="42672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3974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61443"/>
                                        </p:tgtEl>
                                        <p:attrNameLst>
                                          <p:attrName>style.visibility</p:attrName>
                                        </p:attrNameLst>
                                      </p:cBhvr>
                                      <p:to>
                                        <p:strVal val="visible"/>
                                      </p:to>
                                    </p:set>
                                    <p:anim calcmode="lin" valueType="num">
                                      <p:cBhvr additive="base">
                                        <p:cTn id="7" dur="500" fill="hold"/>
                                        <p:tgtEl>
                                          <p:spTgt spid="61443"/>
                                        </p:tgtEl>
                                        <p:attrNameLst>
                                          <p:attrName>ppt_x</p:attrName>
                                        </p:attrNameLst>
                                      </p:cBhvr>
                                      <p:tavLst>
                                        <p:tav tm="0">
                                          <p:val>
                                            <p:strVal val="0-#ppt_w/2"/>
                                          </p:val>
                                        </p:tav>
                                        <p:tav tm="100000">
                                          <p:val>
                                            <p:strVal val="#ppt_x"/>
                                          </p:val>
                                        </p:tav>
                                      </p:tavLst>
                                    </p:anim>
                                    <p:anim calcmode="lin" valueType="num">
                                      <p:cBhvr additive="base">
                                        <p:cTn id="8" dur="500" fill="hold"/>
                                        <p:tgtEl>
                                          <p:spTgt spid="6144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61444"/>
                                        </p:tgtEl>
                                        <p:attrNameLst>
                                          <p:attrName>style.visibility</p:attrName>
                                        </p:attrNameLst>
                                      </p:cBhvr>
                                      <p:to>
                                        <p:strVal val="visible"/>
                                      </p:to>
                                    </p:set>
                                    <p:anim calcmode="lin" valueType="num">
                                      <p:cBhvr additive="base">
                                        <p:cTn id="13" dur="500" fill="hold"/>
                                        <p:tgtEl>
                                          <p:spTgt spid="61444"/>
                                        </p:tgtEl>
                                        <p:attrNameLst>
                                          <p:attrName>ppt_x</p:attrName>
                                        </p:attrNameLst>
                                      </p:cBhvr>
                                      <p:tavLst>
                                        <p:tav tm="0">
                                          <p:val>
                                            <p:strVal val="0-#ppt_w/2"/>
                                          </p:val>
                                        </p:tav>
                                        <p:tav tm="100000">
                                          <p:val>
                                            <p:strVal val="#ppt_x"/>
                                          </p:val>
                                        </p:tav>
                                      </p:tavLst>
                                    </p:anim>
                                    <p:anim calcmode="lin" valueType="num">
                                      <p:cBhvr additive="base">
                                        <p:cTn id="14" dur="500" fill="hold"/>
                                        <p:tgtEl>
                                          <p:spTgt spid="614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2226" name="Rectangle 2"/>
          <p:cNvSpPr>
            <a:spLocks noGrp="1" noChangeArrowheads="1"/>
          </p:cNvSpPr>
          <p:nvPr>
            <p:ph type="title" idx="4294967295"/>
          </p:nvPr>
        </p:nvSpPr>
        <p:spPr>
          <a:xfrm>
            <a:off x="2133600" y="228600"/>
            <a:ext cx="7772400" cy="762000"/>
          </a:xfrm>
        </p:spPr>
        <p:txBody>
          <a:bodyPr>
            <a:spAutoFit/>
          </a:bodyPr>
          <a:lstStyle/>
          <a:p>
            <a:r>
              <a:rPr lang="en-US" altLang="zh-CN"/>
              <a:t>Subjunctive Mood</a:t>
            </a:r>
          </a:p>
        </p:txBody>
      </p:sp>
      <p:sp>
        <p:nvSpPr>
          <p:cNvPr id="692227" name="Rectangle 3"/>
          <p:cNvSpPr>
            <a:spLocks noGrp="1" noChangeArrowheads="1"/>
          </p:cNvSpPr>
          <p:nvPr>
            <p:ph type="body" idx="4294967295"/>
          </p:nvPr>
        </p:nvSpPr>
        <p:spPr>
          <a:xfrm>
            <a:off x="1524000" y="1066800"/>
            <a:ext cx="9144000" cy="4114800"/>
          </a:xfrm>
        </p:spPr>
        <p:txBody>
          <a:bodyPr/>
          <a:lstStyle/>
          <a:p>
            <a:pPr marL="711200" indent="-711200">
              <a:lnSpc>
                <a:spcPct val="90000"/>
              </a:lnSpc>
              <a:buFontTx/>
              <a:buAutoNum type="romanUcPeriod"/>
            </a:pPr>
            <a:endParaRPr lang="en-US" altLang="zh-CN" sz="3600" i="1">
              <a:solidFill>
                <a:schemeClr val="tx2"/>
              </a:solidFill>
            </a:endParaRPr>
          </a:p>
          <a:p>
            <a:pPr marL="711200" indent="-711200">
              <a:lnSpc>
                <a:spcPct val="90000"/>
              </a:lnSpc>
              <a:buNone/>
            </a:pPr>
            <a:r>
              <a:rPr lang="en-US" altLang="zh-CN" sz="3600"/>
              <a:t> 1. I ______________  (come) too if I had time   to spare.</a:t>
            </a:r>
          </a:p>
          <a:p>
            <a:pPr marL="711200" indent="-711200">
              <a:lnSpc>
                <a:spcPct val="90000"/>
              </a:lnSpc>
              <a:buNone/>
            </a:pPr>
            <a:r>
              <a:rPr lang="en-US" altLang="zh-CN" sz="3600"/>
              <a:t> 2. I didn</a:t>
            </a:r>
            <a:r>
              <a:rPr lang="en-US" altLang="zh-CN" sz="3600">
                <a:latin typeface="Times New Roman"/>
              </a:rPr>
              <a:t>’</a:t>
            </a:r>
            <a:r>
              <a:rPr lang="en-US" altLang="zh-CN" sz="3600"/>
              <a:t>t see your sister at the meeting. If  she ________________ (come), she would have met my brother. </a:t>
            </a:r>
          </a:p>
          <a:p>
            <a:pPr marL="711200" indent="-711200">
              <a:lnSpc>
                <a:spcPct val="90000"/>
              </a:lnSpc>
              <a:buNone/>
            </a:pPr>
            <a:r>
              <a:rPr lang="en-US" altLang="zh-CN" sz="3600"/>
              <a:t> 3. If the hurricane had happened during the daytime, there______________________ (be) more deaths.</a:t>
            </a:r>
          </a:p>
        </p:txBody>
      </p:sp>
      <p:sp>
        <p:nvSpPr>
          <p:cNvPr id="2052" name="Text Box 4"/>
          <p:cNvSpPr txBox="1">
            <a:spLocks noChangeArrowheads="1"/>
          </p:cNvSpPr>
          <p:nvPr/>
        </p:nvSpPr>
        <p:spPr bwMode="auto">
          <a:xfrm>
            <a:off x="2782888" y="1484313"/>
            <a:ext cx="2743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spcBef>
                <a:spcPct val="50000"/>
              </a:spcBef>
            </a:pPr>
            <a:r>
              <a:rPr kumimoji="1" lang="en-US" altLang="zh-CN" sz="3600" b="1">
                <a:solidFill>
                  <a:srgbClr val="FF0000"/>
                </a:solidFill>
                <a:latin typeface="Times New Roman" pitchFamily="18" charset="0"/>
              </a:rPr>
              <a:t>should come</a:t>
            </a:r>
          </a:p>
        </p:txBody>
      </p:sp>
      <p:sp>
        <p:nvSpPr>
          <p:cNvPr id="2056" name="Text Box 8"/>
          <p:cNvSpPr txBox="1">
            <a:spLocks noChangeArrowheads="1"/>
          </p:cNvSpPr>
          <p:nvPr/>
        </p:nvSpPr>
        <p:spPr bwMode="auto">
          <a:xfrm>
            <a:off x="3648075" y="3213100"/>
            <a:ext cx="2590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3600" b="1">
                <a:solidFill>
                  <a:srgbClr val="FF0000"/>
                </a:solidFill>
                <a:latin typeface="Times New Roman" pitchFamily="18" charset="0"/>
              </a:rPr>
              <a:t>had come</a:t>
            </a:r>
          </a:p>
        </p:txBody>
      </p:sp>
      <p:sp>
        <p:nvSpPr>
          <p:cNvPr id="2057" name="Text Box 9"/>
          <p:cNvSpPr txBox="1">
            <a:spLocks noChangeArrowheads="1"/>
          </p:cNvSpPr>
          <p:nvPr/>
        </p:nvSpPr>
        <p:spPr bwMode="auto">
          <a:xfrm>
            <a:off x="4079875" y="5157788"/>
            <a:ext cx="3886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3600" b="1">
                <a:solidFill>
                  <a:srgbClr val="FF0000"/>
                </a:solidFill>
                <a:latin typeface="Times New Roman" pitchFamily="18" charset="0"/>
              </a:rPr>
              <a:t>would have been</a:t>
            </a:r>
          </a:p>
        </p:txBody>
      </p:sp>
    </p:spTree>
    <p:extLst>
      <p:ext uri="{BB962C8B-B14F-4D97-AF65-F5344CB8AC3E}">
        <p14:creationId xmlns:p14="http://schemas.microsoft.com/office/powerpoint/2010/main" val="37324571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additive="base">
                                        <p:cTn id="7" dur="500" fill="hold"/>
                                        <p:tgtEl>
                                          <p:spTgt spid="2052"/>
                                        </p:tgtEl>
                                        <p:attrNameLst>
                                          <p:attrName>ppt_x</p:attrName>
                                        </p:attrNameLst>
                                      </p:cBhvr>
                                      <p:tavLst>
                                        <p:tav tm="0">
                                          <p:val>
                                            <p:strVal val="0-#ppt_w/2"/>
                                          </p:val>
                                        </p:tav>
                                        <p:tav tm="100000">
                                          <p:val>
                                            <p:strVal val="#ppt_x"/>
                                          </p:val>
                                        </p:tav>
                                      </p:tavLst>
                                    </p:anim>
                                    <p:anim calcmode="lin" valueType="num">
                                      <p:cBhvr additive="base">
                                        <p:cTn id="8" dur="500" fill="hold"/>
                                        <p:tgtEl>
                                          <p:spTgt spid="205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projctor.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56"/>
                                        </p:tgtEl>
                                        <p:attrNameLst>
                                          <p:attrName>style.visibility</p:attrName>
                                        </p:attrNameLst>
                                      </p:cBhvr>
                                      <p:to>
                                        <p:strVal val="visible"/>
                                      </p:to>
                                    </p:set>
                                    <p:anim calcmode="lin" valueType="num">
                                      <p:cBhvr additive="base">
                                        <p:cTn id="13" dur="500" fill="hold"/>
                                        <p:tgtEl>
                                          <p:spTgt spid="2056"/>
                                        </p:tgtEl>
                                        <p:attrNameLst>
                                          <p:attrName>ppt_x</p:attrName>
                                        </p:attrNameLst>
                                      </p:cBhvr>
                                      <p:tavLst>
                                        <p:tav tm="0">
                                          <p:val>
                                            <p:strVal val="0-#ppt_w/2"/>
                                          </p:val>
                                        </p:tav>
                                        <p:tav tm="100000">
                                          <p:val>
                                            <p:strVal val="#ppt_x"/>
                                          </p:val>
                                        </p:tav>
                                      </p:tavLst>
                                    </p:anim>
                                    <p:anim calcmode="lin" valueType="num">
                                      <p:cBhvr additive="base">
                                        <p:cTn id="14" dur="500" fill="hold"/>
                                        <p:tgtEl>
                                          <p:spTgt spid="205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drumroll.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2057"/>
                                        </p:tgtEl>
                                        <p:attrNameLst>
                                          <p:attrName>style.visibility</p:attrName>
                                        </p:attrNameLst>
                                      </p:cBhvr>
                                      <p:to>
                                        <p:strVal val="visible"/>
                                      </p:to>
                                    </p:set>
                                    <p:anim calcmode="lin" valueType="num">
                                      <p:cBhvr additive="base">
                                        <p:cTn id="19" dur="500" fill="hold"/>
                                        <p:tgtEl>
                                          <p:spTgt spid="2057"/>
                                        </p:tgtEl>
                                        <p:attrNameLst>
                                          <p:attrName>ppt_x</p:attrName>
                                        </p:attrNameLst>
                                      </p:cBhvr>
                                      <p:tavLst>
                                        <p:tav tm="0">
                                          <p:val>
                                            <p:strVal val="#ppt_x"/>
                                          </p:val>
                                        </p:tav>
                                        <p:tav tm="100000">
                                          <p:val>
                                            <p:strVal val="#ppt_x"/>
                                          </p:val>
                                        </p:tav>
                                      </p:tavLst>
                                    </p:anim>
                                    <p:anim calcmode="lin" valueType="num">
                                      <p:cBhvr additive="base">
                                        <p:cTn id="20" dur="500" fill="hold"/>
                                        <p:tgtEl>
                                          <p:spTgt spid="205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utoUpdateAnimBg="0"/>
      <p:bldP spid="2056" grpId="0" autoUpdateAnimBg="0"/>
      <p:bldP spid="2057" grpId="0" autoUpdateAnimBg="0"/>
    </p:bld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3250" name="Rectangle 3"/>
          <p:cNvSpPr>
            <a:spLocks noGrp="1" noChangeArrowheads="1"/>
          </p:cNvSpPr>
          <p:nvPr>
            <p:ph type="body" idx="4294967295"/>
          </p:nvPr>
        </p:nvSpPr>
        <p:spPr>
          <a:xfrm>
            <a:off x="1919288" y="765175"/>
            <a:ext cx="8458200" cy="4114800"/>
          </a:xfrm>
        </p:spPr>
        <p:txBody>
          <a:bodyPr/>
          <a:lstStyle/>
          <a:p>
            <a:pPr>
              <a:lnSpc>
                <a:spcPct val="90000"/>
              </a:lnSpc>
              <a:buFontTx/>
              <a:buNone/>
            </a:pPr>
            <a:r>
              <a:rPr lang="en-US" altLang="zh-CN" sz="3600"/>
              <a:t> 4.If it___________________________</a:t>
            </a:r>
          </a:p>
          <a:p>
            <a:pPr>
              <a:lnSpc>
                <a:spcPct val="90000"/>
              </a:lnSpc>
              <a:buFontTx/>
              <a:buNone/>
            </a:pPr>
            <a:r>
              <a:rPr lang="en-US" altLang="zh-CN" sz="3600"/>
              <a:t>(rain) tomorrow,we ________________</a:t>
            </a:r>
          </a:p>
          <a:p>
            <a:pPr>
              <a:lnSpc>
                <a:spcPct val="90000"/>
              </a:lnSpc>
              <a:buFontTx/>
              <a:buNone/>
            </a:pPr>
            <a:r>
              <a:rPr lang="en-US" altLang="zh-CN" sz="3600"/>
              <a:t>(not go out).</a:t>
            </a:r>
          </a:p>
          <a:p>
            <a:pPr>
              <a:lnSpc>
                <a:spcPct val="90000"/>
              </a:lnSpc>
              <a:buFontTx/>
              <a:buNone/>
            </a:pPr>
            <a:r>
              <a:rPr lang="en-US" altLang="zh-CN" sz="3600"/>
              <a:t>5.______(be) I in good health, I __________ (go) with you tomorrow.</a:t>
            </a:r>
          </a:p>
          <a:p>
            <a:pPr>
              <a:lnSpc>
                <a:spcPct val="90000"/>
              </a:lnSpc>
              <a:buFontTx/>
              <a:buNone/>
            </a:pPr>
            <a:r>
              <a:rPr lang="en-US" altLang="zh-CN" sz="3600"/>
              <a:t> 6. _____ </a:t>
            </a:r>
            <a:r>
              <a:rPr lang="en-US" altLang="zh-CN" sz="3600" i="1"/>
              <a:t>you told me earlier, I could have done something.</a:t>
            </a:r>
          </a:p>
          <a:p>
            <a:pPr>
              <a:lnSpc>
                <a:spcPct val="90000"/>
              </a:lnSpc>
              <a:buFontTx/>
              <a:buNone/>
            </a:pPr>
            <a:r>
              <a:rPr lang="en-US" altLang="zh-CN" sz="3600" i="1"/>
              <a:t>7. _______ anyone call, tell him to call in the afternoon.</a:t>
            </a:r>
          </a:p>
        </p:txBody>
      </p:sp>
      <p:sp>
        <p:nvSpPr>
          <p:cNvPr id="14340" name="Text Box 4"/>
          <p:cNvSpPr txBox="1">
            <a:spLocks noChangeArrowheads="1"/>
          </p:cNvSpPr>
          <p:nvPr/>
        </p:nvSpPr>
        <p:spPr bwMode="auto">
          <a:xfrm>
            <a:off x="3359150" y="692150"/>
            <a:ext cx="6324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3200" b="1">
                <a:solidFill>
                  <a:srgbClr val="FF0000"/>
                </a:solidFill>
                <a:latin typeface="Times New Roman" pitchFamily="18" charset="0"/>
              </a:rPr>
              <a:t>rained/should rain/were to rain</a:t>
            </a:r>
          </a:p>
        </p:txBody>
      </p:sp>
      <p:sp>
        <p:nvSpPr>
          <p:cNvPr id="14341" name="Text Box 5"/>
          <p:cNvSpPr txBox="1">
            <a:spLocks noChangeArrowheads="1"/>
          </p:cNvSpPr>
          <p:nvPr/>
        </p:nvSpPr>
        <p:spPr bwMode="auto">
          <a:xfrm flipH="1">
            <a:off x="5880100" y="1341438"/>
            <a:ext cx="3810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3600" b="1">
                <a:solidFill>
                  <a:srgbClr val="FF0000"/>
                </a:solidFill>
                <a:latin typeface="Times New Roman" pitchFamily="18" charset="0"/>
              </a:rPr>
              <a:t>should not go out</a:t>
            </a:r>
          </a:p>
        </p:txBody>
      </p:sp>
      <p:sp>
        <p:nvSpPr>
          <p:cNvPr id="14342" name="Text Box 6"/>
          <p:cNvSpPr txBox="1">
            <a:spLocks noChangeArrowheads="1"/>
          </p:cNvSpPr>
          <p:nvPr/>
        </p:nvSpPr>
        <p:spPr bwMode="auto">
          <a:xfrm>
            <a:off x="2424113" y="2492375"/>
            <a:ext cx="152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3600" b="1">
                <a:solidFill>
                  <a:srgbClr val="FF0000"/>
                </a:solidFill>
                <a:latin typeface="Times New Roman" pitchFamily="18" charset="0"/>
              </a:rPr>
              <a:t>Were</a:t>
            </a:r>
          </a:p>
        </p:txBody>
      </p:sp>
      <p:sp>
        <p:nvSpPr>
          <p:cNvPr id="14343" name="Text Box 7"/>
          <p:cNvSpPr txBox="1">
            <a:spLocks noChangeArrowheads="1"/>
          </p:cNvSpPr>
          <p:nvPr/>
        </p:nvSpPr>
        <p:spPr bwMode="auto">
          <a:xfrm>
            <a:off x="8328025" y="2492375"/>
            <a:ext cx="2514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3600" b="1">
                <a:solidFill>
                  <a:srgbClr val="FF0000"/>
                </a:solidFill>
                <a:latin typeface="Times New Roman" pitchFamily="18" charset="0"/>
              </a:rPr>
              <a:t>would go</a:t>
            </a:r>
          </a:p>
        </p:txBody>
      </p:sp>
      <p:sp>
        <p:nvSpPr>
          <p:cNvPr id="693255" name="Rectangle 7"/>
          <p:cNvSpPr>
            <a:spLocks noChangeArrowheads="1"/>
          </p:cNvSpPr>
          <p:nvPr/>
        </p:nvSpPr>
        <p:spPr bwMode="auto">
          <a:xfrm>
            <a:off x="2566988" y="3573463"/>
            <a:ext cx="971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i="1">
                <a:solidFill>
                  <a:srgbClr val="FF0000"/>
                </a:solidFill>
                <a:latin typeface="Times New Roman" pitchFamily="18" charset="0"/>
                <a:ea typeface="宋体" charset="-122"/>
              </a:rPr>
              <a:t>Had</a:t>
            </a:r>
          </a:p>
        </p:txBody>
      </p:sp>
      <p:sp>
        <p:nvSpPr>
          <p:cNvPr id="693256" name="Rectangle 8"/>
          <p:cNvSpPr>
            <a:spLocks noChangeArrowheads="1"/>
          </p:cNvSpPr>
          <p:nvPr/>
        </p:nvSpPr>
        <p:spPr bwMode="auto">
          <a:xfrm>
            <a:off x="2640013" y="4797425"/>
            <a:ext cx="1454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i="1">
                <a:solidFill>
                  <a:srgbClr val="FF0000"/>
                </a:solidFill>
                <a:latin typeface="Times New Roman" pitchFamily="18" charset="0"/>
                <a:ea typeface="宋体" charset="-122"/>
              </a:rPr>
              <a:t>Should</a:t>
            </a:r>
          </a:p>
        </p:txBody>
      </p:sp>
    </p:spTree>
    <p:extLst>
      <p:ext uri="{BB962C8B-B14F-4D97-AF65-F5344CB8AC3E}">
        <p14:creationId xmlns:p14="http://schemas.microsoft.com/office/powerpoint/2010/main" val="5432680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additive="base">
                                        <p:cTn id="7" dur="500" fill="hold"/>
                                        <p:tgtEl>
                                          <p:spTgt spid="14340"/>
                                        </p:tgtEl>
                                        <p:attrNameLst>
                                          <p:attrName>ppt_x</p:attrName>
                                        </p:attrNameLst>
                                      </p:cBhvr>
                                      <p:tavLst>
                                        <p:tav tm="0">
                                          <p:val>
                                            <p:strVal val="0-#ppt_w/2"/>
                                          </p:val>
                                        </p:tav>
                                        <p:tav tm="100000">
                                          <p:val>
                                            <p:strVal val="#ppt_x"/>
                                          </p:val>
                                        </p:tav>
                                      </p:tavLst>
                                    </p:anim>
                                    <p:anim calcmode="lin" valueType="num">
                                      <p:cBhvr additive="base">
                                        <p:cTn id="8" dur="500" fill="hold"/>
                                        <p:tgtEl>
                                          <p:spTgt spid="1434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projctor.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14341"/>
                                        </p:tgtEl>
                                        <p:attrNameLst>
                                          <p:attrName>style.visibility</p:attrName>
                                        </p:attrNameLst>
                                      </p:cBhvr>
                                      <p:to>
                                        <p:strVal val="visible"/>
                                      </p:to>
                                    </p:set>
                                    <p:anim calcmode="lin" valueType="num">
                                      <p:cBhvr additive="base">
                                        <p:cTn id="13" dur="500" fill="hold"/>
                                        <p:tgtEl>
                                          <p:spTgt spid="14341"/>
                                        </p:tgtEl>
                                        <p:attrNameLst>
                                          <p:attrName>ppt_x</p:attrName>
                                        </p:attrNameLst>
                                      </p:cBhvr>
                                      <p:tavLst>
                                        <p:tav tm="0">
                                          <p:val>
                                            <p:strVal val="1+#ppt_w/2"/>
                                          </p:val>
                                        </p:tav>
                                        <p:tav tm="100000">
                                          <p:val>
                                            <p:strVal val="#ppt_x"/>
                                          </p:val>
                                        </p:tav>
                                      </p:tavLst>
                                    </p:anim>
                                    <p:anim calcmode="lin" valueType="num">
                                      <p:cBhvr additive="base">
                                        <p:cTn id="14" dur="500" fill="hold"/>
                                        <p:tgtEl>
                                          <p:spTgt spid="1434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projctor.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4342"/>
                                        </p:tgtEl>
                                        <p:attrNameLst>
                                          <p:attrName>style.visibility</p:attrName>
                                        </p:attrNameLst>
                                      </p:cBhvr>
                                      <p:to>
                                        <p:strVal val="visible"/>
                                      </p:to>
                                    </p:set>
                                    <p:anim calcmode="lin" valueType="num">
                                      <p:cBhvr additive="base">
                                        <p:cTn id="19" dur="500" fill="hold"/>
                                        <p:tgtEl>
                                          <p:spTgt spid="14342"/>
                                        </p:tgtEl>
                                        <p:attrNameLst>
                                          <p:attrName>ppt_x</p:attrName>
                                        </p:attrNameLst>
                                      </p:cBhvr>
                                      <p:tavLst>
                                        <p:tav tm="0">
                                          <p:val>
                                            <p:strVal val="#ppt_x"/>
                                          </p:val>
                                        </p:tav>
                                        <p:tav tm="100000">
                                          <p:val>
                                            <p:strVal val="#ppt_x"/>
                                          </p:val>
                                        </p:tav>
                                      </p:tavLst>
                                    </p:anim>
                                    <p:anim calcmode="lin" valueType="num">
                                      <p:cBhvr additive="base">
                                        <p:cTn id="20" dur="500" fill="hold"/>
                                        <p:tgtEl>
                                          <p:spTgt spid="1434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projctor.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343"/>
                                        </p:tgtEl>
                                        <p:attrNameLst>
                                          <p:attrName>style.visibility</p:attrName>
                                        </p:attrNameLst>
                                      </p:cBhvr>
                                      <p:to>
                                        <p:strVal val="visible"/>
                                      </p:to>
                                    </p:set>
                                    <p:anim calcmode="lin" valueType="num">
                                      <p:cBhvr additive="base">
                                        <p:cTn id="25" dur="500" fill="hold"/>
                                        <p:tgtEl>
                                          <p:spTgt spid="14343"/>
                                        </p:tgtEl>
                                        <p:attrNameLst>
                                          <p:attrName>ppt_x</p:attrName>
                                        </p:attrNameLst>
                                      </p:cBhvr>
                                      <p:tavLst>
                                        <p:tav tm="0">
                                          <p:val>
                                            <p:strVal val="#ppt_x"/>
                                          </p:val>
                                        </p:tav>
                                        <p:tav tm="100000">
                                          <p:val>
                                            <p:strVal val="#ppt_x"/>
                                          </p:val>
                                        </p:tav>
                                      </p:tavLst>
                                    </p:anim>
                                    <p:anim calcmode="lin" valueType="num">
                                      <p:cBhvr additive="base">
                                        <p:cTn id="26" dur="500" fill="hold"/>
                                        <p:tgtEl>
                                          <p:spTgt spid="1434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projcto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utoUpdateAnimBg="0"/>
      <p:bldP spid="14341" grpId="0" autoUpdateAnimBg="0"/>
      <p:bldP spid="14342" grpId="0" autoUpdateAnimBg="0"/>
      <p:bldP spid="14343" grpId="0" autoUpdateAnimBg="0"/>
    </p:bldLst>
  </p:timing>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4274" name="Rectangle 3"/>
          <p:cNvSpPr>
            <a:spLocks noGrp="1" noChangeArrowheads="1"/>
          </p:cNvSpPr>
          <p:nvPr>
            <p:ph type="body" idx="4294967295"/>
          </p:nvPr>
        </p:nvSpPr>
        <p:spPr>
          <a:xfrm>
            <a:off x="1524000" y="228600"/>
            <a:ext cx="9144000" cy="5867400"/>
          </a:xfrm>
        </p:spPr>
        <p:txBody>
          <a:bodyPr/>
          <a:lstStyle/>
          <a:p>
            <a:pPr marL="609600" indent="-609600">
              <a:buFont typeface="Symbol" pitchFamily="18" charset="2"/>
              <a:buAutoNum type="arabicPeriod"/>
            </a:pPr>
            <a:r>
              <a:rPr lang="en-US" altLang="zh-CN" sz="3600"/>
              <a:t>He is not a pilot, but he wishes  he______ (be).</a:t>
            </a:r>
          </a:p>
          <a:p>
            <a:pPr marL="609600" indent="-609600">
              <a:buFont typeface="Symbol" pitchFamily="18" charset="2"/>
              <a:buAutoNum type="arabicPeriod"/>
            </a:pPr>
            <a:r>
              <a:rPr lang="en-US" altLang="zh-CN" sz="3600"/>
              <a:t>I wish I ___________(meet)him yesterday.</a:t>
            </a:r>
          </a:p>
          <a:p>
            <a:pPr marL="609600" indent="-609600">
              <a:buFont typeface="Symbol" pitchFamily="18" charset="2"/>
              <a:buAutoNum type="arabicPeriod"/>
            </a:pPr>
            <a:r>
              <a:rPr lang="en-US" altLang="zh-CN" sz="3600"/>
              <a:t>I wish it __________(be) fine tomorrow.</a:t>
            </a:r>
          </a:p>
          <a:p>
            <a:pPr marL="609600" indent="-609600">
              <a:buFont typeface="Symbol" pitchFamily="18" charset="2"/>
              <a:buAutoNum type="arabicPeriod"/>
            </a:pPr>
            <a:r>
              <a:rPr lang="en-US" altLang="zh-CN" sz="3600"/>
              <a:t>He ordered the work _________________ (start) at once.</a:t>
            </a:r>
          </a:p>
          <a:p>
            <a:pPr marL="609600" indent="-609600">
              <a:buNone/>
            </a:pPr>
            <a:r>
              <a:rPr lang="en-US" altLang="zh-CN" sz="3600">
                <a:solidFill>
                  <a:schemeClr val="tx2"/>
                </a:solidFill>
              </a:rPr>
              <a:t>5</a:t>
            </a:r>
            <a:r>
              <a:rPr lang="en-US" altLang="zh-CN" sz="3600"/>
              <a:t>.   I</a:t>
            </a:r>
            <a:r>
              <a:rPr lang="en-US" altLang="zh-CN" sz="3600">
                <a:latin typeface="Times New Roman"/>
              </a:rPr>
              <a:t>’</a:t>
            </a:r>
            <a:r>
              <a:rPr lang="en-US" altLang="zh-CN" sz="3600"/>
              <a:t>d rather you _________(stay) at home all day today.      </a:t>
            </a:r>
          </a:p>
        </p:txBody>
      </p:sp>
      <p:sp>
        <p:nvSpPr>
          <p:cNvPr id="18436" name="Text Box 4"/>
          <p:cNvSpPr txBox="1">
            <a:spLocks noChangeArrowheads="1"/>
          </p:cNvSpPr>
          <p:nvPr/>
        </p:nvSpPr>
        <p:spPr bwMode="auto">
          <a:xfrm>
            <a:off x="2782888" y="765175"/>
            <a:ext cx="1143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3600" b="1">
                <a:solidFill>
                  <a:srgbClr val="FF0000"/>
                </a:solidFill>
                <a:latin typeface="Times New Roman" pitchFamily="18" charset="0"/>
              </a:rPr>
              <a:t>were</a:t>
            </a:r>
          </a:p>
        </p:txBody>
      </p:sp>
      <p:sp>
        <p:nvSpPr>
          <p:cNvPr id="18437" name="Text Box 5"/>
          <p:cNvSpPr txBox="1">
            <a:spLocks noChangeArrowheads="1"/>
          </p:cNvSpPr>
          <p:nvPr/>
        </p:nvSpPr>
        <p:spPr bwMode="auto">
          <a:xfrm>
            <a:off x="3962400" y="1447800"/>
            <a:ext cx="2209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3600" b="1">
                <a:solidFill>
                  <a:srgbClr val="FF0000"/>
                </a:solidFill>
                <a:latin typeface="Times New Roman" pitchFamily="18" charset="0"/>
              </a:rPr>
              <a:t>  had  met</a:t>
            </a:r>
          </a:p>
        </p:txBody>
      </p:sp>
      <p:sp>
        <p:nvSpPr>
          <p:cNvPr id="18438" name="Text Box 6"/>
          <p:cNvSpPr txBox="1">
            <a:spLocks noChangeArrowheads="1"/>
          </p:cNvSpPr>
          <p:nvPr/>
        </p:nvSpPr>
        <p:spPr bwMode="auto">
          <a:xfrm>
            <a:off x="4079875" y="2708275"/>
            <a:ext cx="2133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3600" b="1">
                <a:solidFill>
                  <a:srgbClr val="FF0000"/>
                </a:solidFill>
                <a:latin typeface="Times New Roman" pitchFamily="18" charset="0"/>
              </a:rPr>
              <a:t>would be</a:t>
            </a:r>
          </a:p>
        </p:txBody>
      </p:sp>
      <p:sp>
        <p:nvSpPr>
          <p:cNvPr id="18439" name="Text Box 7"/>
          <p:cNvSpPr txBox="1">
            <a:spLocks noChangeArrowheads="1"/>
          </p:cNvSpPr>
          <p:nvPr/>
        </p:nvSpPr>
        <p:spPr bwMode="auto">
          <a:xfrm>
            <a:off x="6934200" y="3886200"/>
            <a:ext cx="3352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endParaRPr kumimoji="1" lang="zh-CN" altLang="zh-CN" sz="2400">
              <a:solidFill>
                <a:srgbClr val="000000"/>
              </a:solidFill>
              <a:latin typeface="Times New Roman" pitchFamily="18" charset="0"/>
            </a:endParaRPr>
          </a:p>
        </p:txBody>
      </p:sp>
      <p:sp>
        <p:nvSpPr>
          <p:cNvPr id="18444" name="Text Box 12"/>
          <p:cNvSpPr txBox="1">
            <a:spLocks noChangeArrowheads="1"/>
          </p:cNvSpPr>
          <p:nvPr/>
        </p:nvSpPr>
        <p:spPr bwMode="auto">
          <a:xfrm>
            <a:off x="2208213" y="3716339"/>
            <a:ext cx="4724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3600" b="1">
                <a:solidFill>
                  <a:srgbClr val="FF0000"/>
                </a:solidFill>
                <a:latin typeface="Times New Roman" pitchFamily="18" charset="0"/>
              </a:rPr>
              <a:t>(should ) be </a:t>
            </a:r>
            <a:r>
              <a:rPr kumimoji="1" lang="en-US" altLang="zh-CN" sz="4000" b="1">
                <a:solidFill>
                  <a:srgbClr val="FF0000"/>
                </a:solidFill>
                <a:latin typeface="Times New Roman" pitchFamily="18" charset="0"/>
              </a:rPr>
              <a:t>started</a:t>
            </a:r>
          </a:p>
        </p:txBody>
      </p:sp>
      <p:sp>
        <p:nvSpPr>
          <p:cNvPr id="18445" name="Text Box 13"/>
          <p:cNvSpPr txBox="1">
            <a:spLocks noChangeArrowheads="1"/>
          </p:cNvSpPr>
          <p:nvPr/>
        </p:nvSpPr>
        <p:spPr bwMode="auto">
          <a:xfrm>
            <a:off x="5375275" y="4508500"/>
            <a:ext cx="1600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3600" b="1">
                <a:solidFill>
                  <a:srgbClr val="FF0000"/>
                </a:solidFill>
                <a:latin typeface="Times New Roman" pitchFamily="18" charset="0"/>
              </a:rPr>
              <a:t> stayed</a:t>
            </a:r>
          </a:p>
        </p:txBody>
      </p:sp>
    </p:spTree>
    <p:extLst>
      <p:ext uri="{BB962C8B-B14F-4D97-AF65-F5344CB8AC3E}">
        <p14:creationId xmlns:p14="http://schemas.microsoft.com/office/powerpoint/2010/main" val="3047480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additive="base">
                                        <p:cTn id="7" dur="500" fill="hold"/>
                                        <p:tgtEl>
                                          <p:spTgt spid="18436"/>
                                        </p:tgtEl>
                                        <p:attrNameLst>
                                          <p:attrName>ppt_x</p:attrName>
                                        </p:attrNameLst>
                                      </p:cBhvr>
                                      <p:tavLst>
                                        <p:tav tm="0">
                                          <p:val>
                                            <p:strVal val="0-#ppt_w/2"/>
                                          </p:val>
                                        </p:tav>
                                        <p:tav tm="100000">
                                          <p:val>
                                            <p:strVal val="#ppt_x"/>
                                          </p:val>
                                        </p:tav>
                                      </p:tavLst>
                                    </p:anim>
                                    <p:anim calcmode="lin" valueType="num">
                                      <p:cBhvr additive="base">
                                        <p:cTn id="8" dur="500" fill="hold"/>
                                        <p:tgtEl>
                                          <p:spTgt spid="1843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projctor.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8437"/>
                                        </p:tgtEl>
                                        <p:attrNameLst>
                                          <p:attrName>style.visibility</p:attrName>
                                        </p:attrNameLst>
                                      </p:cBhvr>
                                      <p:to>
                                        <p:strVal val="visible"/>
                                      </p:to>
                                    </p:set>
                                    <p:anim calcmode="lin" valueType="num">
                                      <p:cBhvr additive="base">
                                        <p:cTn id="13" dur="500" fill="hold"/>
                                        <p:tgtEl>
                                          <p:spTgt spid="18437"/>
                                        </p:tgtEl>
                                        <p:attrNameLst>
                                          <p:attrName>ppt_x</p:attrName>
                                        </p:attrNameLst>
                                      </p:cBhvr>
                                      <p:tavLst>
                                        <p:tav tm="0">
                                          <p:val>
                                            <p:strVal val="1+#ppt_w/2"/>
                                          </p:val>
                                        </p:tav>
                                        <p:tav tm="100000">
                                          <p:val>
                                            <p:strVal val="#ppt_x"/>
                                          </p:val>
                                        </p:tav>
                                      </p:tavLst>
                                    </p:anim>
                                    <p:anim calcmode="lin" valueType="num">
                                      <p:cBhvr additive="base">
                                        <p:cTn id="14" dur="500" fill="hold"/>
                                        <p:tgtEl>
                                          <p:spTgt spid="1843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projctor.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18438"/>
                                        </p:tgtEl>
                                        <p:attrNameLst>
                                          <p:attrName>style.visibility</p:attrName>
                                        </p:attrNameLst>
                                      </p:cBhvr>
                                      <p:to>
                                        <p:strVal val="visible"/>
                                      </p:to>
                                    </p:set>
                                    <p:anim calcmode="lin" valueType="num">
                                      <p:cBhvr additive="base">
                                        <p:cTn id="19" dur="500" fill="hold"/>
                                        <p:tgtEl>
                                          <p:spTgt spid="18438"/>
                                        </p:tgtEl>
                                        <p:attrNameLst>
                                          <p:attrName>ppt_x</p:attrName>
                                        </p:attrNameLst>
                                      </p:cBhvr>
                                      <p:tavLst>
                                        <p:tav tm="0">
                                          <p:val>
                                            <p:strVal val="0-#ppt_w/2"/>
                                          </p:val>
                                        </p:tav>
                                        <p:tav tm="100000">
                                          <p:val>
                                            <p:strVal val="#ppt_x"/>
                                          </p:val>
                                        </p:tav>
                                      </p:tavLst>
                                    </p:anim>
                                    <p:anim calcmode="lin" valueType="num">
                                      <p:cBhvr additive="base">
                                        <p:cTn id="20" dur="500" fill="hold"/>
                                        <p:tgtEl>
                                          <p:spTgt spid="1843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projctor.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nodePh="1">
                                  <p:stCondLst>
                                    <p:cond delay="0"/>
                                  </p:stCondLst>
                                  <p:endCondLst>
                                    <p:cond evt="begin" delay="0">
                                      <p:tn val="23"/>
                                    </p:cond>
                                  </p:endCondLst>
                                  <p:childTnLst>
                                    <p:set>
                                      <p:cBhvr>
                                        <p:cTn id="24" dur="1" fill="hold">
                                          <p:stCondLst>
                                            <p:cond delay="0"/>
                                          </p:stCondLst>
                                        </p:cTn>
                                        <p:tgtEl>
                                          <p:spTgt spid="18439"/>
                                        </p:tgtEl>
                                        <p:attrNameLst>
                                          <p:attrName>style.visibility</p:attrName>
                                        </p:attrNameLst>
                                      </p:cBhvr>
                                      <p:to>
                                        <p:strVal val="visible"/>
                                      </p:to>
                                    </p:set>
                                    <p:anim calcmode="lin" valueType="num">
                                      <p:cBhvr additive="base">
                                        <p:cTn id="25" dur="500" fill="hold"/>
                                        <p:tgtEl>
                                          <p:spTgt spid="18439"/>
                                        </p:tgtEl>
                                        <p:attrNameLst>
                                          <p:attrName>ppt_x</p:attrName>
                                        </p:attrNameLst>
                                      </p:cBhvr>
                                      <p:tavLst>
                                        <p:tav tm="0">
                                          <p:val>
                                            <p:strVal val="0-#ppt_w/2"/>
                                          </p:val>
                                        </p:tav>
                                        <p:tav tm="100000">
                                          <p:val>
                                            <p:strVal val="#ppt_x"/>
                                          </p:val>
                                        </p:tav>
                                      </p:tavLst>
                                    </p:anim>
                                    <p:anim calcmode="lin" valueType="num">
                                      <p:cBhvr additive="base">
                                        <p:cTn id="26" dur="500" fill="hold"/>
                                        <p:tgtEl>
                                          <p:spTgt spid="1843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projctor.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9" fill="hold" grpId="0" nodeType="clickEffect">
                                  <p:stCondLst>
                                    <p:cond delay="0"/>
                                  </p:stCondLst>
                                  <p:childTnLst>
                                    <p:set>
                                      <p:cBhvr>
                                        <p:cTn id="30" dur="1" fill="hold">
                                          <p:stCondLst>
                                            <p:cond delay="0"/>
                                          </p:stCondLst>
                                        </p:cTn>
                                        <p:tgtEl>
                                          <p:spTgt spid="18444"/>
                                        </p:tgtEl>
                                        <p:attrNameLst>
                                          <p:attrName>style.visibility</p:attrName>
                                        </p:attrNameLst>
                                      </p:cBhvr>
                                      <p:to>
                                        <p:strVal val="visible"/>
                                      </p:to>
                                    </p:set>
                                    <p:anim calcmode="lin" valueType="num">
                                      <p:cBhvr additive="base">
                                        <p:cTn id="31" dur="500" fill="hold"/>
                                        <p:tgtEl>
                                          <p:spTgt spid="18444"/>
                                        </p:tgtEl>
                                        <p:attrNameLst>
                                          <p:attrName>ppt_x</p:attrName>
                                        </p:attrNameLst>
                                      </p:cBhvr>
                                      <p:tavLst>
                                        <p:tav tm="0">
                                          <p:val>
                                            <p:strVal val="0-#ppt_w/2"/>
                                          </p:val>
                                        </p:tav>
                                        <p:tav tm="100000">
                                          <p:val>
                                            <p:strVal val="#ppt_x"/>
                                          </p:val>
                                        </p:tav>
                                      </p:tavLst>
                                    </p:anim>
                                    <p:anim calcmode="lin" valueType="num">
                                      <p:cBhvr additive="base">
                                        <p:cTn id="32" dur="500" fill="hold"/>
                                        <p:tgtEl>
                                          <p:spTgt spid="1844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projctor.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3" fill="hold" grpId="0" nodeType="clickEffect">
                                  <p:stCondLst>
                                    <p:cond delay="0"/>
                                  </p:stCondLst>
                                  <p:childTnLst>
                                    <p:set>
                                      <p:cBhvr>
                                        <p:cTn id="36" dur="1" fill="hold">
                                          <p:stCondLst>
                                            <p:cond delay="0"/>
                                          </p:stCondLst>
                                        </p:cTn>
                                        <p:tgtEl>
                                          <p:spTgt spid="18445"/>
                                        </p:tgtEl>
                                        <p:attrNameLst>
                                          <p:attrName>style.visibility</p:attrName>
                                        </p:attrNameLst>
                                      </p:cBhvr>
                                      <p:to>
                                        <p:strVal val="visible"/>
                                      </p:to>
                                    </p:set>
                                    <p:anim calcmode="lin" valueType="num">
                                      <p:cBhvr additive="base">
                                        <p:cTn id="37" dur="500" fill="hold"/>
                                        <p:tgtEl>
                                          <p:spTgt spid="18445"/>
                                        </p:tgtEl>
                                        <p:attrNameLst>
                                          <p:attrName>ppt_x</p:attrName>
                                        </p:attrNameLst>
                                      </p:cBhvr>
                                      <p:tavLst>
                                        <p:tav tm="0">
                                          <p:val>
                                            <p:strVal val="1+#ppt_w/2"/>
                                          </p:val>
                                        </p:tav>
                                        <p:tav tm="100000">
                                          <p:val>
                                            <p:strVal val="#ppt_x"/>
                                          </p:val>
                                        </p:tav>
                                      </p:tavLst>
                                    </p:anim>
                                    <p:anim calcmode="lin" valueType="num">
                                      <p:cBhvr additive="base">
                                        <p:cTn id="38" dur="500" fill="hold"/>
                                        <p:tgtEl>
                                          <p:spTgt spid="18445"/>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projcto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autoUpdateAnimBg="0"/>
      <p:bldP spid="18437" grpId="0" autoUpdateAnimBg="0"/>
      <p:bldP spid="18438" grpId="0" autoUpdateAnimBg="0"/>
      <p:bldP spid="18439" grpId="0" autoUpdateAnimBg="0"/>
      <p:bldP spid="18444" grpId="0" autoUpdateAnimBg="0"/>
      <p:bldP spid="18445" grpId="0" autoUpdateAnimBg="0"/>
    </p:bldLst>
  </p:timing>
</p:sld>
</file>

<file path=ppt/slides/slide10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5298" name="Rectangle 3"/>
          <p:cNvSpPr>
            <a:spLocks noGrp="1" noChangeArrowheads="1"/>
          </p:cNvSpPr>
          <p:nvPr>
            <p:ph type="body" idx="4294967295"/>
          </p:nvPr>
        </p:nvSpPr>
        <p:spPr>
          <a:xfrm>
            <a:off x="1703389" y="620713"/>
            <a:ext cx="9520237" cy="4114800"/>
          </a:xfrm>
        </p:spPr>
        <p:txBody>
          <a:bodyPr/>
          <a:lstStyle/>
          <a:p>
            <a:pPr marL="609600" indent="-609600">
              <a:buNone/>
            </a:pPr>
            <a:r>
              <a:rPr lang="en-US" altLang="zh-CN" sz="4000"/>
              <a:t>1. My demand is that you_______________</a:t>
            </a:r>
          </a:p>
          <a:p>
            <a:pPr marL="609600" indent="-609600">
              <a:buNone/>
            </a:pPr>
            <a:r>
              <a:rPr lang="en-US" altLang="zh-CN" sz="4000"/>
              <a:t>      (get up) at six.</a:t>
            </a:r>
          </a:p>
          <a:p>
            <a:pPr marL="609600" indent="-609600">
              <a:buNone/>
            </a:pPr>
            <a:r>
              <a:rPr lang="en-US" altLang="zh-CN" sz="4000"/>
              <a:t>2. He speaks as if he _________(be) an Englishman.</a:t>
            </a:r>
          </a:p>
          <a:p>
            <a:pPr marL="609600" indent="-609600">
              <a:buNone/>
            </a:pPr>
            <a:r>
              <a:rPr lang="en-US" altLang="zh-CN" sz="4000"/>
              <a:t>3. They talked as if they _____________(be)</a:t>
            </a:r>
          </a:p>
          <a:p>
            <a:pPr marL="609600" indent="-609600">
              <a:buNone/>
            </a:pPr>
            <a:r>
              <a:rPr lang="en-US" altLang="zh-CN" sz="4000"/>
              <a:t>    good friends for years. </a:t>
            </a:r>
          </a:p>
        </p:txBody>
      </p:sp>
      <p:sp>
        <p:nvSpPr>
          <p:cNvPr id="20484" name="Text Box 4"/>
          <p:cNvSpPr txBox="1">
            <a:spLocks noChangeArrowheads="1"/>
          </p:cNvSpPr>
          <p:nvPr/>
        </p:nvSpPr>
        <p:spPr bwMode="auto">
          <a:xfrm>
            <a:off x="3432176" y="1268414"/>
            <a:ext cx="40163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4000" b="1">
                <a:solidFill>
                  <a:srgbClr val="FF0000"/>
                </a:solidFill>
                <a:latin typeface="Times New Roman" pitchFamily="18" charset="0"/>
              </a:rPr>
              <a:t>(should)    get up</a:t>
            </a:r>
          </a:p>
        </p:txBody>
      </p:sp>
      <p:sp>
        <p:nvSpPr>
          <p:cNvPr id="20485" name="Text Box 5"/>
          <p:cNvSpPr txBox="1">
            <a:spLocks noChangeArrowheads="1"/>
          </p:cNvSpPr>
          <p:nvPr/>
        </p:nvSpPr>
        <p:spPr bwMode="auto">
          <a:xfrm>
            <a:off x="6959600" y="2133600"/>
            <a:ext cx="129540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3200" b="1">
                <a:solidFill>
                  <a:srgbClr val="FF0000"/>
                </a:solidFill>
                <a:latin typeface="Times New Roman" pitchFamily="18" charset="0"/>
              </a:rPr>
              <a:t>  </a:t>
            </a:r>
            <a:r>
              <a:rPr kumimoji="1" lang="en-US" altLang="zh-CN" sz="4000" b="1">
                <a:solidFill>
                  <a:srgbClr val="FF0000"/>
                </a:solidFill>
                <a:latin typeface="Times New Roman" pitchFamily="18" charset="0"/>
              </a:rPr>
              <a:t>were</a:t>
            </a:r>
          </a:p>
        </p:txBody>
      </p:sp>
      <p:sp>
        <p:nvSpPr>
          <p:cNvPr id="20486" name="Text Box 6"/>
          <p:cNvSpPr txBox="1">
            <a:spLocks noChangeArrowheads="1"/>
          </p:cNvSpPr>
          <p:nvPr/>
        </p:nvSpPr>
        <p:spPr bwMode="auto">
          <a:xfrm>
            <a:off x="2782888" y="4581525"/>
            <a:ext cx="2819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4400" b="1">
                <a:solidFill>
                  <a:srgbClr val="FF0000"/>
                </a:solidFill>
                <a:latin typeface="Times New Roman" pitchFamily="18" charset="0"/>
              </a:rPr>
              <a:t>had been</a:t>
            </a:r>
          </a:p>
        </p:txBody>
      </p:sp>
    </p:spTree>
    <p:extLst>
      <p:ext uri="{BB962C8B-B14F-4D97-AF65-F5344CB8AC3E}">
        <p14:creationId xmlns:p14="http://schemas.microsoft.com/office/powerpoint/2010/main" val="36368400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additive="base">
                                        <p:cTn id="7" dur="500" fill="hold"/>
                                        <p:tgtEl>
                                          <p:spTgt spid="20484"/>
                                        </p:tgtEl>
                                        <p:attrNameLst>
                                          <p:attrName>ppt_x</p:attrName>
                                        </p:attrNameLst>
                                      </p:cBhvr>
                                      <p:tavLst>
                                        <p:tav tm="0">
                                          <p:val>
                                            <p:strVal val="#ppt_x"/>
                                          </p:val>
                                        </p:tav>
                                        <p:tav tm="100000">
                                          <p:val>
                                            <p:strVal val="#ppt_x"/>
                                          </p:val>
                                        </p:tav>
                                      </p:tavLst>
                                    </p:anim>
                                    <p:anim calcmode="lin" valueType="num">
                                      <p:cBhvr additive="base">
                                        <p:cTn id="8" dur="500" fill="hold"/>
                                        <p:tgtEl>
                                          <p:spTgt spid="2048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projctor.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20485"/>
                                        </p:tgtEl>
                                        <p:attrNameLst>
                                          <p:attrName>style.visibility</p:attrName>
                                        </p:attrNameLst>
                                      </p:cBhvr>
                                      <p:to>
                                        <p:strVal val="visible"/>
                                      </p:to>
                                    </p:set>
                                    <p:anim calcmode="lin" valueType="num">
                                      <p:cBhvr additive="base">
                                        <p:cTn id="13" dur="500" fill="hold"/>
                                        <p:tgtEl>
                                          <p:spTgt spid="20485"/>
                                        </p:tgtEl>
                                        <p:attrNameLst>
                                          <p:attrName>ppt_x</p:attrName>
                                        </p:attrNameLst>
                                      </p:cBhvr>
                                      <p:tavLst>
                                        <p:tav tm="0">
                                          <p:val>
                                            <p:strVal val="0-#ppt_w/2"/>
                                          </p:val>
                                        </p:tav>
                                        <p:tav tm="100000">
                                          <p:val>
                                            <p:strVal val="#ppt_x"/>
                                          </p:val>
                                        </p:tav>
                                      </p:tavLst>
                                    </p:anim>
                                    <p:anim calcmode="lin" valueType="num">
                                      <p:cBhvr additive="base">
                                        <p:cTn id="14" dur="500" fill="hold"/>
                                        <p:tgtEl>
                                          <p:spTgt spid="2048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projctor.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20486"/>
                                        </p:tgtEl>
                                        <p:attrNameLst>
                                          <p:attrName>style.visibility</p:attrName>
                                        </p:attrNameLst>
                                      </p:cBhvr>
                                      <p:to>
                                        <p:strVal val="visible"/>
                                      </p:to>
                                    </p:set>
                                    <p:anim calcmode="lin" valueType="num">
                                      <p:cBhvr additive="base">
                                        <p:cTn id="19" dur="500" fill="hold"/>
                                        <p:tgtEl>
                                          <p:spTgt spid="20486"/>
                                        </p:tgtEl>
                                        <p:attrNameLst>
                                          <p:attrName>ppt_x</p:attrName>
                                        </p:attrNameLst>
                                      </p:cBhvr>
                                      <p:tavLst>
                                        <p:tav tm="0">
                                          <p:val>
                                            <p:strVal val="1+#ppt_w/2"/>
                                          </p:val>
                                        </p:tav>
                                        <p:tav tm="100000">
                                          <p:val>
                                            <p:strVal val="#ppt_x"/>
                                          </p:val>
                                        </p:tav>
                                      </p:tavLst>
                                    </p:anim>
                                    <p:anim calcmode="lin" valueType="num">
                                      <p:cBhvr additive="base">
                                        <p:cTn id="20" dur="500" fill="hold"/>
                                        <p:tgtEl>
                                          <p:spTgt spid="2048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projcto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utoUpdateAnimBg="0"/>
      <p:bldP spid="20485" grpId="0" autoUpdateAnimBg="0"/>
      <p:bldP spid="20486" grpId="0" autoUpdateAnimBg="0"/>
    </p:bldLst>
  </p:timing>
</p:sld>
</file>

<file path=ppt/slides/slide10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22" name="Rectangle 3"/>
          <p:cNvSpPr>
            <a:spLocks noGrp="1" noChangeArrowheads="1"/>
          </p:cNvSpPr>
          <p:nvPr>
            <p:ph type="body" idx="4294967295"/>
          </p:nvPr>
        </p:nvSpPr>
        <p:spPr>
          <a:xfrm>
            <a:off x="1524000" y="188913"/>
            <a:ext cx="9721850" cy="4114800"/>
          </a:xfrm>
        </p:spPr>
        <p:txBody>
          <a:bodyPr/>
          <a:lstStyle/>
          <a:p>
            <a:pPr marL="609600" indent="-609600">
              <a:buFont typeface="Symbol" pitchFamily="18" charset="2"/>
              <a:buAutoNum type="arabicPeriod"/>
            </a:pPr>
            <a:r>
              <a:rPr lang="en-US" altLang="zh-CN" sz="4000"/>
              <a:t>Even if he _______(be) here, he couldn</a:t>
            </a:r>
            <a:r>
              <a:rPr lang="en-US" altLang="zh-CN" sz="4000">
                <a:latin typeface="Times New Roman"/>
              </a:rPr>
              <a:t>’</a:t>
            </a:r>
            <a:r>
              <a:rPr lang="en-US" altLang="zh-CN" sz="4000"/>
              <a:t>t solve the problem.</a:t>
            </a:r>
          </a:p>
          <a:p>
            <a:pPr marL="609600" indent="-609600">
              <a:buFont typeface="Symbol" pitchFamily="18" charset="2"/>
              <a:buAutoNum type="arabicPeriod"/>
            </a:pPr>
            <a:r>
              <a:rPr lang="en-US" altLang="zh-CN" sz="4000"/>
              <a:t>Without air, there __________(be) no living things.</a:t>
            </a:r>
          </a:p>
          <a:p>
            <a:pPr marL="609600" indent="-609600">
              <a:buFont typeface="Symbol" pitchFamily="18" charset="2"/>
              <a:buAutoNum type="arabicPeriod"/>
            </a:pPr>
            <a:r>
              <a:rPr lang="en-US" altLang="zh-CN" sz="4000"/>
              <a:t>But for your help, I __________________</a:t>
            </a:r>
          </a:p>
          <a:p>
            <a:pPr marL="609600" indent="-609600">
              <a:buNone/>
            </a:pPr>
            <a:r>
              <a:rPr lang="en-US" altLang="zh-CN" sz="4000"/>
              <a:t>      (not, do) it.</a:t>
            </a:r>
          </a:p>
          <a:p>
            <a:pPr marL="609600" indent="-609600">
              <a:buFont typeface="Symbol" pitchFamily="18" charset="2"/>
              <a:buAutoNum type="arabicPeriod" startAt="4"/>
            </a:pPr>
            <a:r>
              <a:rPr lang="en-US" altLang="zh-CN" sz="4000"/>
              <a:t>If only I ____________(take) his advice,</a:t>
            </a:r>
          </a:p>
          <a:p>
            <a:pPr marL="609600" indent="-609600">
              <a:buNone/>
            </a:pPr>
            <a:r>
              <a:rPr lang="en-US" altLang="zh-CN" sz="4000"/>
              <a:t>      but I didn</a:t>
            </a:r>
            <a:r>
              <a:rPr lang="en-US" altLang="zh-CN" sz="4000">
                <a:latin typeface="Times New Roman"/>
              </a:rPr>
              <a:t>’</a:t>
            </a:r>
            <a:r>
              <a:rPr lang="en-US" altLang="zh-CN" sz="4000"/>
              <a:t>t.</a:t>
            </a:r>
          </a:p>
        </p:txBody>
      </p:sp>
      <p:sp>
        <p:nvSpPr>
          <p:cNvPr id="696323" name="Text Box 4"/>
          <p:cNvSpPr txBox="1">
            <a:spLocks noChangeArrowheads="1"/>
          </p:cNvSpPr>
          <p:nvPr/>
        </p:nvSpPr>
        <p:spPr bwMode="auto">
          <a:xfrm>
            <a:off x="5257800" y="1600200"/>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endParaRPr kumimoji="1" lang="zh-CN" altLang="zh-CN" sz="2400">
              <a:solidFill>
                <a:srgbClr val="000000"/>
              </a:solidFill>
              <a:latin typeface="Times New Roman" pitchFamily="18" charset="0"/>
            </a:endParaRPr>
          </a:p>
        </p:txBody>
      </p:sp>
      <p:sp>
        <p:nvSpPr>
          <p:cNvPr id="22533" name="Text Box 5"/>
          <p:cNvSpPr txBox="1">
            <a:spLocks noChangeArrowheads="1"/>
          </p:cNvSpPr>
          <p:nvPr/>
        </p:nvSpPr>
        <p:spPr bwMode="auto">
          <a:xfrm>
            <a:off x="4800600" y="260351"/>
            <a:ext cx="1371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4000" b="1">
                <a:solidFill>
                  <a:srgbClr val="FF0000"/>
                </a:solidFill>
                <a:latin typeface="Times New Roman" pitchFamily="18" charset="0"/>
              </a:rPr>
              <a:t> were</a:t>
            </a:r>
          </a:p>
        </p:txBody>
      </p:sp>
      <p:sp>
        <p:nvSpPr>
          <p:cNvPr id="22534" name="Text Box 6"/>
          <p:cNvSpPr txBox="1">
            <a:spLocks noChangeArrowheads="1"/>
          </p:cNvSpPr>
          <p:nvPr/>
        </p:nvSpPr>
        <p:spPr bwMode="auto">
          <a:xfrm>
            <a:off x="6477000" y="26670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endParaRPr kumimoji="1" lang="zh-CN" altLang="zh-CN" sz="2400">
              <a:solidFill>
                <a:srgbClr val="000000"/>
              </a:solidFill>
              <a:latin typeface="Times New Roman" pitchFamily="18" charset="0"/>
            </a:endParaRPr>
          </a:p>
        </p:txBody>
      </p:sp>
      <p:sp>
        <p:nvSpPr>
          <p:cNvPr id="22535" name="Text Box 7"/>
          <p:cNvSpPr txBox="1">
            <a:spLocks noChangeArrowheads="1"/>
          </p:cNvSpPr>
          <p:nvPr/>
        </p:nvSpPr>
        <p:spPr bwMode="auto">
          <a:xfrm>
            <a:off x="6456364" y="1557339"/>
            <a:ext cx="30956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4000" b="1">
                <a:solidFill>
                  <a:srgbClr val="FF0000"/>
                </a:solidFill>
                <a:latin typeface="Times New Roman" pitchFamily="18" charset="0"/>
              </a:rPr>
              <a:t>would be</a:t>
            </a:r>
          </a:p>
        </p:txBody>
      </p:sp>
      <p:sp>
        <p:nvSpPr>
          <p:cNvPr id="22536" name="Text Box 8"/>
          <p:cNvSpPr txBox="1">
            <a:spLocks noChangeArrowheads="1"/>
          </p:cNvSpPr>
          <p:nvPr/>
        </p:nvSpPr>
        <p:spPr bwMode="auto">
          <a:xfrm>
            <a:off x="2640014" y="3429001"/>
            <a:ext cx="45370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4000" b="1">
                <a:solidFill>
                  <a:srgbClr val="FF0000"/>
                </a:solidFill>
                <a:latin typeface="Times New Roman" pitchFamily="18" charset="0"/>
              </a:rPr>
              <a:t>couldn’t have done</a:t>
            </a:r>
          </a:p>
        </p:txBody>
      </p:sp>
      <p:sp>
        <p:nvSpPr>
          <p:cNvPr id="22538" name="Text Box 10"/>
          <p:cNvSpPr txBox="1">
            <a:spLocks noChangeArrowheads="1"/>
          </p:cNvSpPr>
          <p:nvPr/>
        </p:nvSpPr>
        <p:spPr bwMode="auto">
          <a:xfrm>
            <a:off x="4079876" y="5013326"/>
            <a:ext cx="36734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4000" b="1">
                <a:solidFill>
                  <a:srgbClr val="FF0000"/>
                </a:solidFill>
                <a:latin typeface="Times New Roman" pitchFamily="18" charset="0"/>
              </a:rPr>
              <a:t>  had taken</a:t>
            </a:r>
          </a:p>
        </p:txBody>
      </p:sp>
    </p:spTree>
    <p:extLst>
      <p:ext uri="{BB962C8B-B14F-4D97-AF65-F5344CB8AC3E}">
        <p14:creationId xmlns:p14="http://schemas.microsoft.com/office/powerpoint/2010/main" val="41443012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2533"/>
                                        </p:tgtEl>
                                        <p:attrNameLst>
                                          <p:attrName>style.visibility</p:attrName>
                                        </p:attrNameLst>
                                      </p:cBhvr>
                                      <p:to>
                                        <p:strVal val="visible"/>
                                      </p:to>
                                    </p:set>
                                    <p:anim calcmode="lin" valueType="num">
                                      <p:cBhvr>
                                        <p:cTn id="7" dur="1000" fill="hold"/>
                                        <p:tgtEl>
                                          <p:spTgt spid="22533"/>
                                        </p:tgtEl>
                                        <p:attrNameLst>
                                          <p:attrName>ppt_w</p:attrName>
                                        </p:attrNameLst>
                                      </p:cBhvr>
                                      <p:tavLst>
                                        <p:tav tm="0">
                                          <p:val>
                                            <p:fltVal val="0"/>
                                          </p:val>
                                        </p:tav>
                                        <p:tav tm="100000">
                                          <p:val>
                                            <p:strVal val="#ppt_w"/>
                                          </p:val>
                                        </p:tav>
                                      </p:tavLst>
                                    </p:anim>
                                    <p:anim calcmode="lin" valueType="num">
                                      <p:cBhvr>
                                        <p:cTn id="8" dur="1000" fill="hold"/>
                                        <p:tgtEl>
                                          <p:spTgt spid="22533"/>
                                        </p:tgtEl>
                                        <p:attrNameLst>
                                          <p:attrName>ppt_h</p:attrName>
                                        </p:attrNameLst>
                                      </p:cBhvr>
                                      <p:tavLst>
                                        <p:tav tm="0">
                                          <p:val>
                                            <p:fltVal val="0"/>
                                          </p:val>
                                        </p:tav>
                                        <p:tav tm="100000">
                                          <p:val>
                                            <p:strVal val="#ppt_h"/>
                                          </p:val>
                                        </p:tav>
                                      </p:tavLst>
                                    </p:anim>
                                    <p:anim calcmode="lin" valueType="num">
                                      <p:cBhvr>
                                        <p:cTn id="9" dur="1000" fill="hold"/>
                                        <p:tgtEl>
                                          <p:spTgt spid="2253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2533"/>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11" fill="hold" nodeType="clickPar">
                      <p:stCondLst>
                        <p:cond delay="indefinite"/>
                      </p:stCondLst>
                      <p:childTnLst>
                        <p:par>
                          <p:cTn id="12" fill="hold" nodeType="withGroup">
                            <p:stCondLst>
                              <p:cond delay="0"/>
                            </p:stCondLst>
                            <p:childTnLst>
                              <p:par>
                                <p:cTn id="13" presetID="15" presetClass="entr" presetSubtype="0" fill="hold" grpId="0" nodeType="clickEffect" nodePh="1">
                                  <p:stCondLst>
                                    <p:cond delay="0"/>
                                  </p:stCondLst>
                                  <p:endCondLst>
                                    <p:cond evt="begin" delay="0">
                                      <p:tn val="13"/>
                                    </p:cond>
                                  </p:endCondLst>
                                  <p:childTnLst>
                                    <p:set>
                                      <p:cBhvr>
                                        <p:cTn id="14" dur="1" fill="hold">
                                          <p:stCondLst>
                                            <p:cond delay="0"/>
                                          </p:stCondLst>
                                        </p:cTn>
                                        <p:tgtEl>
                                          <p:spTgt spid="22534"/>
                                        </p:tgtEl>
                                        <p:attrNameLst>
                                          <p:attrName>style.visibility</p:attrName>
                                        </p:attrNameLst>
                                      </p:cBhvr>
                                      <p:to>
                                        <p:strVal val="visible"/>
                                      </p:to>
                                    </p:set>
                                    <p:anim calcmode="lin" valueType="num">
                                      <p:cBhvr>
                                        <p:cTn id="15" dur="1000" fill="hold"/>
                                        <p:tgtEl>
                                          <p:spTgt spid="22534"/>
                                        </p:tgtEl>
                                        <p:attrNameLst>
                                          <p:attrName>ppt_w</p:attrName>
                                        </p:attrNameLst>
                                      </p:cBhvr>
                                      <p:tavLst>
                                        <p:tav tm="0">
                                          <p:val>
                                            <p:fltVal val="0"/>
                                          </p:val>
                                        </p:tav>
                                        <p:tav tm="100000">
                                          <p:val>
                                            <p:strVal val="#ppt_w"/>
                                          </p:val>
                                        </p:tav>
                                      </p:tavLst>
                                    </p:anim>
                                    <p:anim calcmode="lin" valueType="num">
                                      <p:cBhvr>
                                        <p:cTn id="16" dur="1000" fill="hold"/>
                                        <p:tgtEl>
                                          <p:spTgt spid="22534"/>
                                        </p:tgtEl>
                                        <p:attrNameLst>
                                          <p:attrName>ppt_h</p:attrName>
                                        </p:attrNameLst>
                                      </p:cBhvr>
                                      <p:tavLst>
                                        <p:tav tm="0">
                                          <p:val>
                                            <p:fltVal val="0"/>
                                          </p:val>
                                        </p:tav>
                                        <p:tav tm="100000">
                                          <p:val>
                                            <p:strVal val="#ppt_h"/>
                                          </p:val>
                                        </p:tav>
                                      </p:tavLst>
                                    </p:anim>
                                    <p:anim calcmode="lin" valueType="num">
                                      <p:cBhvr>
                                        <p:cTn id="17" dur="1000" fill="hold"/>
                                        <p:tgtEl>
                                          <p:spTgt spid="2253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2534"/>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childTnLst>
                    </p:cTn>
                  </p:par>
                  <p:par>
                    <p:cTn id="19" fill="hold" nodeType="clickPar">
                      <p:stCondLst>
                        <p:cond delay="indefinite"/>
                      </p:stCondLst>
                      <p:childTnLst>
                        <p:par>
                          <p:cTn id="20" fill="hold" nodeType="withGroup">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22535"/>
                                        </p:tgtEl>
                                        <p:attrNameLst>
                                          <p:attrName>style.visibility</p:attrName>
                                        </p:attrNameLst>
                                      </p:cBhvr>
                                      <p:to>
                                        <p:strVal val="visible"/>
                                      </p:to>
                                    </p:set>
                                    <p:anim calcmode="lin" valueType="num">
                                      <p:cBhvr>
                                        <p:cTn id="23" dur="1000" fill="hold"/>
                                        <p:tgtEl>
                                          <p:spTgt spid="22535"/>
                                        </p:tgtEl>
                                        <p:attrNameLst>
                                          <p:attrName>ppt_w</p:attrName>
                                        </p:attrNameLst>
                                      </p:cBhvr>
                                      <p:tavLst>
                                        <p:tav tm="0">
                                          <p:val>
                                            <p:fltVal val="0"/>
                                          </p:val>
                                        </p:tav>
                                        <p:tav tm="100000">
                                          <p:val>
                                            <p:strVal val="#ppt_w"/>
                                          </p:val>
                                        </p:tav>
                                      </p:tavLst>
                                    </p:anim>
                                    <p:anim calcmode="lin" valueType="num">
                                      <p:cBhvr>
                                        <p:cTn id="24" dur="1000" fill="hold"/>
                                        <p:tgtEl>
                                          <p:spTgt spid="22535"/>
                                        </p:tgtEl>
                                        <p:attrNameLst>
                                          <p:attrName>ppt_h</p:attrName>
                                        </p:attrNameLst>
                                      </p:cBhvr>
                                      <p:tavLst>
                                        <p:tav tm="0">
                                          <p:val>
                                            <p:fltVal val="0"/>
                                          </p:val>
                                        </p:tav>
                                        <p:tav tm="100000">
                                          <p:val>
                                            <p:strVal val="#ppt_h"/>
                                          </p:val>
                                        </p:tav>
                                      </p:tavLst>
                                    </p:anim>
                                    <p:anim calcmode="lin" valueType="num">
                                      <p:cBhvr>
                                        <p:cTn id="25" dur="1000" fill="hold"/>
                                        <p:tgtEl>
                                          <p:spTgt spid="2253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2535"/>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21"/>
                                            </p:cond>
                                          </p:stCondLst>
                                          <p:endCondLst>
                                            <p:cond evt="onStopAudio" delay="0">
                                              <p:tgtEl>
                                                <p:sldTgt/>
                                              </p:tgtEl>
                                            </p:cond>
                                          </p:endCondLst>
                                        </p:cTn>
                                        <p:tgtEl>
                                          <p:sndTgt r:embed="rId2" name="chimes.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22536"/>
                                        </p:tgtEl>
                                        <p:attrNameLst>
                                          <p:attrName>style.visibility</p:attrName>
                                        </p:attrNameLst>
                                      </p:cBhvr>
                                      <p:to>
                                        <p:strVal val="visible"/>
                                      </p:to>
                                    </p:set>
                                    <p:anim calcmode="lin" valueType="num">
                                      <p:cBhvr>
                                        <p:cTn id="31" dur="1000" fill="hold"/>
                                        <p:tgtEl>
                                          <p:spTgt spid="22536"/>
                                        </p:tgtEl>
                                        <p:attrNameLst>
                                          <p:attrName>ppt_w</p:attrName>
                                        </p:attrNameLst>
                                      </p:cBhvr>
                                      <p:tavLst>
                                        <p:tav tm="0">
                                          <p:val>
                                            <p:fltVal val="0"/>
                                          </p:val>
                                        </p:tav>
                                        <p:tav tm="100000">
                                          <p:val>
                                            <p:strVal val="#ppt_w"/>
                                          </p:val>
                                        </p:tav>
                                      </p:tavLst>
                                    </p:anim>
                                    <p:anim calcmode="lin" valueType="num">
                                      <p:cBhvr>
                                        <p:cTn id="32" dur="1000" fill="hold"/>
                                        <p:tgtEl>
                                          <p:spTgt spid="22536"/>
                                        </p:tgtEl>
                                        <p:attrNameLst>
                                          <p:attrName>ppt_h</p:attrName>
                                        </p:attrNameLst>
                                      </p:cBhvr>
                                      <p:tavLst>
                                        <p:tav tm="0">
                                          <p:val>
                                            <p:fltVal val="0"/>
                                          </p:val>
                                        </p:tav>
                                        <p:tav tm="100000">
                                          <p:val>
                                            <p:strVal val="#ppt_h"/>
                                          </p:val>
                                        </p:tav>
                                      </p:tavLst>
                                    </p:anim>
                                    <p:anim calcmode="lin" valueType="num">
                                      <p:cBhvr>
                                        <p:cTn id="33" dur="1000" fill="hold"/>
                                        <p:tgtEl>
                                          <p:spTgt spid="22536"/>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22536"/>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29"/>
                                            </p:cond>
                                          </p:stCondLst>
                                          <p:endCondLst>
                                            <p:cond evt="onStopAudio" delay="0">
                                              <p:tgtEl>
                                                <p:sldTgt/>
                                              </p:tgtEl>
                                            </p:cond>
                                          </p:endCondLst>
                                        </p:cTn>
                                        <p:tgtEl>
                                          <p:sndTgt r:embed="rId2" name="chimes.wav"/>
                                        </p:tgtEl>
                                      </p:cMediaNode>
                                    </p:audio>
                                  </p:subTnLst>
                                </p:cTn>
                              </p:par>
                            </p:childTnLst>
                          </p:cTn>
                        </p:par>
                      </p:childTnLst>
                    </p:cTn>
                  </p:par>
                  <p:par>
                    <p:cTn id="35" fill="hold" nodeType="clickPar">
                      <p:stCondLst>
                        <p:cond delay="indefinite"/>
                      </p:stCondLst>
                      <p:childTnLst>
                        <p:par>
                          <p:cTn id="36" fill="hold" nodeType="withGroup">
                            <p:stCondLst>
                              <p:cond delay="0"/>
                            </p:stCondLst>
                            <p:childTnLst>
                              <p:par>
                                <p:cTn id="37" presetID="16" presetClass="entr" presetSubtype="42" fill="hold" grpId="0" nodeType="clickEffect">
                                  <p:stCondLst>
                                    <p:cond delay="0"/>
                                  </p:stCondLst>
                                  <p:childTnLst>
                                    <p:set>
                                      <p:cBhvr>
                                        <p:cTn id="38" dur="1" fill="hold">
                                          <p:stCondLst>
                                            <p:cond delay="0"/>
                                          </p:stCondLst>
                                        </p:cTn>
                                        <p:tgtEl>
                                          <p:spTgt spid="22538"/>
                                        </p:tgtEl>
                                        <p:attrNameLst>
                                          <p:attrName>style.visibility</p:attrName>
                                        </p:attrNameLst>
                                      </p:cBhvr>
                                      <p:to>
                                        <p:strVal val="visible"/>
                                      </p:to>
                                    </p:set>
                                    <p:animEffect transition="in" filter="barn(outHorizontal)">
                                      <p:cBhvr>
                                        <p:cTn id="39" dur="500"/>
                                        <p:tgtEl>
                                          <p:spTgt spid="22538"/>
                                        </p:tgtEl>
                                      </p:cBhvr>
                                    </p:animEffect>
                                  </p:childTnLst>
                                  <p:subTnLst>
                                    <p:audio>
                                      <p:cMediaNode>
                                        <p:cTn display="0" masterRel="sameClick">
                                          <p:stCondLst>
                                            <p:cond evt="begin" delay="0">
                                              <p:tn val="37"/>
                                            </p:cond>
                                          </p:stCondLst>
                                          <p:endCondLst>
                                            <p:cond evt="onStopAudio" delay="0">
                                              <p:tgtEl>
                                                <p:sldTgt/>
                                              </p:tgtEl>
                                            </p:cond>
                                          </p:endCondLst>
                                        </p:cTn>
                                        <p:tgtEl>
                                          <p:sndTgt r:embed="rId3" name="explod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autoUpdateAnimBg="0"/>
      <p:bldP spid="22534" grpId="0" autoUpdateAnimBg="0"/>
      <p:bldP spid="22535" grpId="0" autoUpdateAnimBg="0"/>
      <p:bldP spid="22536" grpId="0" autoUpdateAnimBg="0"/>
      <p:bldP spid="22538" grpId="0" autoUpdateAnimBg="0"/>
    </p:bldLst>
  </p:timing>
</p:sld>
</file>

<file path=ppt/slides/slide10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7346" name="Rectangle 3"/>
          <p:cNvSpPr>
            <a:spLocks noGrp="1" noChangeArrowheads="1"/>
          </p:cNvSpPr>
          <p:nvPr>
            <p:ph type="body" idx="4294967295"/>
          </p:nvPr>
        </p:nvSpPr>
        <p:spPr>
          <a:xfrm>
            <a:off x="2351088" y="692150"/>
            <a:ext cx="7772400" cy="4114800"/>
          </a:xfrm>
        </p:spPr>
        <p:txBody>
          <a:bodyPr/>
          <a:lstStyle/>
          <a:p>
            <a:pPr>
              <a:lnSpc>
                <a:spcPct val="90000"/>
              </a:lnSpc>
              <a:buFontTx/>
              <a:buNone/>
            </a:pPr>
            <a:r>
              <a:rPr lang="en-US" altLang="zh-CN" sz="4000" b="1"/>
              <a:t>5. I was very busy yesterday, otherwise I _________________(come) to the meeting.</a:t>
            </a:r>
          </a:p>
          <a:p>
            <a:pPr>
              <a:lnSpc>
                <a:spcPct val="90000"/>
              </a:lnSpc>
              <a:buFontTx/>
              <a:buNone/>
            </a:pPr>
            <a:r>
              <a:rPr lang="en-US" altLang="zh-CN" sz="4000" b="1"/>
              <a:t>6. Look at the clock! It</a:t>
            </a:r>
            <a:r>
              <a:rPr lang="en-US" altLang="zh-CN" sz="4000" b="1">
                <a:latin typeface="Times New Roman"/>
              </a:rPr>
              <a:t>’</a:t>
            </a:r>
            <a:r>
              <a:rPr lang="en-US" altLang="zh-CN" sz="4000" b="1"/>
              <a:t>s (high) time we _______________(go) home.</a:t>
            </a:r>
          </a:p>
        </p:txBody>
      </p:sp>
      <p:sp>
        <p:nvSpPr>
          <p:cNvPr id="697347" name="Text Box 4"/>
          <p:cNvSpPr txBox="1">
            <a:spLocks noChangeArrowheads="1"/>
          </p:cNvSpPr>
          <p:nvPr/>
        </p:nvSpPr>
        <p:spPr bwMode="auto">
          <a:xfrm>
            <a:off x="3200400" y="2133600"/>
            <a:ext cx="1327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endParaRPr kumimoji="1" lang="zh-CN" altLang="zh-CN" sz="2400">
              <a:solidFill>
                <a:srgbClr val="000000"/>
              </a:solidFill>
              <a:latin typeface="Times New Roman" pitchFamily="18" charset="0"/>
            </a:endParaRPr>
          </a:p>
        </p:txBody>
      </p:sp>
      <p:sp>
        <p:nvSpPr>
          <p:cNvPr id="697348" name="Text Box 5"/>
          <p:cNvSpPr txBox="1">
            <a:spLocks noChangeArrowheads="1"/>
          </p:cNvSpPr>
          <p:nvPr/>
        </p:nvSpPr>
        <p:spPr bwMode="auto">
          <a:xfrm>
            <a:off x="3048000" y="2133600"/>
            <a:ext cx="3429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endParaRPr kumimoji="1" lang="zh-CN" altLang="zh-CN" sz="2400">
              <a:solidFill>
                <a:srgbClr val="000000"/>
              </a:solidFill>
              <a:latin typeface="Times New Roman" pitchFamily="18" charset="0"/>
            </a:endParaRPr>
          </a:p>
        </p:txBody>
      </p:sp>
      <p:sp>
        <p:nvSpPr>
          <p:cNvPr id="23558" name="Text Box 6"/>
          <p:cNvSpPr txBox="1">
            <a:spLocks noChangeArrowheads="1"/>
          </p:cNvSpPr>
          <p:nvPr/>
        </p:nvSpPr>
        <p:spPr bwMode="auto">
          <a:xfrm>
            <a:off x="3143251" y="1628775"/>
            <a:ext cx="43211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4400">
                <a:solidFill>
                  <a:srgbClr val="FF0000"/>
                </a:solidFill>
                <a:latin typeface="Times New Roman" pitchFamily="18" charset="0"/>
              </a:rPr>
              <a:t>would have come</a:t>
            </a:r>
          </a:p>
        </p:txBody>
      </p:sp>
      <p:sp>
        <p:nvSpPr>
          <p:cNvPr id="23559" name="Text Box 7"/>
          <p:cNvSpPr txBox="1">
            <a:spLocks noChangeArrowheads="1"/>
          </p:cNvSpPr>
          <p:nvPr/>
        </p:nvSpPr>
        <p:spPr bwMode="auto">
          <a:xfrm>
            <a:off x="8382000" y="26670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endParaRPr kumimoji="1" lang="zh-CN" altLang="zh-CN" sz="2400">
              <a:solidFill>
                <a:srgbClr val="000000"/>
              </a:solidFill>
              <a:latin typeface="Times New Roman" pitchFamily="18" charset="0"/>
            </a:endParaRPr>
          </a:p>
        </p:txBody>
      </p:sp>
      <p:sp>
        <p:nvSpPr>
          <p:cNvPr id="23560" name="Text Box 8"/>
          <p:cNvSpPr txBox="1">
            <a:spLocks noChangeArrowheads="1"/>
          </p:cNvSpPr>
          <p:nvPr/>
        </p:nvSpPr>
        <p:spPr bwMode="auto">
          <a:xfrm>
            <a:off x="4656138" y="3500439"/>
            <a:ext cx="42481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4000" b="1">
                <a:solidFill>
                  <a:srgbClr val="FF0000"/>
                </a:solidFill>
                <a:latin typeface="Times New Roman" pitchFamily="18" charset="0"/>
              </a:rPr>
              <a:t>  went/should go</a:t>
            </a:r>
          </a:p>
        </p:txBody>
      </p:sp>
    </p:spTree>
    <p:extLst>
      <p:ext uri="{BB962C8B-B14F-4D97-AF65-F5344CB8AC3E}">
        <p14:creationId xmlns:p14="http://schemas.microsoft.com/office/powerpoint/2010/main" val="30948972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randombar(horizontal)">
                                      <p:cBhvr>
                                        <p:cTn id="7" dur="500"/>
                                        <p:tgtEl>
                                          <p:spTgt spid="23558"/>
                                        </p:tgtEl>
                                      </p:cBhvr>
                                    </p:animEffect>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nodePh="1">
                                  <p:stCondLst>
                                    <p:cond delay="0"/>
                                  </p:stCondLst>
                                  <p:endCondLst>
                                    <p:cond evt="begin" delay="0">
                                      <p:tn val="10"/>
                                    </p:cond>
                                  </p:endCondLst>
                                  <p:childTnLst>
                                    <p:set>
                                      <p:cBhvr>
                                        <p:cTn id="11" dur="1" fill="hold">
                                          <p:stCondLst>
                                            <p:cond delay="0"/>
                                          </p:stCondLst>
                                        </p:cTn>
                                        <p:tgtEl>
                                          <p:spTgt spid="23559"/>
                                        </p:tgtEl>
                                        <p:attrNameLst>
                                          <p:attrName>style.visibility</p:attrName>
                                        </p:attrNameLst>
                                      </p:cBhvr>
                                      <p:to>
                                        <p:strVal val="visible"/>
                                      </p:to>
                                    </p:set>
                                    <p:animEffect transition="in" filter="randombar(horizontal)">
                                      <p:cBhvr>
                                        <p:cTn id="12" dur="500"/>
                                        <p:tgtEl>
                                          <p:spTgt spid="23559"/>
                                        </p:tgtEl>
                                      </p:cBhvr>
                                    </p:animEffect>
                                  </p:childTnLst>
                                  <p:subTnLst>
                                    <p:audio>
                                      <p:cMediaNode>
                                        <p:cTn display="0" masterRel="sameClick">
                                          <p:stCondLst>
                                            <p:cond evt="begin" delay="0">
                                              <p:tn val="10"/>
                                            </p:cond>
                                          </p:stCondLst>
                                          <p:endCondLst>
                                            <p:cond evt="onStopAudio" delay="0">
                                              <p:tgtEl>
                                                <p:sldTgt/>
                                              </p:tgtEl>
                                            </p:cond>
                                          </p:endCondLst>
                                        </p:cTn>
                                        <p:tgtEl>
                                          <p:sndTgt r:embed="rId2" name="laser.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23560"/>
                                        </p:tgtEl>
                                        <p:attrNameLst>
                                          <p:attrName>style.visibility</p:attrName>
                                        </p:attrNameLst>
                                      </p:cBhvr>
                                      <p:to>
                                        <p:strVal val="visible"/>
                                      </p:to>
                                    </p:set>
                                    <p:animEffect transition="in" filter="randombar(vertical)">
                                      <p:cBhvr>
                                        <p:cTn id="17" dur="500"/>
                                        <p:tgtEl>
                                          <p:spTgt spid="23560"/>
                                        </p:tgtEl>
                                      </p:cBhvr>
                                    </p:animEffect>
                                  </p:childTnLst>
                                  <p:subTnLst>
                                    <p:audio>
                                      <p:cMediaNode>
                                        <p:cTn display="0" masterRel="sameClick">
                                          <p:stCondLst>
                                            <p:cond evt="begin" delay="0">
                                              <p:tn val="15"/>
                                            </p:cond>
                                          </p:stCondLst>
                                          <p:endCondLst>
                                            <p:cond evt="onStopAudio" delay="0">
                                              <p:tgtEl>
                                                <p:sldTgt/>
                                              </p:tgtEl>
                                            </p:cond>
                                          </p:endCondLst>
                                        </p:cTn>
                                        <p:tgtEl>
                                          <p:sndTgt r:embed="rId2"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utoUpdateAnimBg="0"/>
      <p:bldP spid="23559" grpId="0" autoUpdateAnimBg="0"/>
      <p:bldP spid="23560" grpId="0" autoUpdateAnimBg="0"/>
    </p:bldLst>
  </p:timing>
</p:sld>
</file>

<file path=ppt/slides/slide10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6642" name="Rectangle 2"/>
          <p:cNvSpPr>
            <a:spLocks noGrp="1" noChangeArrowheads="1"/>
          </p:cNvSpPr>
          <p:nvPr>
            <p:ph type="body" idx="1"/>
          </p:nvPr>
        </p:nvSpPr>
        <p:spPr>
          <a:xfrm>
            <a:off x="1981200" y="333376"/>
            <a:ext cx="8229600" cy="6524625"/>
          </a:xfrm>
        </p:spPr>
        <p:txBody>
          <a:bodyPr/>
          <a:lstStyle/>
          <a:p>
            <a:r>
              <a:rPr lang="en-US" altLang="zh-CN" b="1"/>
              <a:t>We raise sheep for their wool and _____</a:t>
            </a:r>
          </a:p>
          <a:p>
            <a:r>
              <a:rPr lang="en-US" altLang="zh-CN" b="1"/>
              <a:t>A. flesh    B. meat     C. pork   D. mutton</a:t>
            </a:r>
          </a:p>
          <a:p>
            <a:r>
              <a:rPr lang="en-US" altLang="zh-CN" b="1">
                <a:solidFill>
                  <a:srgbClr val="FF0000"/>
                </a:solidFill>
              </a:rPr>
              <a:t>In the flesh</a:t>
            </a:r>
          </a:p>
          <a:p>
            <a:r>
              <a:rPr lang="en-US" altLang="zh-CN" b="1"/>
              <a:t>He looked much shorter </a:t>
            </a:r>
            <a:r>
              <a:rPr lang="en-US" altLang="zh-CN" b="1">
                <a:solidFill>
                  <a:srgbClr val="FF0000"/>
                </a:solidFill>
              </a:rPr>
              <a:t>in the flesh</a:t>
            </a:r>
            <a:r>
              <a:rPr lang="en-US" altLang="zh-CN" b="1"/>
              <a:t> than on television.</a:t>
            </a:r>
            <a:r>
              <a:rPr lang="en-US" altLang="zh-CN"/>
              <a:t> </a:t>
            </a:r>
            <a:endParaRPr lang="en-US" altLang="zh-CN" b="1"/>
          </a:p>
          <a:p>
            <a:r>
              <a:rPr lang="en-US" altLang="zh-CN" b="1">
                <a:solidFill>
                  <a:srgbClr val="FF0000"/>
                </a:solidFill>
              </a:rPr>
              <a:t>flesh and blood</a:t>
            </a:r>
          </a:p>
          <a:p>
            <a:r>
              <a:rPr lang="en-US" altLang="zh-CN" b="1"/>
              <a:t>How can he treat his own </a:t>
            </a:r>
            <a:r>
              <a:rPr lang="en-US" altLang="zh-CN" b="1">
                <a:solidFill>
                  <a:srgbClr val="FF0000"/>
                </a:solidFill>
              </a:rPr>
              <a:t>flesh and blood</a:t>
            </a:r>
            <a:r>
              <a:rPr lang="en-US" altLang="zh-CN" b="1"/>
              <a:t> that way?</a:t>
            </a:r>
          </a:p>
          <a:p>
            <a:r>
              <a:rPr lang="en-US" altLang="zh-CN" b="1"/>
              <a:t>flesh out</a:t>
            </a:r>
          </a:p>
          <a:p>
            <a:endParaRPr lang="en-US" altLang="zh-CN" b="1"/>
          </a:p>
        </p:txBody>
      </p:sp>
      <p:sp>
        <p:nvSpPr>
          <p:cNvPr id="496643" name="Text Box 3"/>
          <p:cNvSpPr txBox="1">
            <a:spLocks noChangeArrowheads="1"/>
          </p:cNvSpPr>
          <p:nvPr/>
        </p:nvSpPr>
        <p:spPr bwMode="auto">
          <a:xfrm>
            <a:off x="2711451" y="836614"/>
            <a:ext cx="16557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FF0000"/>
                </a:solidFill>
                <a:ea typeface="宋体" charset="-122"/>
              </a:rPr>
              <a:t>D</a:t>
            </a:r>
          </a:p>
        </p:txBody>
      </p:sp>
      <p:sp>
        <p:nvSpPr>
          <p:cNvPr id="496644" name="Text Box 4"/>
          <p:cNvSpPr txBox="1">
            <a:spLocks noChangeArrowheads="1"/>
          </p:cNvSpPr>
          <p:nvPr/>
        </p:nvSpPr>
        <p:spPr bwMode="auto">
          <a:xfrm>
            <a:off x="4583113" y="1985964"/>
            <a:ext cx="2519362"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333399"/>
                </a:solidFill>
                <a:ea typeface="宋体" charset="-122"/>
              </a:rPr>
              <a:t>本人</a:t>
            </a:r>
          </a:p>
        </p:txBody>
      </p:sp>
      <p:sp>
        <p:nvSpPr>
          <p:cNvPr id="496645" name="Text Box 5"/>
          <p:cNvSpPr txBox="1">
            <a:spLocks noChangeArrowheads="1"/>
          </p:cNvSpPr>
          <p:nvPr/>
        </p:nvSpPr>
        <p:spPr bwMode="auto">
          <a:xfrm>
            <a:off x="5375276" y="3644900"/>
            <a:ext cx="34575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333399"/>
                </a:solidFill>
                <a:ea typeface="宋体" charset="-122"/>
              </a:rPr>
              <a:t>亲骨肉，亲属</a:t>
            </a:r>
          </a:p>
        </p:txBody>
      </p:sp>
      <p:sp>
        <p:nvSpPr>
          <p:cNvPr id="496646" name="Text Box 6"/>
          <p:cNvSpPr txBox="1">
            <a:spLocks noChangeArrowheads="1"/>
          </p:cNvSpPr>
          <p:nvPr/>
        </p:nvSpPr>
        <p:spPr bwMode="auto">
          <a:xfrm>
            <a:off x="4224339" y="5300664"/>
            <a:ext cx="34575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333399"/>
                </a:solidFill>
                <a:ea typeface="宋体" charset="-122"/>
              </a:rPr>
              <a:t>长胖</a:t>
            </a:r>
          </a:p>
        </p:txBody>
      </p:sp>
    </p:spTree>
    <p:extLst>
      <p:ext uri="{BB962C8B-B14F-4D97-AF65-F5344CB8AC3E}">
        <p14:creationId xmlns:p14="http://schemas.microsoft.com/office/powerpoint/2010/main" val="2938323471"/>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96642">
                                            <p:txEl>
                                              <p:pRg st="2" end="2"/>
                                            </p:txEl>
                                          </p:spTgt>
                                        </p:tgtEl>
                                        <p:attrNameLst>
                                          <p:attrName>style.visibility</p:attrName>
                                        </p:attrNameLst>
                                      </p:cBhvr>
                                      <p:to>
                                        <p:strVal val="visible"/>
                                      </p:to>
                                    </p:set>
                                    <p:animEffect transition="in" filter="blinds(horizontal)">
                                      <p:cBhvr>
                                        <p:cTn id="7" dur="500"/>
                                        <p:tgtEl>
                                          <p:spTgt spid="496642">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96642">
                                            <p:txEl>
                                              <p:pRg st="3" end="3"/>
                                            </p:txEl>
                                          </p:spTgt>
                                        </p:tgtEl>
                                        <p:attrNameLst>
                                          <p:attrName>style.visibility</p:attrName>
                                        </p:attrNameLst>
                                      </p:cBhvr>
                                      <p:to>
                                        <p:strVal val="visible"/>
                                      </p:to>
                                    </p:set>
                                    <p:animEffect transition="in" filter="blinds(horizontal)">
                                      <p:cBhvr>
                                        <p:cTn id="12" dur="500"/>
                                        <p:tgtEl>
                                          <p:spTgt spid="496642">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96642">
                                            <p:txEl>
                                              <p:pRg st="4" end="4"/>
                                            </p:txEl>
                                          </p:spTgt>
                                        </p:tgtEl>
                                        <p:attrNameLst>
                                          <p:attrName>style.visibility</p:attrName>
                                        </p:attrNameLst>
                                      </p:cBhvr>
                                      <p:to>
                                        <p:strVal val="visible"/>
                                      </p:to>
                                    </p:set>
                                    <p:animEffect transition="in" filter="blinds(horizontal)">
                                      <p:cBhvr>
                                        <p:cTn id="17" dur="500"/>
                                        <p:tgtEl>
                                          <p:spTgt spid="496642">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96642">
                                            <p:txEl>
                                              <p:pRg st="5" end="5"/>
                                            </p:txEl>
                                          </p:spTgt>
                                        </p:tgtEl>
                                        <p:attrNameLst>
                                          <p:attrName>style.visibility</p:attrName>
                                        </p:attrNameLst>
                                      </p:cBhvr>
                                      <p:to>
                                        <p:strVal val="visible"/>
                                      </p:to>
                                    </p:set>
                                    <p:animEffect transition="in" filter="blinds(horizontal)">
                                      <p:cBhvr>
                                        <p:cTn id="22" dur="500"/>
                                        <p:tgtEl>
                                          <p:spTgt spid="496642">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96642">
                                            <p:txEl>
                                              <p:pRg st="6" end="6"/>
                                            </p:txEl>
                                          </p:spTgt>
                                        </p:tgtEl>
                                        <p:attrNameLst>
                                          <p:attrName>style.visibility</p:attrName>
                                        </p:attrNameLst>
                                      </p:cBhvr>
                                      <p:to>
                                        <p:strVal val="visible"/>
                                      </p:to>
                                    </p:set>
                                    <p:animEffect transition="in" filter="blinds(horizontal)">
                                      <p:cBhvr>
                                        <p:cTn id="27" dur="500"/>
                                        <p:tgtEl>
                                          <p:spTgt spid="49664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7666" name="Rectangle 2"/>
          <p:cNvSpPr>
            <a:spLocks noGrp="1" noChangeArrowheads="1"/>
          </p:cNvSpPr>
          <p:nvPr>
            <p:ph type="title"/>
          </p:nvPr>
        </p:nvSpPr>
        <p:spPr/>
        <p:txBody>
          <a:bodyPr/>
          <a:lstStyle/>
          <a:p>
            <a:pPr algn="l"/>
            <a:r>
              <a:rPr lang="en-US" altLang="zh-CN" b="1" dirty="0"/>
              <a:t>a </a:t>
            </a:r>
            <a:r>
              <a:rPr lang="en-US" altLang="zh-CN" b="1" dirty="0">
                <a:solidFill>
                  <a:srgbClr val="FF0000"/>
                </a:solidFill>
              </a:rPr>
              <a:t>bunch</a:t>
            </a:r>
            <a:r>
              <a:rPr lang="en-US" altLang="zh-CN" b="1" dirty="0"/>
              <a:t> of</a:t>
            </a:r>
          </a:p>
        </p:txBody>
      </p:sp>
      <p:sp>
        <p:nvSpPr>
          <p:cNvPr id="497667" name="Rectangle 3"/>
          <p:cNvSpPr>
            <a:spLocks noGrp="1" noChangeArrowheads="1"/>
          </p:cNvSpPr>
          <p:nvPr>
            <p:ph type="body" idx="1"/>
          </p:nvPr>
        </p:nvSpPr>
        <p:spPr/>
        <p:txBody>
          <a:bodyPr/>
          <a:lstStyle/>
          <a:p>
            <a:r>
              <a:rPr lang="zh-CN" altLang="en-US" b="1" dirty="0"/>
              <a:t>一串葡萄</a:t>
            </a:r>
          </a:p>
          <a:p>
            <a:r>
              <a:rPr lang="zh-CN" altLang="en-US" b="1" dirty="0"/>
              <a:t>一束花</a:t>
            </a:r>
          </a:p>
          <a:p>
            <a:r>
              <a:rPr lang="zh-CN" altLang="en-US" b="1" dirty="0"/>
              <a:t>一群恶棍</a:t>
            </a:r>
          </a:p>
        </p:txBody>
      </p:sp>
      <p:sp>
        <p:nvSpPr>
          <p:cNvPr id="497668" name="Text Box 4"/>
          <p:cNvSpPr txBox="1">
            <a:spLocks noChangeArrowheads="1"/>
          </p:cNvSpPr>
          <p:nvPr/>
        </p:nvSpPr>
        <p:spPr bwMode="auto">
          <a:xfrm>
            <a:off x="4224338" y="1609726"/>
            <a:ext cx="4824412" cy="176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ltLang="zh-CN" sz="3200" b="1" dirty="0">
                <a:solidFill>
                  <a:srgbClr val="000000"/>
                </a:solidFill>
                <a:ea typeface="宋体" charset="-122"/>
              </a:rPr>
              <a:t>a </a:t>
            </a:r>
            <a:r>
              <a:rPr lang="en-US" altLang="zh-CN" sz="3200" b="1" dirty="0">
                <a:solidFill>
                  <a:srgbClr val="FF0000"/>
                </a:solidFill>
                <a:ea typeface="宋体" charset="-122"/>
              </a:rPr>
              <a:t>bunch</a:t>
            </a:r>
            <a:r>
              <a:rPr lang="en-US" altLang="zh-CN" sz="3200" b="1" dirty="0">
                <a:solidFill>
                  <a:srgbClr val="000000"/>
                </a:solidFill>
                <a:ea typeface="宋体" charset="-122"/>
              </a:rPr>
              <a:t> of grapes</a:t>
            </a:r>
          </a:p>
          <a:p>
            <a:pPr>
              <a:spcBef>
                <a:spcPct val="20000"/>
              </a:spcBef>
            </a:pPr>
            <a:r>
              <a:rPr lang="en-US" altLang="zh-CN" sz="3200" b="1" dirty="0">
                <a:solidFill>
                  <a:srgbClr val="000000"/>
                </a:solidFill>
                <a:ea typeface="宋体" charset="-122"/>
              </a:rPr>
              <a:t>a </a:t>
            </a:r>
            <a:r>
              <a:rPr lang="en-US" altLang="zh-CN" sz="3200" b="1" dirty="0">
                <a:solidFill>
                  <a:srgbClr val="FF0000"/>
                </a:solidFill>
                <a:ea typeface="宋体" charset="-122"/>
              </a:rPr>
              <a:t>bunch</a:t>
            </a:r>
            <a:r>
              <a:rPr lang="en-US" altLang="zh-CN" sz="3200" b="1" dirty="0">
                <a:solidFill>
                  <a:srgbClr val="000000"/>
                </a:solidFill>
                <a:ea typeface="宋体" charset="-122"/>
              </a:rPr>
              <a:t> of flowers</a:t>
            </a:r>
          </a:p>
          <a:p>
            <a:pPr>
              <a:spcBef>
                <a:spcPct val="20000"/>
              </a:spcBef>
            </a:pPr>
            <a:r>
              <a:rPr lang="en-US" altLang="zh-CN" sz="3200" b="1" dirty="0">
                <a:solidFill>
                  <a:srgbClr val="000000"/>
                </a:solidFill>
                <a:ea typeface="宋体" charset="-122"/>
              </a:rPr>
              <a:t>a </a:t>
            </a:r>
            <a:r>
              <a:rPr lang="en-US" altLang="zh-CN" sz="3200" b="1" dirty="0">
                <a:solidFill>
                  <a:srgbClr val="FF0000"/>
                </a:solidFill>
                <a:ea typeface="宋体" charset="-122"/>
              </a:rPr>
              <a:t>bunch</a:t>
            </a:r>
            <a:r>
              <a:rPr lang="en-US" altLang="zh-CN" sz="3200" b="1" dirty="0">
                <a:solidFill>
                  <a:srgbClr val="000000"/>
                </a:solidFill>
                <a:ea typeface="宋体" charset="-122"/>
              </a:rPr>
              <a:t> of thugs</a:t>
            </a:r>
          </a:p>
        </p:txBody>
      </p:sp>
    </p:spTree>
    <p:extLst>
      <p:ext uri="{BB962C8B-B14F-4D97-AF65-F5344CB8AC3E}">
        <p14:creationId xmlns:p14="http://schemas.microsoft.com/office/powerpoint/2010/main" val="1120213961"/>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497668">
                                            <p:txEl>
                                              <p:pRg st="0" end="0"/>
                                            </p:txEl>
                                          </p:spTgt>
                                        </p:tgtEl>
                                        <p:attrNameLst>
                                          <p:attrName>style.visibility</p:attrName>
                                        </p:attrNameLst>
                                      </p:cBhvr>
                                      <p:to>
                                        <p:strVal val="visible"/>
                                      </p:to>
                                    </p:set>
                                    <p:animEffect transition="in" filter="wipe(up)">
                                      <p:cBhvr>
                                        <p:cTn id="7" dur="500"/>
                                        <p:tgtEl>
                                          <p:spTgt spid="49766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497668">
                                            <p:txEl>
                                              <p:pRg st="1" end="1"/>
                                            </p:txEl>
                                          </p:spTgt>
                                        </p:tgtEl>
                                        <p:attrNameLst>
                                          <p:attrName>style.visibility</p:attrName>
                                        </p:attrNameLst>
                                      </p:cBhvr>
                                      <p:to>
                                        <p:strVal val="visible"/>
                                      </p:to>
                                    </p:set>
                                    <p:animEffect transition="in" filter="wipe(up)">
                                      <p:cBhvr>
                                        <p:cTn id="12" dur="500"/>
                                        <p:tgtEl>
                                          <p:spTgt spid="49766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497668">
                                            <p:txEl>
                                              <p:pRg st="2" end="2"/>
                                            </p:txEl>
                                          </p:spTgt>
                                        </p:tgtEl>
                                        <p:attrNameLst>
                                          <p:attrName>style.visibility</p:attrName>
                                        </p:attrNameLst>
                                      </p:cBhvr>
                                      <p:to>
                                        <p:strVal val="visible"/>
                                      </p:to>
                                    </p:set>
                                    <p:animEffect transition="in" filter="wipe(up)">
                                      <p:cBhvr>
                                        <p:cTn id="17" dur="500"/>
                                        <p:tgtEl>
                                          <p:spTgt spid="49766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2008925182842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2" y="3958639"/>
            <a:ext cx="5148063" cy="2899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qbs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552" y="372916"/>
            <a:ext cx="3744416" cy="3632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6655725" y="372915"/>
            <a:ext cx="3480520" cy="4741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487488" y="4823282"/>
            <a:ext cx="9144000" cy="2062103"/>
          </a:xfrm>
          <a:prstGeom prst="rect">
            <a:avLst/>
          </a:prstGeom>
          <a:solidFill>
            <a:schemeClr val="bg1">
              <a:alpha val="83000"/>
            </a:schemeClr>
          </a:solidFill>
        </p:spPr>
        <p:txBody>
          <a:bodyPr wrap="square" rtlCol="0">
            <a:spAutoFit/>
          </a:bodyPr>
          <a:lstStyle/>
          <a:p>
            <a:pPr marL="285750" indent="-285750">
              <a:buFont typeface="Arial" pitchFamily="34" charset="0"/>
              <a:buChar char="•"/>
            </a:pPr>
            <a:r>
              <a:rPr lang="en-US" altLang="zh-CN" sz="2800" b="1" dirty="0">
                <a:solidFill>
                  <a:srgbClr val="000000"/>
                </a:solidFill>
                <a:latin typeface="Calibri" pitchFamily="34" charset="0"/>
                <a:ea typeface="宋体" charset="-122"/>
                <a:cs typeface="Calibri" pitchFamily="34" charset="0"/>
              </a:rPr>
              <a:t>Which style of painting do you prefer Chinese or Western?</a:t>
            </a:r>
          </a:p>
          <a:p>
            <a:pPr marL="285750" indent="-285750">
              <a:buFont typeface="Arial" pitchFamily="34" charset="0"/>
              <a:buChar char="•"/>
            </a:pPr>
            <a:r>
              <a:rPr lang="en-US" altLang="zh-CN" sz="2800" b="1" dirty="0">
                <a:solidFill>
                  <a:srgbClr val="000000"/>
                </a:solidFill>
                <a:latin typeface="Calibri" pitchFamily="34" charset="0"/>
                <a:ea typeface="宋体" charset="-122"/>
                <a:cs typeface="Calibri" pitchFamily="34" charset="0"/>
              </a:rPr>
              <a:t>I prefer…to…</a:t>
            </a:r>
          </a:p>
          <a:p>
            <a:pPr marL="285750" indent="-285750">
              <a:buFont typeface="Arial" pitchFamily="34" charset="0"/>
              <a:buChar char="•"/>
            </a:pPr>
            <a:r>
              <a:rPr lang="en-US" altLang="zh-CN" sz="2800" b="1" dirty="0">
                <a:solidFill>
                  <a:srgbClr val="000000"/>
                </a:solidFill>
                <a:latin typeface="Calibri" pitchFamily="34" charset="0"/>
                <a:ea typeface="宋体" charset="-122"/>
                <a:cs typeface="Calibri" pitchFamily="34" charset="0"/>
              </a:rPr>
              <a:t>I </a:t>
            </a:r>
            <a:r>
              <a:rPr lang="en-US" altLang="zh-CN" sz="3600" b="1" dirty="0">
                <a:solidFill>
                  <a:srgbClr val="FF0000"/>
                </a:solidFill>
                <a:latin typeface="Calibri" pitchFamily="34" charset="0"/>
                <a:ea typeface="宋体" charset="-122"/>
                <a:cs typeface="Calibri" pitchFamily="34" charset="0"/>
              </a:rPr>
              <a:t>have a preference for</a:t>
            </a:r>
            <a:r>
              <a:rPr lang="en-US" altLang="zh-CN" sz="2800" b="1" dirty="0">
                <a:solidFill>
                  <a:srgbClr val="000000"/>
                </a:solidFill>
                <a:latin typeface="Calibri" pitchFamily="34" charset="0"/>
                <a:ea typeface="宋体" charset="-122"/>
                <a:cs typeface="Calibri" pitchFamily="34" charset="0"/>
              </a:rPr>
              <a:t>…, because</a:t>
            </a:r>
          </a:p>
          <a:p>
            <a:pPr marL="285750" indent="-285750">
              <a:buFont typeface="Arial" pitchFamily="34" charset="0"/>
              <a:buChar char="•"/>
            </a:pPr>
            <a:r>
              <a:rPr lang="en-US" altLang="zh-CN" sz="2800" b="1" dirty="0">
                <a:solidFill>
                  <a:srgbClr val="000000"/>
                </a:solidFill>
                <a:latin typeface="Calibri" pitchFamily="34" charset="0"/>
                <a:ea typeface="宋体" charset="-122"/>
                <a:cs typeface="Calibri" pitchFamily="34" charset="0"/>
              </a:rPr>
              <a:t>… </a:t>
            </a:r>
            <a:r>
              <a:rPr lang="en-US" altLang="zh-CN" sz="3600" b="1" dirty="0">
                <a:solidFill>
                  <a:srgbClr val="FF0000"/>
                </a:solidFill>
                <a:latin typeface="Calibri" pitchFamily="34" charset="0"/>
                <a:ea typeface="宋体" charset="-122"/>
                <a:cs typeface="Calibri" pitchFamily="34" charset="0"/>
              </a:rPr>
              <a:t>appeals to </a:t>
            </a:r>
            <a:r>
              <a:rPr lang="en-US" altLang="zh-CN" sz="2800" b="1" dirty="0">
                <a:solidFill>
                  <a:srgbClr val="000000"/>
                </a:solidFill>
                <a:latin typeface="Calibri" pitchFamily="34" charset="0"/>
                <a:ea typeface="宋体" charset="-122"/>
                <a:cs typeface="Calibri" pitchFamily="34" charset="0"/>
              </a:rPr>
              <a:t>me, because…</a:t>
            </a:r>
          </a:p>
        </p:txBody>
      </p:sp>
    </p:spTree>
    <p:extLst>
      <p:ext uri="{BB962C8B-B14F-4D97-AF65-F5344CB8AC3E}">
        <p14:creationId xmlns:p14="http://schemas.microsoft.com/office/powerpoint/2010/main" val="316369545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bg/>
                                          </p:spTgt>
                                        </p:tgtEl>
                                        <p:attrNameLst>
                                          <p:attrName>style.visibility</p:attrName>
                                        </p:attrNameLst>
                                      </p:cBhvr>
                                      <p:to>
                                        <p:strVal val="visible"/>
                                      </p:to>
                                    </p:set>
                                    <p:animEffect transition="in" filter="fade">
                                      <p:cBhvr>
                                        <p:cTn id="26" dur="500"/>
                                        <p:tgtEl>
                                          <p:spTgt spid="5">
                                            <p:bg/>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Effect transition="in" filter="fade">
                                      <p:cBhvr>
                                        <p:cTn id="31" dur="500"/>
                                        <p:tgtEl>
                                          <p:spTgt spid="5">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
                                            <p:txEl>
                                              <p:pRg st="1" end="1"/>
                                            </p:txEl>
                                          </p:spTgt>
                                        </p:tgtEl>
                                        <p:attrNameLst>
                                          <p:attrName>style.visibility</p:attrName>
                                        </p:attrNameLst>
                                      </p:cBhvr>
                                      <p:to>
                                        <p:strVal val="visible"/>
                                      </p:to>
                                    </p:set>
                                    <p:animEffect transition="in" filter="fade">
                                      <p:cBhvr>
                                        <p:cTn id="36" dur="500"/>
                                        <p:tgtEl>
                                          <p:spTgt spid="5">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xEl>
                                              <p:pRg st="2" end="2"/>
                                            </p:txEl>
                                          </p:spTgt>
                                        </p:tgtEl>
                                        <p:attrNameLst>
                                          <p:attrName>style.visibility</p:attrName>
                                        </p:attrNameLst>
                                      </p:cBhvr>
                                      <p:to>
                                        <p:strVal val="visible"/>
                                      </p:to>
                                    </p:set>
                                    <p:animEffect transition="in" filter="fade">
                                      <p:cBhvr>
                                        <p:cTn id="41" dur="500"/>
                                        <p:tgtEl>
                                          <p:spTgt spid="5">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5">
                                            <p:txEl>
                                              <p:pRg st="3" end="3"/>
                                            </p:txEl>
                                          </p:spTgt>
                                        </p:tgtEl>
                                        <p:attrNameLst>
                                          <p:attrName>style.visibility</p:attrName>
                                        </p:attrNameLst>
                                      </p:cBhvr>
                                      <p:to>
                                        <p:strVal val="visible"/>
                                      </p:to>
                                    </p:set>
                                    <p:animEffect transition="in" filter="fade">
                                      <p:cBhvr>
                                        <p:cTn id="46"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1524000" y="1173164"/>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kumimoji="1" lang="zh-CN" altLang="zh-CN" sz="2400">
              <a:latin typeface="Times New Roman" pitchFamily="18" charset="0"/>
            </a:endParaRPr>
          </a:p>
        </p:txBody>
      </p:sp>
      <p:sp>
        <p:nvSpPr>
          <p:cNvPr id="18436" name="Rectangle 7"/>
          <p:cNvSpPr>
            <a:spLocks noChangeArrowheads="1"/>
          </p:cNvSpPr>
          <p:nvPr/>
        </p:nvSpPr>
        <p:spPr bwMode="auto">
          <a:xfrm>
            <a:off x="1524000" y="1143000"/>
            <a:ext cx="9144000" cy="567232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571500" indent="-571500">
              <a:lnSpc>
                <a:spcPct val="80000"/>
              </a:lnSpc>
              <a:spcBef>
                <a:spcPts val="600"/>
              </a:spcBef>
              <a:buFont typeface="Arial" pitchFamily="34" charset="0"/>
              <a:buChar char="•"/>
            </a:pPr>
            <a:r>
              <a:rPr lang="en-US" altLang="zh-CN" sz="3600" b="1" dirty="0">
                <a:latin typeface="Trebuchet MS" pitchFamily="34" charset="0"/>
                <a:ea typeface="幼圆" pitchFamily="49" charset="-122"/>
              </a:rPr>
              <a:t>Concentrate</a:t>
            </a:r>
            <a:r>
              <a:rPr lang="en-US" altLang="zh-CN" sz="3600" b="1" dirty="0">
                <a:solidFill>
                  <a:srgbClr val="FF0000"/>
                </a:solidFill>
                <a:latin typeface="Trebuchet MS" pitchFamily="34" charset="0"/>
                <a:ea typeface="幼圆" pitchFamily="49" charset="-122"/>
              </a:rPr>
              <a:t> less </a:t>
            </a:r>
            <a:r>
              <a:rPr lang="en-US" altLang="zh-CN" sz="3600" b="1" dirty="0">
                <a:latin typeface="Trebuchet MS" pitchFamily="34" charset="0"/>
                <a:ea typeface="幼圆" pitchFamily="49" charset="-122"/>
              </a:rPr>
              <a:t>on</a:t>
            </a:r>
            <a:r>
              <a:rPr lang="en-US" altLang="zh-CN" sz="3600" b="1" dirty="0">
                <a:solidFill>
                  <a:srgbClr val="FF0000"/>
                </a:solidFill>
                <a:latin typeface="Trebuchet MS" pitchFamily="34" charset="0"/>
                <a:ea typeface="幼圆" pitchFamily="49" charset="-122"/>
              </a:rPr>
              <a:t> </a:t>
            </a:r>
            <a:r>
              <a:rPr lang="en-US" altLang="zh-CN" sz="3600" b="1" dirty="0">
                <a:latin typeface="Trebuchet MS" pitchFamily="34" charset="0"/>
                <a:ea typeface="幼圆" pitchFamily="49" charset="-122"/>
              </a:rPr>
              <a:t>________themes</a:t>
            </a:r>
          </a:p>
          <a:p>
            <a:pPr marL="571500" indent="-571500">
              <a:lnSpc>
                <a:spcPct val="80000"/>
              </a:lnSpc>
              <a:spcBef>
                <a:spcPts val="600"/>
              </a:spcBef>
              <a:buFont typeface="Arial" pitchFamily="34" charset="0"/>
              <a:buChar char="•"/>
            </a:pPr>
            <a:r>
              <a:rPr lang="en-US" altLang="zh-CN" sz="3600" b="1" dirty="0">
                <a:solidFill>
                  <a:srgbClr val="FF0000"/>
                </a:solidFill>
                <a:latin typeface="Trebuchet MS" pitchFamily="34" charset="0"/>
                <a:ea typeface="幼圆" pitchFamily="49" charset="-122"/>
              </a:rPr>
              <a:t>Adopt</a:t>
            </a:r>
            <a:r>
              <a:rPr lang="en-US" altLang="zh-CN" sz="3600" b="1" dirty="0">
                <a:latin typeface="Trebuchet MS" pitchFamily="34" charset="0"/>
                <a:ea typeface="幼圆" pitchFamily="49" charset="-122"/>
              </a:rPr>
              <a:t> a more _________ attitude to life</a:t>
            </a:r>
          </a:p>
          <a:p>
            <a:pPr marL="571500" indent="-571500">
              <a:lnSpc>
                <a:spcPct val="80000"/>
              </a:lnSpc>
              <a:spcBef>
                <a:spcPts val="600"/>
              </a:spcBef>
              <a:buFont typeface="Arial" pitchFamily="34" charset="0"/>
              <a:buChar char="•"/>
            </a:pPr>
            <a:r>
              <a:rPr lang="en-US" altLang="zh-CN" sz="3600" b="1" dirty="0">
                <a:latin typeface="Trebuchet MS" pitchFamily="34" charset="0"/>
                <a:ea typeface="幼圆" pitchFamily="49" charset="-122"/>
              </a:rPr>
              <a:t>Two important discoveries:</a:t>
            </a:r>
          </a:p>
          <a:p>
            <a:pPr marL="571500" indent="-571500">
              <a:spcBef>
                <a:spcPts val="600"/>
              </a:spcBef>
              <a:buFont typeface="Arial" pitchFamily="34" charset="0"/>
              <a:buChar char="•"/>
            </a:pPr>
            <a:r>
              <a:rPr lang="en-US" altLang="zh-CN" sz="3600" b="1" dirty="0">
                <a:solidFill>
                  <a:srgbClr val="FF0000"/>
                </a:solidFill>
                <a:latin typeface="Trebuchet MS" pitchFamily="34" charset="0"/>
              </a:rPr>
              <a:t>perspective</a:t>
            </a:r>
            <a:r>
              <a:rPr lang="en-US" altLang="zh-CN" sz="3600" b="1" dirty="0">
                <a:solidFill>
                  <a:srgbClr val="0000CC"/>
                </a:solidFill>
                <a:latin typeface="Trebuchet MS" pitchFamily="34" charset="0"/>
              </a:rPr>
              <a:t> </a:t>
            </a:r>
            <a:r>
              <a:rPr lang="en-US" altLang="zh-CN" sz="3600" b="1" dirty="0">
                <a:solidFill>
                  <a:srgbClr val="0000CC"/>
                </a:solidFill>
                <a:latin typeface="Times New Roman" pitchFamily="18" charset="0"/>
                <a:cs typeface="Times New Roman" pitchFamily="18" charset="0"/>
              </a:rPr>
              <a:t>&amp;</a:t>
            </a:r>
            <a:r>
              <a:rPr lang="en-US" altLang="zh-CN" sz="3600" b="1" dirty="0">
                <a:solidFill>
                  <a:srgbClr val="FF3300"/>
                </a:solidFill>
                <a:latin typeface="Times New Roman" pitchFamily="18" charset="0"/>
                <a:cs typeface="Times New Roman" pitchFamily="18" charset="0"/>
              </a:rPr>
              <a:t> </a:t>
            </a:r>
            <a:r>
              <a:rPr lang="en-US" altLang="zh-CN" sz="3600" b="1" dirty="0">
                <a:solidFill>
                  <a:srgbClr val="0000CC"/>
                </a:solidFill>
                <a:latin typeface="Trebuchet MS" pitchFamily="34" charset="0"/>
              </a:rPr>
              <a:t>oil paints</a:t>
            </a:r>
            <a:endParaRPr lang="en-US" altLang="zh-CN" sz="3600" b="1" dirty="0">
              <a:solidFill>
                <a:srgbClr val="FF3300"/>
              </a:solidFill>
              <a:latin typeface="Trebuchet MS" pitchFamily="34" charset="0"/>
            </a:endParaRPr>
          </a:p>
          <a:p>
            <a:pPr marL="571500" indent="-571500">
              <a:spcBef>
                <a:spcPts val="600"/>
              </a:spcBef>
              <a:buFont typeface="Arial" pitchFamily="34" charset="0"/>
              <a:buChar char="•"/>
            </a:pPr>
            <a:r>
              <a:rPr lang="en-US" altLang="zh-CN" sz="3600" b="1" dirty="0">
                <a:latin typeface="Trebuchet MS" pitchFamily="34" charset="0"/>
              </a:rPr>
              <a:t>Who first used this technique?</a:t>
            </a:r>
          </a:p>
          <a:p>
            <a:pPr marL="571500" indent="-571500">
              <a:spcBef>
                <a:spcPts val="600"/>
              </a:spcBef>
              <a:buFont typeface="Arial" pitchFamily="34" charset="0"/>
              <a:buChar char="•"/>
            </a:pPr>
            <a:r>
              <a:rPr lang="en-US" altLang="zh-CN" sz="3600" b="1" dirty="0">
                <a:solidFill>
                  <a:srgbClr val="0000CC"/>
                </a:solidFill>
                <a:latin typeface="Times New Roman" pitchFamily="18" charset="0"/>
              </a:rPr>
              <a:t>Masaccio</a:t>
            </a:r>
          </a:p>
          <a:p>
            <a:pPr marL="571500" indent="-571500">
              <a:lnSpc>
                <a:spcPct val="80000"/>
              </a:lnSpc>
              <a:spcBef>
                <a:spcPts val="600"/>
              </a:spcBef>
              <a:buFont typeface="Arial" pitchFamily="34" charset="0"/>
              <a:buChar char="•"/>
            </a:pPr>
            <a:r>
              <a:rPr lang="en-US" altLang="zh-CN" sz="3600" b="1" dirty="0">
                <a:latin typeface="Trebuchet MS" pitchFamily="34" charset="0"/>
                <a:ea typeface="幼圆" pitchFamily="49" charset="-122"/>
              </a:rPr>
              <a:t>What is the characteristic of oil paints?</a:t>
            </a:r>
          </a:p>
          <a:p>
            <a:pPr marL="571500" indent="-571500">
              <a:lnSpc>
                <a:spcPct val="80000"/>
              </a:lnSpc>
              <a:spcBef>
                <a:spcPts val="600"/>
              </a:spcBef>
              <a:buFont typeface="Arial" pitchFamily="34" charset="0"/>
              <a:buChar char="•"/>
            </a:pPr>
            <a:r>
              <a:rPr lang="en-US" altLang="zh-CN" sz="3600" b="1" dirty="0">
                <a:solidFill>
                  <a:srgbClr val="FF0000"/>
                </a:solidFill>
              </a:rPr>
              <a:t>The richer and deeper color</a:t>
            </a:r>
          </a:p>
          <a:p>
            <a:pPr>
              <a:lnSpc>
                <a:spcPct val="80000"/>
              </a:lnSpc>
              <a:spcBef>
                <a:spcPct val="50000"/>
              </a:spcBef>
            </a:pPr>
            <a:endParaRPr lang="en-US" altLang="zh-CN" sz="3600" b="1" dirty="0">
              <a:latin typeface="Trebuchet MS" pitchFamily="34" charset="0"/>
              <a:ea typeface="幼圆" pitchFamily="49" charset="-122"/>
            </a:endParaRPr>
          </a:p>
        </p:txBody>
      </p:sp>
      <p:sp>
        <p:nvSpPr>
          <p:cNvPr id="106504" name="Text Box 8"/>
          <p:cNvSpPr txBox="1">
            <a:spLocks noChangeArrowheads="1"/>
          </p:cNvSpPr>
          <p:nvPr/>
        </p:nvSpPr>
        <p:spPr bwMode="auto">
          <a:xfrm>
            <a:off x="2438400" y="152401"/>
            <a:ext cx="7391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en-US" altLang="zh-CN" sz="4000" b="1" i="1" dirty="0"/>
              <a:t>The Style of the Renaissance</a:t>
            </a:r>
          </a:p>
        </p:txBody>
      </p:sp>
      <p:pic>
        <p:nvPicPr>
          <p:cNvPr id="55302" name="Picture 12" descr="http://www.6778.com/gif/002/02.gif">
            <a:hlinkClick r:id="rId3" action="ppaction://hlinkfile"/>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538288" y="79376"/>
            <a:ext cx="914400"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6553201" y="990601"/>
            <a:ext cx="20249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00CC"/>
                </a:solidFill>
                <a:latin typeface="Trebuchet MS" pitchFamily="34" charset="0"/>
                <a:ea typeface="幼圆" pitchFamily="49" charset="-122"/>
              </a:rPr>
              <a:t>religious</a:t>
            </a:r>
            <a:endParaRPr kumimoji="1" lang="en-US" altLang="zh-CN" sz="3600" dirty="0">
              <a:solidFill>
                <a:srgbClr val="0000CC"/>
              </a:solidFill>
              <a:latin typeface="Times New Roman" pitchFamily="18" charset="0"/>
            </a:endParaRPr>
          </a:p>
        </p:txBody>
      </p:sp>
      <p:pic>
        <p:nvPicPr>
          <p:cNvPr id="55307" name="Picture 11" descr="masaccio_15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36001" y="2747963"/>
            <a:ext cx="1833563" cy="2063750"/>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a:spLocks noChangeArrowheads="1"/>
          </p:cNvSpPr>
          <p:nvPr/>
        </p:nvSpPr>
        <p:spPr bwMode="auto">
          <a:xfrm>
            <a:off x="5181600" y="1524000"/>
            <a:ext cx="25161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00CC"/>
                </a:solidFill>
                <a:latin typeface="Trebuchet MS" pitchFamily="34" charset="0"/>
                <a:ea typeface="幼圆" pitchFamily="49" charset="-122"/>
              </a:rPr>
              <a:t>humanistic</a:t>
            </a:r>
            <a:endParaRPr kumimoji="1" lang="en-US" altLang="zh-CN" sz="3600" dirty="0">
              <a:solidFill>
                <a:srgbClr val="0000CC"/>
              </a:solidFill>
              <a:latin typeface="Times New Roman" pitchFamily="18"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6504"/>
                                        </p:tgtEl>
                                        <p:attrNameLst>
                                          <p:attrName>style.visibility</p:attrName>
                                        </p:attrNameLst>
                                      </p:cBhvr>
                                      <p:to>
                                        <p:strVal val="visible"/>
                                      </p:to>
                                    </p:set>
                                    <p:animEffect transition="in" filter="fade">
                                      <p:cBhvr>
                                        <p:cTn id="7" dur="500"/>
                                        <p:tgtEl>
                                          <p:spTgt spid="10650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8436">
                                            <p:bg/>
                                          </p:spTgt>
                                        </p:tgtEl>
                                        <p:attrNameLst>
                                          <p:attrName>style.visibility</p:attrName>
                                        </p:attrNameLst>
                                      </p:cBhvr>
                                      <p:to>
                                        <p:strVal val="visible"/>
                                      </p:to>
                                    </p:set>
                                    <p:animEffect transition="in" filter="box(in)">
                                      <p:cBhvr>
                                        <p:cTn id="12" dur="500"/>
                                        <p:tgtEl>
                                          <p:spTgt spid="18436">
                                            <p:bg/>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8436">
                                            <p:txEl>
                                              <p:pRg st="0" end="0"/>
                                            </p:txEl>
                                          </p:spTgt>
                                        </p:tgtEl>
                                        <p:attrNameLst>
                                          <p:attrName>style.visibility</p:attrName>
                                        </p:attrNameLst>
                                      </p:cBhvr>
                                      <p:to>
                                        <p:strVal val="visible"/>
                                      </p:to>
                                    </p:set>
                                    <p:animEffect transition="in" filter="box(in)">
                                      <p:cBhvr>
                                        <p:cTn id="17" dur="500"/>
                                        <p:tgtEl>
                                          <p:spTgt spid="1843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8436">
                                            <p:txEl>
                                              <p:pRg st="1" end="1"/>
                                            </p:txEl>
                                          </p:spTgt>
                                        </p:tgtEl>
                                        <p:attrNameLst>
                                          <p:attrName>style.visibility</p:attrName>
                                        </p:attrNameLst>
                                      </p:cBhvr>
                                      <p:to>
                                        <p:strVal val="visible"/>
                                      </p:to>
                                    </p:set>
                                    <p:animEffect transition="in" filter="box(in)">
                                      <p:cBhvr>
                                        <p:cTn id="22" dur="500"/>
                                        <p:tgtEl>
                                          <p:spTgt spid="1843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heckerboard(across)">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checkerboard(across)">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8436">
                                            <p:txEl>
                                              <p:pRg st="2" end="2"/>
                                            </p:txEl>
                                          </p:spTgt>
                                        </p:tgtEl>
                                        <p:attrNameLst>
                                          <p:attrName>style.visibility</p:attrName>
                                        </p:attrNameLst>
                                      </p:cBhvr>
                                      <p:to>
                                        <p:strVal val="visible"/>
                                      </p:to>
                                    </p:set>
                                    <p:animEffect transition="in" filter="box(in)">
                                      <p:cBhvr>
                                        <p:cTn id="37" dur="500"/>
                                        <p:tgtEl>
                                          <p:spTgt spid="18436">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8436">
                                            <p:txEl>
                                              <p:pRg st="3" end="3"/>
                                            </p:txEl>
                                          </p:spTgt>
                                        </p:tgtEl>
                                        <p:attrNameLst>
                                          <p:attrName>style.visibility</p:attrName>
                                        </p:attrNameLst>
                                      </p:cBhvr>
                                      <p:to>
                                        <p:strVal val="visible"/>
                                      </p:to>
                                    </p:set>
                                    <p:animEffect transition="in" filter="box(in)">
                                      <p:cBhvr>
                                        <p:cTn id="42" dur="500"/>
                                        <p:tgtEl>
                                          <p:spTgt spid="18436">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8436">
                                            <p:txEl>
                                              <p:pRg st="4" end="4"/>
                                            </p:txEl>
                                          </p:spTgt>
                                        </p:tgtEl>
                                        <p:attrNameLst>
                                          <p:attrName>style.visibility</p:attrName>
                                        </p:attrNameLst>
                                      </p:cBhvr>
                                      <p:to>
                                        <p:strVal val="visible"/>
                                      </p:to>
                                    </p:set>
                                    <p:animEffect transition="in" filter="box(in)">
                                      <p:cBhvr>
                                        <p:cTn id="47" dur="500"/>
                                        <p:tgtEl>
                                          <p:spTgt spid="18436">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8436">
                                            <p:txEl>
                                              <p:pRg st="5" end="5"/>
                                            </p:txEl>
                                          </p:spTgt>
                                        </p:tgtEl>
                                        <p:attrNameLst>
                                          <p:attrName>style.visibility</p:attrName>
                                        </p:attrNameLst>
                                      </p:cBhvr>
                                      <p:to>
                                        <p:strVal val="visible"/>
                                      </p:to>
                                    </p:set>
                                    <p:animEffect transition="in" filter="box(in)">
                                      <p:cBhvr>
                                        <p:cTn id="52" dur="500"/>
                                        <p:tgtEl>
                                          <p:spTgt spid="18436">
                                            <p:txEl>
                                              <p:pRg st="5"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55307"/>
                                        </p:tgtEl>
                                        <p:attrNameLst>
                                          <p:attrName>style.visibility</p:attrName>
                                        </p:attrNameLst>
                                      </p:cBhvr>
                                      <p:to>
                                        <p:strVal val="visible"/>
                                      </p:to>
                                    </p:set>
                                    <p:animEffect transition="in" filter="blinds(horizontal)">
                                      <p:cBhvr>
                                        <p:cTn id="57" dur="500"/>
                                        <p:tgtEl>
                                          <p:spTgt spid="55307"/>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18436">
                                            <p:txEl>
                                              <p:pRg st="6" end="6"/>
                                            </p:txEl>
                                          </p:spTgt>
                                        </p:tgtEl>
                                        <p:attrNameLst>
                                          <p:attrName>style.visibility</p:attrName>
                                        </p:attrNameLst>
                                      </p:cBhvr>
                                      <p:to>
                                        <p:strVal val="visible"/>
                                      </p:to>
                                    </p:set>
                                    <p:animEffect transition="in" filter="box(in)">
                                      <p:cBhvr>
                                        <p:cTn id="62" dur="500"/>
                                        <p:tgtEl>
                                          <p:spTgt spid="18436">
                                            <p:txEl>
                                              <p:pRg st="6" end="6"/>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18436">
                                            <p:txEl>
                                              <p:pRg st="7" end="7"/>
                                            </p:txEl>
                                          </p:spTgt>
                                        </p:tgtEl>
                                        <p:attrNameLst>
                                          <p:attrName>style.visibility</p:attrName>
                                        </p:attrNameLst>
                                      </p:cBhvr>
                                      <p:to>
                                        <p:strVal val="visible"/>
                                      </p:to>
                                    </p:set>
                                    <p:animEffect transition="in" filter="box(in)">
                                      <p:cBhvr>
                                        <p:cTn id="67" dur="500"/>
                                        <p:tgtEl>
                                          <p:spTgt spid="1843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uiExpand="1" build="p" animBg="1"/>
      <p:bldP spid="106504" grpId="0"/>
      <p:bldP spid="9" grpId="0"/>
      <p:bldP spid="13"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7" name="Picture 15"/>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534007" y="0"/>
            <a:ext cx="4577892"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5" name="Picture 13"/>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5962552" y="0"/>
            <a:ext cx="471194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0" name="Picture 8" descr="739px-Image-Metropolitan_Museum_of_Art_entrance_NYC_NY"/>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1524000" y="3068638"/>
            <a:ext cx="4438552" cy="3789362"/>
          </a:xfrm>
          <a:prstGeom prst="rect">
            <a:avLst/>
          </a:prstGeom>
          <a:noFill/>
          <a:extLst>
            <a:ext uri="{909E8E84-426E-40DD-AFC4-6F175D3DCCD1}">
              <a14:hiddenFill xmlns:a14="http://schemas.microsoft.com/office/drawing/2010/main">
                <a:solidFill>
                  <a:srgbClr val="FFFFFF"/>
                </a:solidFill>
              </a14:hiddenFill>
            </a:ext>
          </a:extLst>
        </p:spPr>
      </p:pic>
      <p:sp>
        <p:nvSpPr>
          <p:cNvPr id="8196" name="Text Box 4"/>
          <p:cNvSpPr txBox="1">
            <a:spLocks noChangeArrowheads="1"/>
          </p:cNvSpPr>
          <p:nvPr/>
        </p:nvSpPr>
        <p:spPr bwMode="auto">
          <a:xfrm>
            <a:off x="1524000" y="3095173"/>
            <a:ext cx="9144000" cy="646331"/>
          </a:xfrm>
          <a:prstGeom prst="rect">
            <a:avLst/>
          </a:prstGeom>
          <a:solidFill>
            <a:schemeClr val="bg1">
              <a:alpha val="65000"/>
            </a:schemeClr>
          </a:solidFill>
          <a:ln>
            <a:noFill/>
          </a:ln>
          <a:effectLst/>
        </p:spPr>
        <p:txBody>
          <a:bodyPr>
            <a:spAutoFit/>
          </a:bodyPr>
          <a:lstStyle/>
          <a:p>
            <a:pPr>
              <a:spcBef>
                <a:spcPct val="20000"/>
              </a:spcBef>
              <a:buClr>
                <a:srgbClr val="000000"/>
              </a:buClr>
              <a:buSzPct val="95000"/>
              <a:buFont typeface="Wingdings" pitchFamily="2" charset="2"/>
              <a:buNone/>
            </a:pPr>
            <a:r>
              <a:rPr kumimoji="1" lang="en-US" altLang="zh-CN" sz="3600" b="1" dirty="0">
                <a:solidFill>
                  <a:srgbClr val="000000"/>
                </a:solidFill>
                <a:latin typeface="Tahoma" pitchFamily="34" charset="0"/>
                <a:ea typeface="宋体" charset="-122"/>
              </a:rPr>
              <a:t>The Best of Manhattan’s Art </a:t>
            </a:r>
            <a:r>
              <a:rPr kumimoji="1" lang="en-US" altLang="zh-CN" sz="3600" b="1" dirty="0">
                <a:solidFill>
                  <a:srgbClr val="FF0000"/>
                </a:solidFill>
                <a:latin typeface="Tahoma" pitchFamily="34" charset="0"/>
                <a:ea typeface="宋体" charset="-122"/>
              </a:rPr>
              <a:t>Galleries</a:t>
            </a:r>
          </a:p>
        </p:txBody>
      </p:sp>
    </p:spTree>
    <p:extLst>
      <p:ext uri="{BB962C8B-B14F-4D97-AF65-F5344CB8AC3E}">
        <p14:creationId xmlns:p14="http://schemas.microsoft.com/office/powerpoint/2010/main" val="2833627693"/>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32"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plus(out)">
                                      <p:cBhvr>
                                        <p:cTn id="7"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6532" y="1196752"/>
            <a:ext cx="4025845" cy="3001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6848" y="1263393"/>
            <a:ext cx="4220596" cy="5522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0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38598" y="4220983"/>
            <a:ext cx="4033779" cy="2685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87488" y="47526"/>
            <a:ext cx="9261156" cy="1077218"/>
          </a:xfrm>
          <a:prstGeom prst="rect">
            <a:avLst/>
          </a:prstGeom>
          <a:noFill/>
        </p:spPr>
        <p:txBody>
          <a:bodyPr wrap="square" rtlCol="0">
            <a:spAutoFit/>
          </a:bodyPr>
          <a:lstStyle/>
          <a:p>
            <a:pPr marL="457200" indent="-457200">
              <a:buFont typeface="Arial" pitchFamily="34" charset="0"/>
              <a:buChar char="•"/>
            </a:pPr>
            <a:r>
              <a:rPr lang="en-US" altLang="zh-CN" sz="3200" b="1" dirty="0">
                <a:solidFill>
                  <a:srgbClr val="000000"/>
                </a:solidFill>
                <a:latin typeface="Calibri" pitchFamily="34" charset="0"/>
                <a:ea typeface="宋体" charset="-122"/>
                <a:cs typeface="Calibri" pitchFamily="34" charset="0"/>
              </a:rPr>
              <a:t>Read the text quickly and tell me in which museum can you </a:t>
            </a:r>
            <a:r>
              <a:rPr lang="en-US" altLang="zh-CN" sz="3200" b="1" dirty="0">
                <a:solidFill>
                  <a:srgbClr val="FF0000"/>
                </a:solidFill>
                <a:latin typeface="Calibri" pitchFamily="34" charset="0"/>
                <a:ea typeface="宋体" charset="-122"/>
                <a:cs typeface="Calibri" pitchFamily="34" charset="0"/>
              </a:rPr>
              <a:t>catch </a:t>
            </a:r>
            <a:r>
              <a:rPr lang="en-US" altLang="zh-CN" sz="3200" b="1" dirty="0" smtClean="0">
                <a:solidFill>
                  <a:srgbClr val="FF0000"/>
                </a:solidFill>
                <a:latin typeface="Calibri" pitchFamily="34" charset="0"/>
                <a:ea typeface="宋体" charset="-122"/>
                <a:cs typeface="Calibri" pitchFamily="34" charset="0"/>
              </a:rPr>
              <a:t>sight </a:t>
            </a:r>
            <a:r>
              <a:rPr lang="en-US" altLang="zh-CN" sz="3200" b="1" dirty="0">
                <a:solidFill>
                  <a:srgbClr val="FF0000"/>
                </a:solidFill>
                <a:latin typeface="Calibri" pitchFamily="34" charset="0"/>
                <a:ea typeface="宋体" charset="-122"/>
                <a:cs typeface="Calibri" pitchFamily="34" charset="0"/>
              </a:rPr>
              <a:t>of</a:t>
            </a:r>
            <a:r>
              <a:rPr lang="en-US" altLang="zh-CN" sz="3200" b="1" dirty="0">
                <a:solidFill>
                  <a:srgbClr val="000000"/>
                </a:solidFill>
                <a:latin typeface="Calibri" pitchFamily="34" charset="0"/>
                <a:ea typeface="宋体" charset="-122"/>
                <a:cs typeface="Calibri" pitchFamily="34" charset="0"/>
              </a:rPr>
              <a:t> those objects or scenes?</a:t>
            </a:r>
            <a:endParaRPr lang="zh-CN" altLang="en-US" sz="3200" b="1" dirty="0">
              <a:solidFill>
                <a:srgbClr val="000000"/>
              </a:solidFill>
              <a:latin typeface="Calibri" pitchFamily="34" charset="0"/>
              <a:ea typeface="宋体" charset="-122"/>
              <a:cs typeface="Calibri" pitchFamily="34" charset="0"/>
            </a:endParaRPr>
          </a:p>
        </p:txBody>
      </p:sp>
    </p:spTree>
    <p:extLst>
      <p:ext uri="{BB962C8B-B14F-4D97-AF65-F5344CB8AC3E}">
        <p14:creationId xmlns:p14="http://schemas.microsoft.com/office/powerpoint/2010/main" val="328699830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2706"/>
                                        </p:tgtEl>
                                        <p:attrNameLst>
                                          <p:attrName>style.visibility</p:attrName>
                                        </p:attrNameLst>
                                      </p:cBhvr>
                                      <p:to>
                                        <p:strVal val="visible"/>
                                      </p:to>
                                    </p:set>
                                    <p:animEffect transition="in" filter="fade">
                                      <p:cBhvr>
                                        <p:cTn id="12" dur="500"/>
                                        <p:tgtEl>
                                          <p:spTgt spid="72706"/>
                                        </p:tgtEl>
                                      </p:cBhvr>
                                    </p:animEffect>
                                  </p:childTnLst>
                                </p:cTn>
                              </p:par>
                              <p:par>
                                <p:cTn id="13" presetID="10" presetClass="entr" presetSubtype="0" fill="hold" nodeType="withEffect">
                                  <p:stCondLst>
                                    <p:cond delay="0"/>
                                  </p:stCondLst>
                                  <p:childTnLst>
                                    <p:set>
                                      <p:cBhvr>
                                        <p:cTn id="14" dur="1" fill="hold">
                                          <p:stCondLst>
                                            <p:cond delay="0"/>
                                          </p:stCondLst>
                                        </p:cTn>
                                        <p:tgtEl>
                                          <p:spTgt spid="72708"/>
                                        </p:tgtEl>
                                        <p:attrNameLst>
                                          <p:attrName>style.visibility</p:attrName>
                                        </p:attrNameLst>
                                      </p:cBhvr>
                                      <p:to>
                                        <p:strVal val="visible"/>
                                      </p:to>
                                    </p:set>
                                    <p:animEffect transition="in" filter="fade">
                                      <p:cBhvr>
                                        <p:cTn id="15" dur="500"/>
                                        <p:tgtEl>
                                          <p:spTgt spid="72708"/>
                                        </p:tgtEl>
                                      </p:cBhvr>
                                    </p:animEffect>
                                  </p:childTnLst>
                                </p:cTn>
                              </p:par>
                              <p:par>
                                <p:cTn id="16" presetID="10" presetClass="entr" presetSubtype="0" fill="hold" nodeType="withEffect">
                                  <p:stCondLst>
                                    <p:cond delay="0"/>
                                  </p:stCondLst>
                                  <p:childTnLst>
                                    <p:set>
                                      <p:cBhvr>
                                        <p:cTn id="17" dur="1" fill="hold">
                                          <p:stCondLst>
                                            <p:cond delay="0"/>
                                          </p:stCondLst>
                                        </p:cTn>
                                        <p:tgtEl>
                                          <p:spTgt spid="72707"/>
                                        </p:tgtEl>
                                        <p:attrNameLst>
                                          <p:attrName>style.visibility</p:attrName>
                                        </p:attrNameLst>
                                      </p:cBhvr>
                                      <p:to>
                                        <p:strVal val="visible"/>
                                      </p:to>
                                    </p:set>
                                    <p:animEffect transition="in" filter="fade">
                                      <p:cBhvr>
                                        <p:cTn id="18" dur="500"/>
                                        <p:tgtEl>
                                          <p:spTgt spid="72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5" name="Picture 3"/>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1524000" y="-17428"/>
            <a:ext cx="9221164" cy="6875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87488" y="-75585"/>
            <a:ext cx="3384376" cy="1200329"/>
          </a:xfrm>
          <a:prstGeom prst="rect">
            <a:avLst/>
          </a:prstGeom>
          <a:noFill/>
        </p:spPr>
        <p:txBody>
          <a:bodyPr wrap="square" rtlCol="0">
            <a:spAutoFit/>
          </a:bodyPr>
          <a:lstStyle/>
          <a:p>
            <a:r>
              <a:rPr lang="en-US" altLang="zh-CN" sz="3600" b="1" dirty="0">
                <a:solidFill>
                  <a:srgbClr val="FFFFFF"/>
                </a:solidFill>
                <a:latin typeface="Calibri" pitchFamily="34" charset="0"/>
                <a:ea typeface="宋体" charset="-122"/>
                <a:cs typeface="Calibri" pitchFamily="34" charset="0"/>
              </a:rPr>
              <a:t>A </a:t>
            </a:r>
            <a:r>
              <a:rPr lang="en-US" altLang="zh-CN" sz="3600" b="1" dirty="0">
                <a:solidFill>
                  <a:srgbClr val="FFFF00"/>
                </a:solidFill>
                <a:latin typeface="Calibri" pitchFamily="34" charset="0"/>
                <a:ea typeface="宋体" charset="-122"/>
                <a:cs typeface="Calibri" pitchFamily="34" charset="0"/>
              </a:rPr>
              <a:t>fragile</a:t>
            </a:r>
            <a:r>
              <a:rPr lang="en-US" altLang="zh-CN" sz="3600" b="1" dirty="0">
                <a:solidFill>
                  <a:srgbClr val="FFFFFF"/>
                </a:solidFill>
                <a:latin typeface="Calibri" pitchFamily="34" charset="0"/>
                <a:ea typeface="宋体" charset="-122"/>
                <a:cs typeface="Calibri" pitchFamily="34" charset="0"/>
              </a:rPr>
              <a:t> white seashell</a:t>
            </a:r>
            <a:endParaRPr lang="zh-CN" altLang="en-US" sz="3600" b="1" dirty="0">
              <a:solidFill>
                <a:srgbClr val="FFFFFF"/>
              </a:solidFill>
              <a:latin typeface="Calibri" pitchFamily="34" charset="0"/>
              <a:ea typeface="宋体" charset="-122"/>
              <a:cs typeface="Calibri" pitchFamily="34" charset="0"/>
            </a:endParaRPr>
          </a:p>
        </p:txBody>
      </p:sp>
      <p:sp>
        <p:nvSpPr>
          <p:cNvPr id="5" name="Text Box 13"/>
          <p:cNvSpPr txBox="1">
            <a:spLocks noChangeArrowheads="1"/>
          </p:cNvSpPr>
          <p:nvPr/>
        </p:nvSpPr>
        <p:spPr bwMode="auto">
          <a:xfrm>
            <a:off x="1524000" y="6115944"/>
            <a:ext cx="6300192" cy="769441"/>
          </a:xfrm>
          <a:prstGeom prst="rect">
            <a:avLst/>
          </a:prstGeom>
          <a:solidFill>
            <a:schemeClr val="bg1">
              <a:alpha val="77000"/>
            </a:schemeClr>
          </a:solidFill>
          <a:ln>
            <a:noFill/>
          </a:ln>
          <a:effectLst/>
        </p:spPr>
        <p:txBody>
          <a:bodyPr wrap="square">
            <a:spAutoFit/>
          </a:bodyPr>
          <a:lstStyle/>
          <a:p>
            <a:pPr>
              <a:spcBef>
                <a:spcPct val="20000"/>
              </a:spcBef>
            </a:pPr>
            <a:r>
              <a:rPr lang="en-US" altLang="zh-CN" sz="4400" b="1" dirty="0">
                <a:solidFill>
                  <a:srgbClr val="000000"/>
                </a:solidFill>
                <a:latin typeface="Tahoma" pitchFamily="34" charset="0"/>
                <a:ea typeface="宋体" charset="-122"/>
              </a:rPr>
              <a:t>Guggenheim Museum</a:t>
            </a:r>
          </a:p>
        </p:txBody>
      </p:sp>
    </p:spTree>
    <p:extLst>
      <p:ext uri="{BB962C8B-B14F-4D97-AF65-F5344CB8AC3E}">
        <p14:creationId xmlns:p14="http://schemas.microsoft.com/office/powerpoint/2010/main" val="74228561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524000" y="1556792"/>
            <a:ext cx="3974132" cy="5301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69" name="Picture 13"/>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l="11807" r="11756"/>
          <a:stretch/>
        </p:blipFill>
        <p:spPr bwMode="auto">
          <a:xfrm>
            <a:off x="5591944" y="28712"/>
            <a:ext cx="5101980" cy="6829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6"/>
          <p:cNvSpPr txBox="1">
            <a:spLocks noChangeArrowheads="1"/>
          </p:cNvSpPr>
          <p:nvPr/>
        </p:nvSpPr>
        <p:spPr bwMode="auto">
          <a:xfrm>
            <a:off x="1092648" y="-181"/>
            <a:ext cx="4859337"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4000" b="1" dirty="0">
                <a:solidFill>
                  <a:srgbClr val="000000"/>
                </a:solidFill>
                <a:latin typeface="Tahoma" pitchFamily="34" charset="0"/>
                <a:ea typeface="宋体" charset="-122"/>
              </a:rPr>
              <a:t>Metropolitan       Museum of Art</a:t>
            </a:r>
            <a:br>
              <a:rPr lang="en-US" altLang="zh-CN" sz="4000" b="1" dirty="0">
                <a:solidFill>
                  <a:srgbClr val="000000"/>
                </a:solidFill>
                <a:latin typeface="Tahoma" pitchFamily="34" charset="0"/>
                <a:ea typeface="宋体" charset="-122"/>
              </a:rPr>
            </a:br>
            <a:endParaRPr lang="en-US" altLang="zh-CN" sz="4000" b="1" dirty="0">
              <a:solidFill>
                <a:srgbClr val="000000"/>
              </a:solidFill>
              <a:latin typeface="Tahoma" pitchFamily="34" charset="0"/>
              <a:ea typeface="宋体" charset="-122"/>
            </a:endParaRPr>
          </a:p>
        </p:txBody>
      </p:sp>
      <p:sp>
        <p:nvSpPr>
          <p:cNvPr id="5" name="Text Box 6"/>
          <p:cNvSpPr txBox="1">
            <a:spLocks noChangeArrowheads="1"/>
          </p:cNvSpPr>
          <p:nvPr/>
        </p:nvSpPr>
        <p:spPr bwMode="auto">
          <a:xfrm>
            <a:off x="5591945" y="4951065"/>
            <a:ext cx="4859337"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4000" b="1" dirty="0">
                <a:solidFill>
                  <a:srgbClr val="000000"/>
                </a:solidFill>
                <a:latin typeface="Calibri" pitchFamily="34" charset="0"/>
                <a:ea typeface="宋体" charset="-122"/>
                <a:cs typeface="Calibri" pitchFamily="34" charset="0"/>
              </a:rPr>
              <a:t>A </a:t>
            </a:r>
            <a:r>
              <a:rPr lang="en-US" altLang="zh-CN" sz="4000" b="1" dirty="0">
                <a:solidFill>
                  <a:srgbClr val="FF0000"/>
                </a:solidFill>
                <a:latin typeface="Calibri" pitchFamily="34" charset="0"/>
                <a:ea typeface="宋体" charset="-122"/>
                <a:cs typeface="Calibri" pitchFamily="34" charset="0"/>
              </a:rPr>
              <a:t>fragrant</a:t>
            </a:r>
            <a:r>
              <a:rPr lang="en-US" altLang="zh-CN" sz="4000" b="1" dirty="0">
                <a:solidFill>
                  <a:srgbClr val="000000"/>
                </a:solidFill>
                <a:latin typeface="Calibri" pitchFamily="34" charset="0"/>
                <a:ea typeface="宋体" charset="-122"/>
                <a:cs typeface="Calibri" pitchFamily="34" charset="0"/>
              </a:rPr>
              <a:t> Ming Garden</a:t>
            </a:r>
          </a:p>
        </p:txBody>
      </p:sp>
      <p:sp>
        <p:nvSpPr>
          <p:cNvPr id="6" name="Text Box 6"/>
          <p:cNvSpPr txBox="1">
            <a:spLocks noChangeArrowheads="1"/>
          </p:cNvSpPr>
          <p:nvPr/>
        </p:nvSpPr>
        <p:spPr bwMode="auto">
          <a:xfrm>
            <a:off x="1530716" y="1556793"/>
            <a:ext cx="3341149"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4000" b="1" dirty="0">
                <a:solidFill>
                  <a:srgbClr val="000000"/>
                </a:solidFill>
                <a:latin typeface="Calibri" pitchFamily="34" charset="0"/>
                <a:ea typeface="宋体" charset="-122"/>
                <a:cs typeface="Calibri" pitchFamily="34" charset="0"/>
              </a:rPr>
              <a:t>Ancient way of living</a:t>
            </a:r>
          </a:p>
        </p:txBody>
      </p:sp>
    </p:spTree>
    <p:extLst>
      <p:ext uri="{BB962C8B-B14F-4D97-AF65-F5344CB8AC3E}">
        <p14:creationId xmlns:p14="http://schemas.microsoft.com/office/powerpoint/2010/main" val="323693132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P spid="6"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7" name="Picture 5" descr="Metropolitan_Museum_of_A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8438" name="Text Box 6"/>
          <p:cNvSpPr txBox="1">
            <a:spLocks noChangeArrowheads="1"/>
          </p:cNvSpPr>
          <p:nvPr/>
        </p:nvSpPr>
        <p:spPr bwMode="auto">
          <a:xfrm>
            <a:off x="6132514" y="1"/>
            <a:ext cx="4859337"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4000" b="1" dirty="0">
                <a:solidFill>
                  <a:srgbClr val="000000"/>
                </a:solidFill>
                <a:latin typeface="Tahoma" pitchFamily="34" charset="0"/>
                <a:ea typeface="宋体" charset="-122"/>
              </a:rPr>
              <a:t>Metropolitan       Museum of Art</a:t>
            </a:r>
            <a:br>
              <a:rPr lang="en-US" altLang="zh-CN" sz="4000" b="1" dirty="0">
                <a:solidFill>
                  <a:srgbClr val="000000"/>
                </a:solidFill>
                <a:latin typeface="Tahoma" pitchFamily="34" charset="0"/>
                <a:ea typeface="宋体" charset="-122"/>
              </a:rPr>
            </a:br>
            <a:endParaRPr lang="en-US" altLang="zh-CN" sz="4000" b="1" dirty="0">
              <a:solidFill>
                <a:srgbClr val="000000"/>
              </a:solidFill>
              <a:latin typeface="Tahoma" pitchFamily="34" charset="0"/>
              <a:ea typeface="宋体" charset="-122"/>
            </a:endParaRPr>
          </a:p>
        </p:txBody>
      </p:sp>
    </p:spTree>
    <p:extLst>
      <p:ext uri="{BB962C8B-B14F-4D97-AF65-F5344CB8AC3E}">
        <p14:creationId xmlns:p14="http://schemas.microsoft.com/office/powerpoint/2010/main" val="29904164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8437"/>
                                        </p:tgtEl>
                                        <p:attrNameLst>
                                          <p:attrName>style.visibility</p:attrName>
                                        </p:attrNameLst>
                                      </p:cBhvr>
                                      <p:to>
                                        <p:strVal val="visible"/>
                                      </p:to>
                                    </p:set>
                                    <p:animEffect transition="in" filter="diamond(in)">
                                      <p:cBhvr>
                                        <p:cTn id="7" dur="2000"/>
                                        <p:tgtEl>
                                          <p:spTgt spid="184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8438"/>
                                        </p:tgtEl>
                                        <p:attrNameLst>
                                          <p:attrName>style.visibility</p:attrName>
                                        </p:attrNameLst>
                                      </p:cBhvr>
                                      <p:to>
                                        <p:strVal val="visible"/>
                                      </p:to>
                                    </p:set>
                                    <p:animEffect transition="in" filter="checkerboard(across)">
                                      <p:cBhvr>
                                        <p:cTn id="12" dur="5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4" name="Picture 4"/>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499135" y="2930"/>
            <a:ext cx="9260398" cy="6162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8"/>
          <p:cNvSpPr txBox="1">
            <a:spLocks noChangeArrowheads="1"/>
          </p:cNvSpPr>
          <p:nvPr/>
        </p:nvSpPr>
        <p:spPr bwMode="auto">
          <a:xfrm>
            <a:off x="2528884" y="6096000"/>
            <a:ext cx="72009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4400" b="1">
                <a:solidFill>
                  <a:srgbClr val="000000"/>
                </a:solidFill>
                <a:latin typeface="Tahoma" pitchFamily="34" charset="0"/>
                <a:ea typeface="宋体" charset="-122"/>
              </a:rPr>
              <a:t>Museum of Modern Art</a:t>
            </a:r>
          </a:p>
        </p:txBody>
      </p:sp>
    </p:spTree>
    <p:extLst>
      <p:ext uri="{BB962C8B-B14F-4D97-AF65-F5344CB8AC3E}">
        <p14:creationId xmlns:p14="http://schemas.microsoft.com/office/powerpoint/2010/main" val="295079575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28" name="Picture 40" descr="book1"/>
          <p:cNvPicPr>
            <a:picLocks noChangeAspect="1" noChangeArrowheads="1"/>
          </p:cNvPicPr>
          <p:nvPr/>
        </p:nvPicPr>
        <p:blipFill>
          <a:blip r:embed="rId2">
            <a:extLst>
              <a:ext uri="{28A0092B-C50C-407E-A947-70E740481C1C}">
                <a14:useLocalDpi xmlns:a14="http://schemas.microsoft.com/office/drawing/2010/main" val="0"/>
              </a:ext>
            </a:extLst>
          </a:blip>
          <a:srcRect l="15109" t="45178" r="65009" b="5814"/>
          <a:stretch>
            <a:fillRect/>
          </a:stretch>
        </p:blipFill>
        <p:spPr bwMode="auto">
          <a:xfrm>
            <a:off x="1524000" y="0"/>
            <a:ext cx="6191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Text Box 4"/>
          <p:cNvSpPr txBox="1">
            <a:spLocks noChangeArrowheads="1"/>
          </p:cNvSpPr>
          <p:nvPr/>
        </p:nvSpPr>
        <p:spPr bwMode="auto">
          <a:xfrm>
            <a:off x="1703388" y="1773239"/>
            <a:ext cx="8964612"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4000" b="1" dirty="0">
                <a:solidFill>
                  <a:srgbClr val="000000"/>
                </a:solidFill>
                <a:effectLst>
                  <a:outerShdw blurRad="38100" dist="38100" dir="2700000" algn="tl">
                    <a:srgbClr val="C0C0C0"/>
                  </a:outerShdw>
                </a:effectLst>
                <a:latin typeface="Tahoma" pitchFamily="34" charset="0"/>
                <a:ea typeface="宋体" charset="-122"/>
              </a:rPr>
              <a:t>Match the numbers on the map with the museums.   </a:t>
            </a:r>
          </a:p>
        </p:txBody>
      </p:sp>
      <p:sp>
        <p:nvSpPr>
          <p:cNvPr id="5" name="Text Box 4"/>
          <p:cNvSpPr txBox="1">
            <a:spLocks noChangeArrowheads="1"/>
          </p:cNvSpPr>
          <p:nvPr/>
        </p:nvSpPr>
        <p:spPr bwMode="auto">
          <a:xfrm>
            <a:off x="1524000" y="1"/>
            <a:ext cx="3240088"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4000" b="1" dirty="0">
                <a:solidFill>
                  <a:srgbClr val="6600CC"/>
                </a:solidFill>
                <a:ea typeface="宋体" charset="-122"/>
              </a:rPr>
              <a:t>Fast reading</a:t>
            </a:r>
          </a:p>
          <a:p>
            <a:pPr>
              <a:spcBef>
                <a:spcPct val="50000"/>
              </a:spcBef>
            </a:pPr>
            <a:endParaRPr lang="en-US" altLang="zh-CN" sz="4000" dirty="0">
              <a:solidFill>
                <a:srgbClr val="000000"/>
              </a:solidFill>
              <a:ea typeface="宋体" charset="-122"/>
            </a:endParaRPr>
          </a:p>
        </p:txBody>
      </p:sp>
    </p:spTree>
    <p:extLst>
      <p:ext uri="{BB962C8B-B14F-4D97-AF65-F5344CB8AC3E}">
        <p14:creationId xmlns:p14="http://schemas.microsoft.com/office/powerpoint/2010/main" val="3545857289"/>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2292"/>
                                        </p:tgtEl>
                                        <p:attrNameLst>
                                          <p:attrName>style.visibility</p:attrName>
                                        </p:attrNameLst>
                                      </p:cBhvr>
                                      <p:to>
                                        <p:strVal val="visible"/>
                                      </p:to>
                                    </p:set>
                                    <p:animEffect transition="in" filter="checkerboard(across)">
                                      <p:cBhvr>
                                        <p:cTn id="13"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5"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book1"/>
          <p:cNvPicPr>
            <a:picLocks noChangeAspect="1" noChangeArrowheads="1"/>
          </p:cNvPicPr>
          <p:nvPr/>
        </p:nvPicPr>
        <p:blipFill>
          <a:blip r:embed="rId2">
            <a:extLst>
              <a:ext uri="{28A0092B-C50C-407E-A947-70E740481C1C}">
                <a14:useLocalDpi xmlns:a14="http://schemas.microsoft.com/office/drawing/2010/main" val="0"/>
              </a:ext>
            </a:extLst>
          </a:blip>
          <a:srcRect l="15109" t="45178" r="65009" b="5814"/>
          <a:stretch>
            <a:fillRect/>
          </a:stretch>
        </p:blipFill>
        <p:spPr bwMode="auto">
          <a:xfrm>
            <a:off x="1524000" y="0"/>
            <a:ext cx="6191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Text Box 5">
            <a:hlinkClick r:id="rId3" action="ppaction://hlinksldjump"/>
          </p:cNvPr>
          <p:cNvSpPr txBox="1">
            <a:spLocks noChangeArrowheads="1"/>
          </p:cNvSpPr>
          <p:nvPr/>
        </p:nvSpPr>
        <p:spPr bwMode="auto">
          <a:xfrm>
            <a:off x="4511675" y="404814"/>
            <a:ext cx="5113338" cy="57943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000000"/>
                </a:solidFill>
                <a:latin typeface="Tahoma" pitchFamily="34" charset="0"/>
                <a:ea typeface="宋体" charset="-122"/>
              </a:rPr>
              <a:t>Guggenheim Museum</a:t>
            </a:r>
          </a:p>
        </p:txBody>
      </p:sp>
      <p:sp>
        <p:nvSpPr>
          <p:cNvPr id="16390" name="Text Box 6">
            <a:hlinkClick r:id="rId4" action="ppaction://hlinksldjump"/>
          </p:cNvPr>
          <p:cNvSpPr txBox="1">
            <a:spLocks noChangeArrowheads="1"/>
          </p:cNvSpPr>
          <p:nvPr/>
        </p:nvSpPr>
        <p:spPr bwMode="auto">
          <a:xfrm>
            <a:off x="3935414" y="1341438"/>
            <a:ext cx="5616575" cy="10668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000000"/>
                </a:solidFill>
                <a:latin typeface="Tahoma" pitchFamily="34" charset="0"/>
                <a:ea typeface="宋体" charset="-122"/>
              </a:rPr>
              <a:t>Metropolitan Museum of Art</a:t>
            </a:r>
          </a:p>
        </p:txBody>
      </p:sp>
      <p:sp>
        <p:nvSpPr>
          <p:cNvPr id="16391" name="Text Box 7">
            <a:hlinkClick r:id="rId5" action="ppaction://hlinksldjump"/>
          </p:cNvPr>
          <p:cNvSpPr txBox="1">
            <a:spLocks noChangeArrowheads="1"/>
          </p:cNvSpPr>
          <p:nvPr/>
        </p:nvSpPr>
        <p:spPr bwMode="auto">
          <a:xfrm>
            <a:off x="5303838" y="2420938"/>
            <a:ext cx="5148262" cy="10668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000000"/>
                </a:solidFill>
                <a:latin typeface="Tahoma" pitchFamily="34" charset="0"/>
                <a:ea typeface="宋体" charset="-122"/>
              </a:rPr>
              <a:t>Whitney Museum of American Art</a:t>
            </a:r>
          </a:p>
        </p:txBody>
      </p:sp>
      <p:sp>
        <p:nvSpPr>
          <p:cNvPr id="16393" name="Text Box 9">
            <a:hlinkClick r:id="rId6" action="ppaction://hlinksldjump"/>
          </p:cNvPr>
          <p:cNvSpPr txBox="1">
            <a:spLocks noChangeArrowheads="1"/>
          </p:cNvSpPr>
          <p:nvPr/>
        </p:nvSpPr>
        <p:spPr bwMode="auto">
          <a:xfrm>
            <a:off x="4367214" y="3644900"/>
            <a:ext cx="4897437" cy="5794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rgbClr val="000000"/>
                </a:solidFill>
                <a:latin typeface="Tahoma" pitchFamily="34" charset="0"/>
                <a:ea typeface="宋体" charset="-122"/>
              </a:rPr>
              <a:t>The Frick Collection</a:t>
            </a:r>
          </a:p>
        </p:txBody>
      </p:sp>
      <p:sp>
        <p:nvSpPr>
          <p:cNvPr id="16394" name="Text Box 10">
            <a:hlinkClick r:id="rId7" action="ppaction://hlinksldjump"/>
          </p:cNvPr>
          <p:cNvSpPr txBox="1">
            <a:spLocks noChangeArrowheads="1"/>
          </p:cNvSpPr>
          <p:nvPr/>
        </p:nvSpPr>
        <p:spPr bwMode="auto">
          <a:xfrm>
            <a:off x="3287713" y="5805488"/>
            <a:ext cx="4679950" cy="10668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000000"/>
                </a:solidFill>
                <a:latin typeface="Tahoma" pitchFamily="34" charset="0"/>
                <a:ea typeface="宋体" charset="-122"/>
              </a:rPr>
              <a:t>Museum of Modern Art</a:t>
            </a:r>
          </a:p>
        </p:txBody>
      </p:sp>
      <p:sp>
        <p:nvSpPr>
          <p:cNvPr id="16395" name="Line 11"/>
          <p:cNvSpPr>
            <a:spLocks noChangeShapeType="1"/>
          </p:cNvSpPr>
          <p:nvPr/>
        </p:nvSpPr>
        <p:spPr bwMode="auto">
          <a:xfrm>
            <a:off x="8039100" y="4797426"/>
            <a:ext cx="0" cy="1052513"/>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a typeface="宋体" charset="-122"/>
            </a:endParaRPr>
          </a:p>
        </p:txBody>
      </p:sp>
      <p:sp>
        <p:nvSpPr>
          <p:cNvPr id="16396" name="Line 12"/>
          <p:cNvSpPr>
            <a:spLocks noChangeShapeType="1"/>
          </p:cNvSpPr>
          <p:nvPr/>
        </p:nvSpPr>
        <p:spPr bwMode="auto">
          <a:xfrm>
            <a:off x="7104063" y="5229225"/>
            <a:ext cx="2303462"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a typeface="宋体" charset="-122"/>
            </a:endParaRPr>
          </a:p>
        </p:txBody>
      </p:sp>
      <p:sp>
        <p:nvSpPr>
          <p:cNvPr id="16397" name="Text Box 13"/>
          <p:cNvSpPr txBox="1">
            <a:spLocks noChangeArrowheads="1"/>
          </p:cNvSpPr>
          <p:nvPr/>
        </p:nvSpPr>
        <p:spPr bwMode="auto">
          <a:xfrm>
            <a:off x="7824789" y="5805489"/>
            <a:ext cx="22320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000000"/>
                </a:solidFill>
                <a:latin typeface="Times New Roman" pitchFamily="18" charset="0"/>
                <a:ea typeface="宋体" charset="-122"/>
              </a:rPr>
              <a:t>avenue</a:t>
            </a:r>
          </a:p>
        </p:txBody>
      </p:sp>
      <p:sp>
        <p:nvSpPr>
          <p:cNvPr id="16398" name="Text Box 14"/>
          <p:cNvSpPr txBox="1">
            <a:spLocks noChangeArrowheads="1"/>
          </p:cNvSpPr>
          <p:nvPr/>
        </p:nvSpPr>
        <p:spPr bwMode="auto">
          <a:xfrm>
            <a:off x="9407526" y="4865689"/>
            <a:ext cx="12604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000000"/>
                </a:solidFill>
                <a:latin typeface="Times New Roman" pitchFamily="18" charset="0"/>
                <a:ea typeface="宋体" charset="-122"/>
              </a:rPr>
              <a:t>street</a:t>
            </a:r>
          </a:p>
        </p:txBody>
      </p:sp>
      <p:sp>
        <p:nvSpPr>
          <p:cNvPr id="16400" name="Rectangle 16"/>
          <p:cNvSpPr>
            <a:spLocks noChangeArrowheads="1"/>
          </p:cNvSpPr>
          <p:nvPr/>
        </p:nvSpPr>
        <p:spPr bwMode="auto">
          <a:xfrm>
            <a:off x="3719514" y="138113"/>
            <a:ext cx="74453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400" b="1">
                <a:solidFill>
                  <a:srgbClr val="FF0000"/>
                </a:solidFill>
                <a:latin typeface="Tahoma" pitchFamily="34" charset="0"/>
                <a:ea typeface="宋体" charset="-122"/>
              </a:rPr>
              <a:t>①</a:t>
            </a:r>
          </a:p>
        </p:txBody>
      </p:sp>
      <p:sp>
        <p:nvSpPr>
          <p:cNvPr id="16401" name="Rectangle 17"/>
          <p:cNvSpPr>
            <a:spLocks noChangeArrowheads="1"/>
          </p:cNvSpPr>
          <p:nvPr/>
        </p:nvSpPr>
        <p:spPr bwMode="auto">
          <a:xfrm>
            <a:off x="3143250" y="1341439"/>
            <a:ext cx="75052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400" b="1">
                <a:solidFill>
                  <a:srgbClr val="FF0000"/>
                </a:solidFill>
                <a:ea typeface="宋体" charset="-122"/>
              </a:rPr>
              <a:t>②</a:t>
            </a:r>
          </a:p>
        </p:txBody>
      </p:sp>
      <p:sp>
        <p:nvSpPr>
          <p:cNvPr id="16402" name="Rectangle 18"/>
          <p:cNvSpPr>
            <a:spLocks noChangeArrowheads="1"/>
          </p:cNvSpPr>
          <p:nvPr/>
        </p:nvSpPr>
        <p:spPr bwMode="auto">
          <a:xfrm>
            <a:off x="3432175" y="3233739"/>
            <a:ext cx="75052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400" b="1">
                <a:solidFill>
                  <a:srgbClr val="FF0000"/>
                </a:solidFill>
                <a:ea typeface="宋体" charset="-122"/>
              </a:rPr>
              <a:t>④</a:t>
            </a:r>
          </a:p>
        </p:txBody>
      </p:sp>
      <p:sp>
        <p:nvSpPr>
          <p:cNvPr id="16403" name="Rectangle 19"/>
          <p:cNvSpPr>
            <a:spLocks noChangeArrowheads="1"/>
          </p:cNvSpPr>
          <p:nvPr/>
        </p:nvSpPr>
        <p:spPr bwMode="auto">
          <a:xfrm>
            <a:off x="4511675" y="2349501"/>
            <a:ext cx="75052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400" b="1">
                <a:solidFill>
                  <a:srgbClr val="FF0000"/>
                </a:solidFill>
                <a:ea typeface="宋体" charset="-122"/>
              </a:rPr>
              <a:t>③</a:t>
            </a:r>
          </a:p>
        </p:txBody>
      </p:sp>
      <p:sp>
        <p:nvSpPr>
          <p:cNvPr id="16404" name="Rectangle 20"/>
          <p:cNvSpPr>
            <a:spLocks noChangeArrowheads="1"/>
          </p:cNvSpPr>
          <p:nvPr/>
        </p:nvSpPr>
        <p:spPr bwMode="auto">
          <a:xfrm>
            <a:off x="2208213" y="5754689"/>
            <a:ext cx="75052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400" b="1">
                <a:solidFill>
                  <a:srgbClr val="FF0000"/>
                </a:solidFill>
                <a:ea typeface="宋体" charset="-122"/>
              </a:rPr>
              <a:t>⑤</a:t>
            </a:r>
          </a:p>
        </p:txBody>
      </p:sp>
    </p:spTree>
    <p:extLst>
      <p:ext uri="{BB962C8B-B14F-4D97-AF65-F5344CB8AC3E}">
        <p14:creationId xmlns:p14="http://schemas.microsoft.com/office/powerpoint/2010/main" val="255842345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396"/>
                                        </p:tgtEl>
                                        <p:attrNameLst>
                                          <p:attrName>style.visibility</p:attrName>
                                        </p:attrNameLst>
                                      </p:cBhvr>
                                      <p:to>
                                        <p:strVal val="visible"/>
                                      </p:to>
                                    </p:set>
                                    <p:animEffect transition="in" filter="dissolve">
                                      <p:cBhvr>
                                        <p:cTn id="7" dur="500"/>
                                        <p:tgtEl>
                                          <p:spTgt spid="163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398"/>
                                        </p:tgtEl>
                                        <p:attrNameLst>
                                          <p:attrName>style.visibility</p:attrName>
                                        </p:attrNameLst>
                                      </p:cBhvr>
                                      <p:to>
                                        <p:strVal val="visible"/>
                                      </p:to>
                                    </p:set>
                                    <p:animEffect transition="in" filter="dissolve">
                                      <p:cBhvr>
                                        <p:cTn id="12" dur="500"/>
                                        <p:tgtEl>
                                          <p:spTgt spid="163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395"/>
                                        </p:tgtEl>
                                        <p:attrNameLst>
                                          <p:attrName>style.visibility</p:attrName>
                                        </p:attrNameLst>
                                      </p:cBhvr>
                                      <p:to>
                                        <p:strVal val="visible"/>
                                      </p:to>
                                    </p:set>
                                    <p:animEffect transition="in" filter="dissolve">
                                      <p:cBhvr>
                                        <p:cTn id="17" dur="500"/>
                                        <p:tgtEl>
                                          <p:spTgt spid="1639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6397"/>
                                        </p:tgtEl>
                                        <p:attrNameLst>
                                          <p:attrName>style.visibility</p:attrName>
                                        </p:attrNameLst>
                                      </p:cBhvr>
                                      <p:to>
                                        <p:strVal val="visible"/>
                                      </p:to>
                                    </p:set>
                                    <p:animEffect transition="in" filter="dissolve">
                                      <p:cBhvr>
                                        <p:cTn id="22" dur="500"/>
                                        <p:tgtEl>
                                          <p:spTgt spid="1639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6389"/>
                                        </p:tgtEl>
                                        <p:attrNameLst>
                                          <p:attrName>style.visibility</p:attrName>
                                        </p:attrNameLst>
                                      </p:cBhvr>
                                      <p:to>
                                        <p:strVal val="visible"/>
                                      </p:to>
                                    </p:set>
                                    <p:animEffect transition="in" filter="checkerboard(across)">
                                      <p:cBhvr>
                                        <p:cTn id="27" dur="500"/>
                                        <p:tgtEl>
                                          <p:spTgt spid="1638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6390"/>
                                        </p:tgtEl>
                                        <p:attrNameLst>
                                          <p:attrName>style.visibility</p:attrName>
                                        </p:attrNameLst>
                                      </p:cBhvr>
                                      <p:to>
                                        <p:strVal val="visible"/>
                                      </p:to>
                                    </p:set>
                                    <p:animEffect transition="in" filter="checkerboard(across)">
                                      <p:cBhvr>
                                        <p:cTn id="32" dur="500"/>
                                        <p:tgtEl>
                                          <p:spTgt spid="1639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6391"/>
                                        </p:tgtEl>
                                        <p:attrNameLst>
                                          <p:attrName>style.visibility</p:attrName>
                                        </p:attrNameLst>
                                      </p:cBhvr>
                                      <p:to>
                                        <p:strVal val="visible"/>
                                      </p:to>
                                    </p:set>
                                    <p:animEffect transition="in" filter="checkerboard(across)">
                                      <p:cBhvr>
                                        <p:cTn id="37" dur="500"/>
                                        <p:tgtEl>
                                          <p:spTgt spid="1639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nodeType="clickEffect">
                                  <p:stCondLst>
                                    <p:cond delay="0"/>
                                  </p:stCondLst>
                                  <p:childTnLst>
                                    <p:set>
                                      <p:cBhvr>
                                        <p:cTn id="41" dur="1" fill="hold">
                                          <p:stCondLst>
                                            <p:cond delay="0"/>
                                          </p:stCondLst>
                                        </p:cTn>
                                        <p:tgtEl>
                                          <p:spTgt spid="16393">
                                            <p:txEl>
                                              <p:pRg st="0" end="0"/>
                                            </p:txEl>
                                          </p:spTgt>
                                        </p:tgtEl>
                                        <p:attrNameLst>
                                          <p:attrName>style.visibility</p:attrName>
                                        </p:attrNameLst>
                                      </p:cBhvr>
                                      <p:to>
                                        <p:strVal val="visible"/>
                                      </p:to>
                                    </p:set>
                                    <p:animEffect transition="in" filter="checkerboard(across)">
                                      <p:cBhvr>
                                        <p:cTn id="42" dur="500"/>
                                        <p:tgtEl>
                                          <p:spTgt spid="16393">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6394"/>
                                        </p:tgtEl>
                                        <p:attrNameLst>
                                          <p:attrName>style.visibility</p:attrName>
                                        </p:attrNameLst>
                                      </p:cBhvr>
                                      <p:to>
                                        <p:strVal val="visible"/>
                                      </p:to>
                                    </p:set>
                                    <p:animEffect transition="in" filter="checkerboard(across)">
                                      <p:cBhvr>
                                        <p:cTn id="47" dur="500"/>
                                        <p:tgtEl>
                                          <p:spTgt spid="16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P spid="16390" grpId="0"/>
      <p:bldP spid="16391" grpId="0"/>
      <p:bldP spid="16394" grpId="0"/>
      <p:bldP spid="16395" grpId="0" animBg="1"/>
      <p:bldP spid="16396" grpId="0" animBg="1"/>
      <p:bldP spid="16397" grpId="0"/>
      <p:bldP spid="16398"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Text Box 5"/>
          <p:cNvSpPr txBox="1">
            <a:spLocks noChangeArrowheads="1"/>
          </p:cNvSpPr>
          <p:nvPr/>
        </p:nvSpPr>
        <p:spPr bwMode="auto">
          <a:xfrm>
            <a:off x="42069" y="619444"/>
            <a:ext cx="1196339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3600" b="1" dirty="0">
                <a:solidFill>
                  <a:srgbClr val="000000"/>
                </a:solidFill>
                <a:effectLst>
                  <a:outerShdw blurRad="38100" dist="38100" dir="2700000" algn="tl">
                    <a:srgbClr val="C0C0C0"/>
                  </a:outerShdw>
                </a:effectLst>
                <a:ea typeface="宋体" charset="-122"/>
              </a:rPr>
              <a:t>1. Read the text, and answer the following questions.</a:t>
            </a:r>
          </a:p>
        </p:txBody>
      </p:sp>
      <p:sp>
        <p:nvSpPr>
          <p:cNvPr id="11270" name="Text Box 6"/>
          <p:cNvSpPr txBox="1">
            <a:spLocks noChangeArrowheads="1"/>
          </p:cNvSpPr>
          <p:nvPr/>
        </p:nvSpPr>
        <p:spPr bwMode="auto">
          <a:xfrm>
            <a:off x="76412" y="1858110"/>
            <a:ext cx="13563388" cy="3754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en-US" altLang="zh-CN" sz="2800" b="1" dirty="0">
                <a:solidFill>
                  <a:srgbClr val="000000"/>
                </a:solidFill>
                <a:latin typeface="Tahoma" pitchFamily="34" charset="0"/>
                <a:ea typeface="宋体" charset="-122"/>
              </a:rPr>
              <a:t>1.What’s the main idea of this passage?</a:t>
            </a:r>
          </a:p>
          <a:p>
            <a:pPr>
              <a:spcBef>
                <a:spcPct val="50000"/>
              </a:spcBef>
            </a:pPr>
            <a:endParaRPr kumimoji="1" lang="en-US" altLang="zh-CN" sz="2800" b="1" dirty="0">
              <a:solidFill>
                <a:srgbClr val="000000"/>
              </a:solidFill>
              <a:latin typeface="Tahoma" pitchFamily="34" charset="0"/>
              <a:ea typeface="宋体" charset="-122"/>
            </a:endParaRPr>
          </a:p>
          <a:p>
            <a:pPr>
              <a:spcBef>
                <a:spcPct val="50000"/>
              </a:spcBef>
            </a:pPr>
            <a:r>
              <a:rPr kumimoji="1" lang="en-US" altLang="zh-CN" sz="2800" b="1" dirty="0">
                <a:solidFill>
                  <a:srgbClr val="000000"/>
                </a:solidFill>
                <a:latin typeface="Tahoma" pitchFamily="34" charset="0"/>
                <a:ea typeface="宋体" charset="-122"/>
              </a:rPr>
              <a:t>2.Where might you see such a passage?</a:t>
            </a:r>
          </a:p>
          <a:p>
            <a:pPr>
              <a:spcBef>
                <a:spcPct val="50000"/>
              </a:spcBef>
            </a:pPr>
            <a:endParaRPr kumimoji="1" lang="en-US" altLang="zh-CN" sz="2800" b="1" dirty="0">
              <a:solidFill>
                <a:srgbClr val="000000"/>
              </a:solidFill>
              <a:latin typeface="Tahoma" pitchFamily="34" charset="0"/>
              <a:ea typeface="宋体" charset="-122"/>
            </a:endParaRPr>
          </a:p>
          <a:p>
            <a:pPr>
              <a:spcBef>
                <a:spcPct val="50000"/>
              </a:spcBef>
            </a:pPr>
            <a:r>
              <a:rPr kumimoji="1" lang="en-US" altLang="zh-CN" sz="2800" b="1" dirty="0">
                <a:solidFill>
                  <a:srgbClr val="000000"/>
                </a:solidFill>
                <a:latin typeface="Tahoma" pitchFamily="34" charset="0"/>
                <a:ea typeface="宋体" charset="-122"/>
              </a:rPr>
              <a:t>3. Who do you think the text was written for?</a:t>
            </a:r>
          </a:p>
          <a:p>
            <a:pPr>
              <a:spcBef>
                <a:spcPct val="50000"/>
              </a:spcBef>
            </a:pPr>
            <a:endParaRPr kumimoji="1" lang="en-US" altLang="zh-CN" sz="2800" b="1" dirty="0">
              <a:solidFill>
                <a:srgbClr val="000000"/>
              </a:solidFill>
              <a:latin typeface="Tahoma" pitchFamily="34" charset="0"/>
              <a:ea typeface="宋体" charset="-122"/>
            </a:endParaRPr>
          </a:p>
        </p:txBody>
      </p:sp>
      <p:sp>
        <p:nvSpPr>
          <p:cNvPr id="11272" name="Text Box 8"/>
          <p:cNvSpPr txBox="1">
            <a:spLocks noChangeArrowheads="1"/>
          </p:cNvSpPr>
          <p:nvPr/>
        </p:nvSpPr>
        <p:spPr bwMode="auto">
          <a:xfrm>
            <a:off x="228600" y="2482658"/>
            <a:ext cx="13411200" cy="1369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800" b="1" dirty="0">
                <a:solidFill>
                  <a:srgbClr val="333399"/>
                </a:solidFill>
                <a:latin typeface="Tahoma" pitchFamily="34" charset="0"/>
                <a:ea typeface="宋体" charset="-122"/>
              </a:rPr>
              <a:t>The passage </a:t>
            </a:r>
            <a:r>
              <a:rPr lang="en-US" altLang="zh-CN" sz="2800" b="1" dirty="0">
                <a:solidFill>
                  <a:srgbClr val="FF0000"/>
                </a:solidFill>
                <a:latin typeface="Tahoma" pitchFamily="34" charset="0"/>
                <a:ea typeface="宋体" charset="-122"/>
              </a:rPr>
              <a:t>introduces</a:t>
            </a:r>
            <a:r>
              <a:rPr lang="en-US" altLang="zh-CN" sz="2800" b="1" dirty="0">
                <a:solidFill>
                  <a:srgbClr val="333399"/>
                </a:solidFill>
                <a:latin typeface="Tahoma" pitchFamily="34" charset="0"/>
                <a:ea typeface="宋体" charset="-122"/>
              </a:rPr>
              <a:t> some best art </a:t>
            </a:r>
            <a:r>
              <a:rPr lang="en-US" altLang="zh-CN" sz="2800" b="1" dirty="0">
                <a:solidFill>
                  <a:srgbClr val="FF0000"/>
                </a:solidFill>
                <a:latin typeface="Tahoma" pitchFamily="34" charset="0"/>
                <a:ea typeface="宋体" charset="-122"/>
              </a:rPr>
              <a:t>galleries</a:t>
            </a:r>
            <a:r>
              <a:rPr lang="en-US" altLang="zh-CN" sz="2800" b="1" dirty="0">
                <a:solidFill>
                  <a:srgbClr val="333399"/>
                </a:solidFill>
                <a:latin typeface="Tahoma" pitchFamily="34" charset="0"/>
                <a:ea typeface="宋体" charset="-122"/>
              </a:rPr>
              <a:t> of Manhattan.</a:t>
            </a:r>
          </a:p>
          <a:p>
            <a:endParaRPr lang="en-US" altLang="zh-CN" sz="2800" b="1" dirty="0">
              <a:solidFill>
                <a:srgbClr val="333399"/>
              </a:solidFill>
              <a:latin typeface="Tahoma" pitchFamily="34" charset="0"/>
              <a:ea typeface="宋体" charset="-122"/>
            </a:endParaRPr>
          </a:p>
          <a:p>
            <a:pPr>
              <a:spcBef>
                <a:spcPct val="50000"/>
              </a:spcBef>
            </a:pPr>
            <a:endParaRPr lang="en-US" altLang="zh-CN" sz="1600" dirty="0">
              <a:solidFill>
                <a:srgbClr val="333399"/>
              </a:solidFill>
              <a:ea typeface="宋体" charset="-122"/>
            </a:endParaRPr>
          </a:p>
        </p:txBody>
      </p:sp>
      <p:sp>
        <p:nvSpPr>
          <p:cNvPr id="11273" name="Text Box 9"/>
          <p:cNvSpPr txBox="1">
            <a:spLocks noChangeArrowheads="1"/>
          </p:cNvSpPr>
          <p:nvPr/>
        </p:nvSpPr>
        <p:spPr bwMode="auto">
          <a:xfrm>
            <a:off x="228600" y="3710463"/>
            <a:ext cx="849630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buClr>
                <a:srgbClr val="000000"/>
              </a:buClr>
              <a:buSzPct val="95000"/>
              <a:buFont typeface="Wingdings" pitchFamily="2" charset="2"/>
              <a:buNone/>
            </a:pPr>
            <a:r>
              <a:rPr kumimoji="1" lang="en-US" altLang="zh-CN" sz="2800" b="1" dirty="0">
                <a:solidFill>
                  <a:srgbClr val="333399"/>
                </a:solidFill>
                <a:latin typeface="Tahoma" pitchFamily="34" charset="0"/>
                <a:ea typeface="宋体" charset="-122"/>
              </a:rPr>
              <a:t>Possibly in a guide book/ a magazine.</a:t>
            </a:r>
          </a:p>
          <a:p>
            <a:pPr>
              <a:spcBef>
                <a:spcPct val="50000"/>
              </a:spcBef>
            </a:pPr>
            <a:endParaRPr lang="en-US" altLang="zh-CN" sz="2800" b="1" dirty="0">
              <a:solidFill>
                <a:srgbClr val="333399"/>
              </a:solidFill>
              <a:latin typeface="Tahoma" pitchFamily="34" charset="0"/>
              <a:ea typeface="宋体" charset="-122"/>
            </a:endParaRPr>
          </a:p>
        </p:txBody>
      </p:sp>
      <p:sp>
        <p:nvSpPr>
          <p:cNvPr id="11274" name="Text Box 10"/>
          <p:cNvSpPr txBox="1">
            <a:spLocks noChangeArrowheads="1"/>
          </p:cNvSpPr>
          <p:nvPr/>
        </p:nvSpPr>
        <p:spPr bwMode="auto">
          <a:xfrm>
            <a:off x="249260" y="5228346"/>
            <a:ext cx="705643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800" b="1" dirty="0">
                <a:solidFill>
                  <a:srgbClr val="333399"/>
                </a:solidFill>
                <a:latin typeface="Tahoma" pitchFamily="34" charset="0"/>
                <a:ea typeface="宋体" charset="-122"/>
              </a:rPr>
              <a:t>Tourists and art gallery visitors.</a:t>
            </a:r>
          </a:p>
        </p:txBody>
      </p:sp>
      <p:sp>
        <p:nvSpPr>
          <p:cNvPr id="9" name="Text Box 4"/>
          <p:cNvSpPr txBox="1">
            <a:spLocks noChangeArrowheads="1"/>
          </p:cNvSpPr>
          <p:nvPr/>
        </p:nvSpPr>
        <p:spPr bwMode="auto">
          <a:xfrm>
            <a:off x="0" y="27109"/>
            <a:ext cx="486003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en-US" altLang="zh-CN" sz="4000" b="1" dirty="0">
                <a:solidFill>
                  <a:srgbClr val="6600CC"/>
                </a:solidFill>
                <a:ea typeface="宋体" charset="-122"/>
              </a:rPr>
              <a:t>Careful reading</a:t>
            </a:r>
          </a:p>
        </p:txBody>
      </p:sp>
      <p:pic>
        <p:nvPicPr>
          <p:cNvPr id="8" name="Picture 41" descr="图片12">
            <a:hlinkClick r:id="rId2" action="ppaction://hlinkfile"/>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1277600" y="6002584"/>
            <a:ext cx="619125" cy="619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88946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1269"/>
                                        </p:tgtEl>
                                        <p:attrNameLst>
                                          <p:attrName>style.visibility</p:attrName>
                                        </p:attrNameLst>
                                      </p:cBhvr>
                                      <p:to>
                                        <p:strVal val="visible"/>
                                      </p:to>
                                    </p:set>
                                    <p:animEffect transition="in" filter="diamond(in)">
                                      <p:cBhvr>
                                        <p:cTn id="13" dur="500"/>
                                        <p:tgtEl>
                                          <p:spTgt spid="1126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11270"/>
                                        </p:tgtEl>
                                        <p:attrNameLst>
                                          <p:attrName>style.visibility</p:attrName>
                                        </p:attrNameLst>
                                      </p:cBhvr>
                                      <p:to>
                                        <p:strVal val="visible"/>
                                      </p:to>
                                    </p:set>
                                    <p:animEffect transition="in" filter="checkerboard(across)">
                                      <p:cBhvr>
                                        <p:cTn id="18" dur="500"/>
                                        <p:tgtEl>
                                          <p:spTgt spid="1127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1272"/>
                                        </p:tgtEl>
                                        <p:attrNameLst>
                                          <p:attrName>style.visibility</p:attrName>
                                        </p:attrNameLst>
                                      </p:cBhvr>
                                      <p:to>
                                        <p:strVal val="visible"/>
                                      </p:to>
                                    </p:set>
                                    <p:animEffect transition="in" filter="dissolve">
                                      <p:cBhvr>
                                        <p:cTn id="23" dur="500"/>
                                        <p:tgtEl>
                                          <p:spTgt spid="1127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1273"/>
                                        </p:tgtEl>
                                        <p:attrNameLst>
                                          <p:attrName>style.visibility</p:attrName>
                                        </p:attrNameLst>
                                      </p:cBhvr>
                                      <p:to>
                                        <p:strVal val="visible"/>
                                      </p:to>
                                    </p:set>
                                    <p:animEffect transition="in" filter="dissolve">
                                      <p:cBhvr>
                                        <p:cTn id="28" dur="500"/>
                                        <p:tgtEl>
                                          <p:spTgt spid="1127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1274"/>
                                        </p:tgtEl>
                                        <p:attrNameLst>
                                          <p:attrName>style.visibility</p:attrName>
                                        </p:attrNameLst>
                                      </p:cBhvr>
                                      <p:to>
                                        <p:strVal val="visible"/>
                                      </p:to>
                                    </p:set>
                                    <p:animEffect transition="in" filter="dissolve">
                                      <p:cBhvr>
                                        <p:cTn id="33" dur="500"/>
                                        <p:tgtEl>
                                          <p:spTgt spid="11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P spid="11270" grpId="0"/>
      <p:bldP spid="11272" grpId="0"/>
      <p:bldP spid="11273" grpId="0"/>
      <p:bldP spid="11274" grpId="0"/>
      <p:bldP spid="9"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2" descr="19991219pgfrick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125539"/>
            <a:ext cx="3117850" cy="4175125"/>
          </a:xfrm>
          <a:prstGeom prst="rect">
            <a:avLst/>
          </a:prstGeom>
          <a:noFill/>
          <a:extLst>
            <a:ext uri="{909E8E84-426E-40DD-AFC4-6F175D3DCCD1}">
              <a14:hiddenFill xmlns:a14="http://schemas.microsoft.com/office/drawing/2010/main">
                <a:solidFill>
                  <a:srgbClr val="FFFFFF"/>
                </a:solidFill>
              </a14:hiddenFill>
            </a:ext>
          </a:extLst>
        </p:spPr>
      </p:pic>
      <p:sp>
        <p:nvSpPr>
          <p:cNvPr id="132099" name="Text Box 3"/>
          <p:cNvSpPr txBox="1">
            <a:spLocks noChangeArrowheads="1"/>
          </p:cNvSpPr>
          <p:nvPr/>
        </p:nvSpPr>
        <p:spPr bwMode="auto">
          <a:xfrm>
            <a:off x="1524000" y="5661026"/>
            <a:ext cx="4499992"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3400" b="1" dirty="0">
                <a:solidFill>
                  <a:srgbClr val="0000FF"/>
                </a:solidFill>
                <a:ea typeface="宋体" charset="-122"/>
              </a:rPr>
              <a:t>Henry Clay Frick</a:t>
            </a:r>
          </a:p>
        </p:txBody>
      </p:sp>
      <p:sp>
        <p:nvSpPr>
          <p:cNvPr id="132101" name="Text Box 5"/>
          <p:cNvSpPr txBox="1">
            <a:spLocks noChangeArrowheads="1"/>
          </p:cNvSpPr>
          <p:nvPr/>
        </p:nvSpPr>
        <p:spPr bwMode="auto">
          <a:xfrm>
            <a:off x="5664200" y="5419726"/>
            <a:ext cx="4356100"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sz="3400" b="1">
                <a:solidFill>
                  <a:srgbClr val="0000FF"/>
                </a:solidFill>
                <a:ea typeface="宋体" charset="-122"/>
              </a:rPr>
              <a:t>The Frick Collection</a:t>
            </a:r>
            <a:r>
              <a:rPr lang="zh-CN" altLang="en-US" sz="3400" b="1">
                <a:solidFill>
                  <a:srgbClr val="0000FF"/>
                </a:solidFill>
                <a:ea typeface="宋体" charset="-122"/>
              </a:rPr>
              <a:t>弗里克收藏馆</a:t>
            </a:r>
          </a:p>
        </p:txBody>
      </p:sp>
      <p:sp>
        <p:nvSpPr>
          <p:cNvPr id="132102" name="Text Box 6"/>
          <p:cNvSpPr txBox="1">
            <a:spLocks noChangeArrowheads="1"/>
          </p:cNvSpPr>
          <p:nvPr/>
        </p:nvSpPr>
        <p:spPr bwMode="auto">
          <a:xfrm>
            <a:off x="609600" y="155577"/>
            <a:ext cx="338455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912813">
              <a:defRPr>
                <a:solidFill>
                  <a:schemeClr val="tx1"/>
                </a:solidFill>
                <a:latin typeface="Arial" charset="0"/>
                <a:ea typeface="宋体" charset="-122"/>
              </a:defRPr>
            </a:lvl1pPr>
            <a:lvl2pPr defTabSz="912813">
              <a:defRPr>
                <a:solidFill>
                  <a:schemeClr val="tx1"/>
                </a:solidFill>
                <a:latin typeface="Arial" charset="0"/>
                <a:ea typeface="宋体" charset="-122"/>
              </a:defRPr>
            </a:lvl2pPr>
            <a:lvl3pPr defTabSz="912813">
              <a:defRPr>
                <a:solidFill>
                  <a:schemeClr val="tx1"/>
                </a:solidFill>
                <a:latin typeface="Arial" charset="0"/>
                <a:ea typeface="宋体" charset="-122"/>
              </a:defRPr>
            </a:lvl3pPr>
            <a:lvl4pPr defTabSz="912813">
              <a:defRPr>
                <a:solidFill>
                  <a:schemeClr val="tx1"/>
                </a:solidFill>
                <a:latin typeface="Arial" charset="0"/>
                <a:ea typeface="宋体" charset="-122"/>
              </a:defRPr>
            </a:lvl4pPr>
            <a:lvl5pPr defTabSz="912813">
              <a:defRPr>
                <a:solidFill>
                  <a:schemeClr val="tx1"/>
                </a:solidFill>
                <a:latin typeface="Arial" charset="0"/>
                <a:ea typeface="宋体" charset="-122"/>
              </a:defRPr>
            </a:lvl5pPr>
            <a:lvl6pPr defTabSz="912813" fontAlgn="base">
              <a:spcBef>
                <a:spcPct val="0"/>
              </a:spcBef>
              <a:spcAft>
                <a:spcPct val="0"/>
              </a:spcAft>
              <a:defRPr>
                <a:solidFill>
                  <a:schemeClr val="tx1"/>
                </a:solidFill>
                <a:latin typeface="Arial" charset="0"/>
                <a:ea typeface="宋体" charset="-122"/>
              </a:defRPr>
            </a:lvl6pPr>
            <a:lvl7pPr defTabSz="912813" fontAlgn="base">
              <a:spcBef>
                <a:spcPct val="0"/>
              </a:spcBef>
              <a:spcAft>
                <a:spcPct val="0"/>
              </a:spcAft>
              <a:defRPr>
                <a:solidFill>
                  <a:schemeClr val="tx1"/>
                </a:solidFill>
                <a:latin typeface="Arial" charset="0"/>
                <a:ea typeface="宋体" charset="-122"/>
              </a:defRPr>
            </a:lvl7pPr>
            <a:lvl8pPr defTabSz="912813" fontAlgn="base">
              <a:spcBef>
                <a:spcPct val="0"/>
              </a:spcBef>
              <a:spcAft>
                <a:spcPct val="0"/>
              </a:spcAft>
              <a:defRPr>
                <a:solidFill>
                  <a:schemeClr val="tx1"/>
                </a:solidFill>
                <a:latin typeface="Arial" charset="0"/>
                <a:ea typeface="宋体" charset="-122"/>
              </a:defRPr>
            </a:lvl8pPr>
            <a:lvl9pPr defTabSz="912813" fontAlgn="base">
              <a:spcBef>
                <a:spcPct val="0"/>
              </a:spcBef>
              <a:spcAft>
                <a:spcPct val="0"/>
              </a:spcAft>
              <a:defRPr>
                <a:solidFill>
                  <a:schemeClr val="tx1"/>
                </a:solidFill>
                <a:latin typeface="Arial" charset="0"/>
                <a:ea typeface="宋体" charset="-122"/>
              </a:defRPr>
            </a:lvl9pPr>
          </a:lstStyle>
          <a:p>
            <a:r>
              <a:rPr lang="en-US" altLang="zh-CN" sz="3400" b="1" dirty="0">
                <a:solidFill>
                  <a:srgbClr val="0000FF"/>
                </a:solidFill>
              </a:rPr>
              <a:t>Careful</a:t>
            </a:r>
            <a:r>
              <a:rPr lang="en-US" altLang="zh-CN" b="1" dirty="0">
                <a:solidFill>
                  <a:srgbClr val="0000FF"/>
                </a:solidFill>
              </a:rPr>
              <a:t> </a:t>
            </a:r>
            <a:r>
              <a:rPr lang="en-US" altLang="zh-CN" sz="3400" b="1" dirty="0">
                <a:solidFill>
                  <a:srgbClr val="0000FF"/>
                </a:solidFill>
              </a:rPr>
              <a:t>reading</a:t>
            </a:r>
          </a:p>
        </p:txBody>
      </p:sp>
      <p:pic>
        <p:nvPicPr>
          <p:cNvPr id="73732" name="Picture 4" descr="C:\Users\Monica\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9047" y="988673"/>
            <a:ext cx="5943600" cy="445611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1" descr="图片12">
            <a:hlinkClick r:id="rId4" action="ppaction://hlinkfile"/>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1277600" y="6002584"/>
            <a:ext cx="619125" cy="619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2732113"/>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2101"/>
                                        </p:tgtEl>
                                        <p:attrNameLst>
                                          <p:attrName>style.visibility</p:attrName>
                                        </p:attrNameLst>
                                      </p:cBhvr>
                                      <p:to>
                                        <p:strVal val="visible"/>
                                      </p:to>
                                    </p:set>
                                    <p:anim calcmode="lin" valueType="num">
                                      <p:cBhvr>
                                        <p:cTn id="7" dur="1000" fill="hold"/>
                                        <p:tgtEl>
                                          <p:spTgt spid="132101"/>
                                        </p:tgtEl>
                                        <p:attrNameLst>
                                          <p:attrName>ppt_w</p:attrName>
                                        </p:attrNameLst>
                                      </p:cBhvr>
                                      <p:tavLst>
                                        <p:tav tm="0">
                                          <p:val>
                                            <p:fltVal val="0"/>
                                          </p:val>
                                        </p:tav>
                                        <p:tav tm="100000">
                                          <p:val>
                                            <p:strVal val="#ppt_w"/>
                                          </p:val>
                                        </p:tav>
                                      </p:tavLst>
                                    </p:anim>
                                    <p:anim calcmode="lin" valueType="num">
                                      <p:cBhvr>
                                        <p:cTn id="8" dur="1000" fill="hold"/>
                                        <p:tgtEl>
                                          <p:spTgt spid="132101"/>
                                        </p:tgtEl>
                                        <p:attrNameLst>
                                          <p:attrName>ppt_h</p:attrName>
                                        </p:attrNameLst>
                                      </p:cBhvr>
                                      <p:tavLst>
                                        <p:tav tm="0">
                                          <p:val>
                                            <p:fltVal val="0"/>
                                          </p:val>
                                        </p:tav>
                                        <p:tav tm="100000">
                                          <p:val>
                                            <p:strVal val="#ppt_h"/>
                                          </p:val>
                                        </p:tav>
                                      </p:tavLst>
                                    </p:anim>
                                    <p:animEffect transition="in" filter="fade">
                                      <p:cBhvr>
                                        <p:cTn id="9" dur="1000"/>
                                        <p:tgtEl>
                                          <p:spTgt spid="132101"/>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 presetClass="entr" presetSubtype="10" fill="hold" nodeType="clickEffect">
                                  <p:stCondLst>
                                    <p:cond delay="0"/>
                                  </p:stCondLst>
                                  <p:childTnLst>
                                    <p:set>
                                      <p:cBhvr>
                                        <p:cTn id="13" dur="1" fill="hold">
                                          <p:stCondLst>
                                            <p:cond delay="0"/>
                                          </p:stCondLst>
                                        </p:cTn>
                                        <p:tgtEl>
                                          <p:spTgt spid="132098"/>
                                        </p:tgtEl>
                                        <p:attrNameLst>
                                          <p:attrName>style.visibility</p:attrName>
                                        </p:attrNameLst>
                                      </p:cBhvr>
                                      <p:to>
                                        <p:strVal val="visible"/>
                                      </p:to>
                                    </p:set>
                                    <p:animEffect transition="in" filter="blinds(horizontal)">
                                      <p:cBhvr>
                                        <p:cTn id="14" dur="500"/>
                                        <p:tgtEl>
                                          <p:spTgt spid="132098"/>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132099"/>
                                        </p:tgtEl>
                                        <p:attrNameLst>
                                          <p:attrName>style.visibility</p:attrName>
                                        </p:attrNameLst>
                                      </p:cBhvr>
                                      <p:to>
                                        <p:strVal val="visible"/>
                                      </p:to>
                                    </p:set>
                                    <p:animEffect transition="in" filter="box(in)">
                                      <p:cBhvr>
                                        <p:cTn id="19" dur="500"/>
                                        <p:tgtEl>
                                          <p:spTgt spid="132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9" grpId="0"/>
      <p:bldP spid="13210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2135189" y="5300664"/>
            <a:ext cx="259238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i="1" dirty="0">
                <a:solidFill>
                  <a:srgbClr val="0000FF"/>
                </a:solidFill>
              </a:rPr>
              <a:t>Holy </a:t>
            </a:r>
            <a:r>
              <a:rPr lang="zh-CN" altLang="en-US" sz="3200" b="1" i="1" dirty="0" smtClean="0">
                <a:solidFill>
                  <a:srgbClr val="0000FF"/>
                </a:solidFill>
              </a:rPr>
              <a:t>Trinity</a:t>
            </a:r>
            <a:endParaRPr lang="zh-CN" altLang="en-US" sz="3200" b="1" i="1" dirty="0">
              <a:solidFill>
                <a:srgbClr val="0000FF"/>
              </a:solidFill>
            </a:endParaRPr>
          </a:p>
        </p:txBody>
      </p:sp>
      <p:sp>
        <p:nvSpPr>
          <p:cNvPr id="33795" name="Rectangle 3"/>
          <p:cNvSpPr>
            <a:spLocks noChangeArrowheads="1"/>
          </p:cNvSpPr>
          <p:nvPr/>
        </p:nvSpPr>
        <p:spPr bwMode="auto">
          <a:xfrm>
            <a:off x="1703389" y="404814"/>
            <a:ext cx="3887787"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b="1" i="1">
                <a:solidFill>
                  <a:srgbClr val="0000FF"/>
                </a:solidFill>
                <a:latin typeface="Times New Roman" pitchFamily="18" charset="0"/>
              </a:rPr>
              <a:t>Masaccio</a:t>
            </a:r>
            <a:r>
              <a:rPr lang="zh-CN" altLang="en-US" sz="3600" b="1" i="1">
                <a:solidFill>
                  <a:srgbClr val="0000FF"/>
                </a:solidFill>
                <a:latin typeface="Times New Roman" pitchFamily="18" charset="0"/>
              </a:rPr>
              <a:t>的作品：</a:t>
            </a:r>
          </a:p>
          <a:p>
            <a:endParaRPr lang="zh-CN" altLang="en-US" sz="3600" b="1" i="1">
              <a:solidFill>
                <a:srgbClr val="0000FF"/>
              </a:solidFill>
              <a:latin typeface="Times New Roman" pitchFamily="18" charset="0"/>
            </a:endParaRPr>
          </a:p>
        </p:txBody>
      </p:sp>
      <p:pic>
        <p:nvPicPr>
          <p:cNvPr id="33796" name="Picture 4" descr="Masaccio_trinity"/>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7212014" y="0"/>
            <a:ext cx="3455987" cy="698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7" name="Text Box 5"/>
          <p:cNvSpPr txBox="1">
            <a:spLocks noChangeArrowheads="1"/>
          </p:cNvSpPr>
          <p:nvPr/>
        </p:nvSpPr>
        <p:spPr bwMode="auto">
          <a:xfrm>
            <a:off x="1854200" y="1282700"/>
            <a:ext cx="44704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3200" b="1" dirty="0"/>
              <a:t>W</a:t>
            </a:r>
            <a:r>
              <a:rPr lang="zh-CN" altLang="en-US" sz="3200" b="1" dirty="0"/>
              <a:t>hen people first saw his paintings, they were </a:t>
            </a:r>
            <a:r>
              <a:rPr lang="zh-CN" altLang="en-US" sz="3200" b="1" dirty="0">
                <a:solidFill>
                  <a:srgbClr val="FF0000"/>
                </a:solidFill>
              </a:rPr>
              <a:t>convinced</a:t>
            </a:r>
            <a:r>
              <a:rPr lang="zh-CN" altLang="en-US" sz="3200" b="1" dirty="0"/>
              <a:t> </a:t>
            </a:r>
          </a:p>
          <a:p>
            <a:pPr eaLnBrk="1" hangingPunct="1"/>
            <a:r>
              <a:rPr lang="zh-CN" altLang="en-US" sz="3200" b="1" dirty="0"/>
              <a:t>that they </a:t>
            </a:r>
            <a:r>
              <a:rPr lang="en-US" altLang="zh-CN" sz="3200" b="1" smtClean="0"/>
              <a:t>were </a:t>
            </a:r>
            <a:r>
              <a:rPr lang="zh-CN" altLang="en-US" sz="3200" b="1" smtClean="0"/>
              <a:t>looking </a:t>
            </a:r>
            <a:r>
              <a:rPr lang="zh-CN" altLang="en-US" sz="3200" b="1" dirty="0"/>
              <a:t>through a hole in a wall at a real scene</a:t>
            </a:r>
          </a:p>
        </p:txBody>
      </p:sp>
    </p:spTree>
    <p:extLst>
      <p:ext uri="{BB962C8B-B14F-4D97-AF65-F5344CB8AC3E}">
        <p14:creationId xmlns:p14="http://schemas.microsoft.com/office/powerpoint/2010/main" val="4028233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strips(downRight)">
                                      <p:cBhvr>
                                        <p:cTn id="7" dur="1000"/>
                                        <p:tgtEl>
                                          <p:spTgt spid="389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8917"/>
                                        </p:tgtEl>
                                        <p:attrNameLst>
                                          <p:attrName>style.visibility</p:attrName>
                                        </p:attrNameLst>
                                      </p:cBhvr>
                                      <p:to>
                                        <p:strVal val="visible"/>
                                      </p:to>
                                    </p:set>
                                    <p:anim calcmode="lin" valueType="num">
                                      <p:cBhvr additive="base">
                                        <p:cTn id="12" dur="500" fill="hold"/>
                                        <p:tgtEl>
                                          <p:spTgt spid="38917"/>
                                        </p:tgtEl>
                                        <p:attrNameLst>
                                          <p:attrName>ppt_x</p:attrName>
                                        </p:attrNameLst>
                                      </p:cBhvr>
                                      <p:tavLst>
                                        <p:tav tm="0">
                                          <p:val>
                                            <p:strVal val="#ppt_x"/>
                                          </p:val>
                                        </p:tav>
                                        <p:tav tm="100000">
                                          <p:val>
                                            <p:strVal val="#ppt_x"/>
                                          </p:val>
                                        </p:tav>
                                      </p:tavLst>
                                    </p:anim>
                                    <p:anim calcmode="lin" valueType="num">
                                      <p:cBhvr additive="base">
                                        <p:cTn id="13" dur="500" fill="hold"/>
                                        <p:tgtEl>
                                          <p:spTgt spid="389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utoUpdateAnimBg="0"/>
      <p:bldP spid="38917" grpId="0" bldLvl="0" autoUpdateAnimBg="0"/>
    </p:bldLst>
  </p:timing>
</p:sld>
</file>

<file path=ppt/slides/slide1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22" name="Rectangle 2"/>
          <p:cNvSpPr>
            <a:spLocks noChangeArrowheads="1"/>
          </p:cNvSpPr>
          <p:nvPr/>
        </p:nvSpPr>
        <p:spPr bwMode="auto">
          <a:xfrm>
            <a:off x="1219200" y="835541"/>
            <a:ext cx="936025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pPr>
            <a:r>
              <a:rPr lang="en-US" altLang="zh-CN" sz="3600" b="1" dirty="0">
                <a:solidFill>
                  <a:srgbClr val="0000FF"/>
                </a:solidFill>
                <a:ea typeface="宋体" charset="-122"/>
              </a:rPr>
              <a:t>What</a:t>
            </a:r>
            <a:r>
              <a:rPr lang="en-US" altLang="zh-CN" sz="3600" b="1" dirty="0">
                <a:solidFill>
                  <a:srgbClr val="000000"/>
                </a:solidFill>
                <a:latin typeface="Comic Sans MS" pitchFamily="66" charset="0"/>
                <a:ea typeface="宋体" charset="-122"/>
              </a:rPr>
              <a:t> </a:t>
            </a:r>
            <a:r>
              <a:rPr lang="en-US" altLang="zh-CN" sz="3600" b="1" dirty="0">
                <a:solidFill>
                  <a:srgbClr val="0000FF"/>
                </a:solidFill>
                <a:ea typeface="宋体" charset="-122"/>
              </a:rPr>
              <a:t>can you do in the Frick Collection?</a:t>
            </a:r>
            <a:r>
              <a:rPr lang="en-US" altLang="zh-CN" sz="3600" b="1" dirty="0">
                <a:solidFill>
                  <a:srgbClr val="000000"/>
                </a:solidFill>
                <a:latin typeface="Comic Sans MS" pitchFamily="66" charset="0"/>
                <a:ea typeface="宋体" charset="-122"/>
              </a:rPr>
              <a:t> </a:t>
            </a:r>
          </a:p>
        </p:txBody>
      </p:sp>
      <p:sp>
        <p:nvSpPr>
          <p:cNvPr id="133123" name="Text Box 3"/>
          <p:cNvSpPr txBox="1">
            <a:spLocks noChangeArrowheads="1"/>
          </p:cNvSpPr>
          <p:nvPr/>
        </p:nvSpPr>
        <p:spPr bwMode="auto">
          <a:xfrm>
            <a:off x="1447800" y="2008799"/>
            <a:ext cx="2287806"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dirty="0">
                <a:solidFill>
                  <a:srgbClr val="0000CC"/>
                </a:solidFill>
                <a:ea typeface="宋体" charset="-122"/>
              </a:rPr>
              <a:t>see…</a:t>
            </a:r>
          </a:p>
          <a:p>
            <a:endParaRPr lang="en-US" altLang="zh-CN" sz="3600" b="1" dirty="0">
              <a:solidFill>
                <a:srgbClr val="0000CC"/>
              </a:solidFill>
              <a:ea typeface="宋体" charset="-122"/>
            </a:endParaRPr>
          </a:p>
          <a:p>
            <a:r>
              <a:rPr lang="en-US" altLang="zh-CN" sz="3600" b="1" dirty="0">
                <a:solidFill>
                  <a:srgbClr val="0000CC"/>
                </a:solidFill>
                <a:ea typeface="宋体" charset="-122"/>
              </a:rPr>
              <a:t>explore…</a:t>
            </a:r>
          </a:p>
        </p:txBody>
      </p:sp>
      <p:sp>
        <p:nvSpPr>
          <p:cNvPr id="133124" name="Text Box 4"/>
          <p:cNvSpPr txBox="1">
            <a:spLocks noChangeArrowheads="1"/>
          </p:cNvSpPr>
          <p:nvPr/>
        </p:nvSpPr>
        <p:spPr bwMode="auto">
          <a:xfrm>
            <a:off x="2956550" y="2034053"/>
            <a:ext cx="893065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dirty="0">
                <a:solidFill>
                  <a:srgbClr val="FF0000"/>
                </a:solidFill>
                <a:ea typeface="宋体" charset="-122"/>
              </a:rPr>
              <a:t>pre-twentieth century western paintings</a:t>
            </a:r>
          </a:p>
        </p:txBody>
      </p:sp>
      <p:sp>
        <p:nvSpPr>
          <p:cNvPr id="133125" name="Text Box 5"/>
          <p:cNvSpPr txBox="1">
            <a:spLocks noChangeArrowheads="1"/>
          </p:cNvSpPr>
          <p:nvPr/>
        </p:nvSpPr>
        <p:spPr bwMode="auto">
          <a:xfrm>
            <a:off x="3821044" y="3116794"/>
            <a:ext cx="792444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3600" b="1" dirty="0">
                <a:solidFill>
                  <a:srgbClr val="FF0000"/>
                </a:solidFill>
                <a:ea typeface="宋体" charset="-122"/>
              </a:rPr>
              <a:t>Frick’s beautiful house and garden</a:t>
            </a:r>
          </a:p>
        </p:txBody>
      </p:sp>
    </p:spTree>
    <p:extLst>
      <p:ext uri="{BB962C8B-B14F-4D97-AF65-F5344CB8AC3E}">
        <p14:creationId xmlns:p14="http://schemas.microsoft.com/office/powerpoint/2010/main" val="2083810706"/>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3123"/>
                                        </p:tgtEl>
                                        <p:attrNameLst>
                                          <p:attrName>style.visibility</p:attrName>
                                        </p:attrNameLst>
                                      </p:cBhvr>
                                      <p:to>
                                        <p:strVal val="visible"/>
                                      </p:to>
                                    </p:set>
                                    <p:animEffect transition="in" filter="box(in)">
                                      <p:cBhvr>
                                        <p:cTn id="7" dur="500"/>
                                        <p:tgtEl>
                                          <p:spTgt spid="1331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3124"/>
                                        </p:tgtEl>
                                        <p:attrNameLst>
                                          <p:attrName>style.visibility</p:attrName>
                                        </p:attrNameLst>
                                      </p:cBhvr>
                                      <p:to>
                                        <p:strVal val="visible"/>
                                      </p:to>
                                    </p:set>
                                    <p:animEffect transition="in" filter="wipe(left)">
                                      <p:cBhvr>
                                        <p:cTn id="12" dur="500"/>
                                        <p:tgtEl>
                                          <p:spTgt spid="1331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3125"/>
                                        </p:tgtEl>
                                        <p:attrNameLst>
                                          <p:attrName>style.visibility</p:attrName>
                                        </p:attrNameLst>
                                      </p:cBhvr>
                                      <p:to>
                                        <p:strVal val="visible"/>
                                      </p:to>
                                    </p:set>
                                    <p:animEffect transition="in" filter="wipe(left)">
                                      <p:cBhvr>
                                        <p:cTn id="17" dur="500"/>
                                        <p:tgtEl>
                                          <p:spTgt spid="133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p:bldP spid="133124" grpId="0"/>
      <p:bldP spid="133125" grpId="0"/>
    </p:bldLst>
  </p:timing>
</p:sld>
</file>

<file path=ppt/slides/slide1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4146" name="Rectangle 2"/>
          <p:cNvSpPr>
            <a:spLocks noGrp="1" noRot="1" noChangeArrowheads="1"/>
          </p:cNvSpPr>
          <p:nvPr>
            <p:ph type="title"/>
          </p:nvPr>
        </p:nvSpPr>
        <p:spPr/>
        <p:txBody>
          <a:bodyPr/>
          <a:lstStyle/>
          <a:p>
            <a:endParaRPr lang="zh-CN" altLang="zh-CN"/>
          </a:p>
        </p:txBody>
      </p:sp>
      <p:pic>
        <p:nvPicPr>
          <p:cNvPr id="134147" name="Picture 3" descr="Guggenheim%20Museum"/>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524000" y="77789"/>
            <a:ext cx="9144000" cy="5876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4148" name="Rectangle 4"/>
          <p:cNvSpPr>
            <a:spLocks noChangeArrowheads="1"/>
          </p:cNvSpPr>
          <p:nvPr/>
        </p:nvSpPr>
        <p:spPr bwMode="auto">
          <a:xfrm>
            <a:off x="3829995" y="5781237"/>
            <a:ext cx="4532010" cy="740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30000"/>
              </a:lnSpc>
            </a:pPr>
            <a:r>
              <a:rPr lang="en-US" altLang="zh-CN" sz="3600" b="1" dirty="0">
                <a:solidFill>
                  <a:srgbClr val="0000CC"/>
                </a:solidFill>
                <a:latin typeface="Times New Roman" pitchFamily="18" charset="0"/>
                <a:ea typeface="宋体" charset="-122"/>
              </a:rPr>
              <a:t>Guggenheim Museum</a:t>
            </a:r>
          </a:p>
        </p:txBody>
      </p:sp>
    </p:spTree>
    <p:extLst>
      <p:ext uri="{BB962C8B-B14F-4D97-AF65-F5344CB8AC3E}">
        <p14:creationId xmlns:p14="http://schemas.microsoft.com/office/powerpoint/2010/main" val="3042063946"/>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4147"/>
                                        </p:tgtEl>
                                        <p:attrNameLst>
                                          <p:attrName>style.visibility</p:attrName>
                                        </p:attrNameLst>
                                      </p:cBhvr>
                                      <p:to>
                                        <p:strVal val="visible"/>
                                      </p:to>
                                    </p:set>
                                    <p:animEffect transition="in" filter="blinds(horizontal)">
                                      <p:cBhvr>
                                        <p:cTn id="7" dur="500"/>
                                        <p:tgtEl>
                                          <p:spTgt spid="1341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4148"/>
                                        </p:tgtEl>
                                        <p:attrNameLst>
                                          <p:attrName>style.visibility</p:attrName>
                                        </p:attrNameLst>
                                      </p:cBhvr>
                                      <p:to>
                                        <p:strVal val="visible"/>
                                      </p:to>
                                    </p:set>
                                    <p:animEffect transition="in" filter="box(in)">
                                      <p:cBhvr>
                                        <p:cTn id="12" dur="500"/>
                                        <p:tgtEl>
                                          <p:spTgt spid="134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8"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5" name="Picture 7" descr="121506_guggenheim_II_520c"/>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022287" y="0"/>
            <a:ext cx="5076825"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7417" name="Picture 9">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3472" y="6937912"/>
            <a:ext cx="4211638" cy="69850"/>
          </a:xfrm>
          <a:prstGeom prst="rect">
            <a:avLst/>
          </a:prstGeom>
          <a:noFill/>
          <a:extLst>
            <a:ext uri="{909E8E84-426E-40DD-AFC4-6F175D3DCCD1}">
              <a14:hiddenFill xmlns:a14="http://schemas.microsoft.com/office/drawing/2010/main">
                <a:solidFill>
                  <a:srgbClr val="FFFFFF"/>
                </a:solidFill>
              </a14:hiddenFill>
            </a:ext>
          </a:extLst>
        </p:spPr>
      </p:pic>
      <p:sp>
        <p:nvSpPr>
          <p:cNvPr id="17419" name="Text Box 11"/>
          <p:cNvSpPr txBox="1">
            <a:spLocks noChangeArrowheads="1"/>
          </p:cNvSpPr>
          <p:nvPr/>
        </p:nvSpPr>
        <p:spPr bwMode="auto">
          <a:xfrm>
            <a:off x="2099123" y="6242588"/>
            <a:ext cx="62642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a:solidFill>
                <a:srgbClr val="000000"/>
              </a:solidFill>
              <a:ea typeface="宋体" charset="-122"/>
            </a:endParaRPr>
          </a:p>
        </p:txBody>
      </p:sp>
      <p:sp>
        <p:nvSpPr>
          <p:cNvPr id="17421" name="Text Box 13"/>
          <p:cNvSpPr txBox="1">
            <a:spLocks noChangeArrowheads="1"/>
          </p:cNvSpPr>
          <p:nvPr/>
        </p:nvSpPr>
        <p:spPr bwMode="auto">
          <a:xfrm>
            <a:off x="6420298" y="189328"/>
            <a:ext cx="5314502" cy="602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571500" indent="-571500">
              <a:spcBef>
                <a:spcPct val="20000"/>
              </a:spcBef>
              <a:buFont typeface="Arial" pitchFamily="34" charset="0"/>
              <a:buChar char="•"/>
            </a:pPr>
            <a:r>
              <a:rPr lang="en-US" altLang="zh-CN" sz="3600" b="1" dirty="0">
                <a:solidFill>
                  <a:srgbClr val="000000"/>
                </a:solidFill>
                <a:latin typeface="Calibri" pitchFamily="34" charset="0"/>
                <a:ea typeface="宋体" charset="-122"/>
                <a:cs typeface="Calibri" pitchFamily="34" charset="0"/>
              </a:rPr>
              <a:t>It will _________ those who love ___________</a:t>
            </a:r>
            <a:r>
              <a:rPr lang="en-US" altLang="zh-CN" sz="3600" b="1" dirty="0" smtClean="0">
                <a:solidFill>
                  <a:srgbClr val="000000"/>
                </a:solidFill>
                <a:latin typeface="Calibri" pitchFamily="34" charset="0"/>
                <a:ea typeface="宋体" charset="-122"/>
                <a:cs typeface="Calibri" pitchFamily="34" charset="0"/>
              </a:rPr>
              <a:t>and______________________ paintings</a:t>
            </a:r>
            <a:r>
              <a:rPr lang="en-US" altLang="zh-CN" sz="3600" b="1" dirty="0">
                <a:solidFill>
                  <a:srgbClr val="000000"/>
                </a:solidFill>
                <a:latin typeface="Calibri" pitchFamily="34" charset="0"/>
                <a:ea typeface="宋体" charset="-122"/>
                <a:cs typeface="Calibri" pitchFamily="34" charset="0"/>
              </a:rPr>
              <a:t>. </a:t>
            </a:r>
          </a:p>
          <a:p>
            <a:pPr marL="571500" indent="-571500">
              <a:spcBef>
                <a:spcPct val="20000"/>
              </a:spcBef>
              <a:buFont typeface="Arial" pitchFamily="34" charset="0"/>
              <a:buChar char="•"/>
            </a:pPr>
            <a:r>
              <a:rPr lang="en-US" altLang="zh-CN" sz="3600" b="1" dirty="0">
                <a:solidFill>
                  <a:srgbClr val="000000"/>
                </a:solidFill>
                <a:latin typeface="Calibri" pitchFamily="34" charset="0"/>
                <a:ea typeface="宋体" charset="-122"/>
                <a:cs typeface="Calibri" pitchFamily="34" charset="0"/>
              </a:rPr>
              <a:t>When you walk into the gallery, you feel as if you </a:t>
            </a:r>
            <a:r>
              <a:rPr lang="en-US" altLang="zh-CN" sz="3600" b="1" i="1" u="sng" dirty="0">
                <a:solidFill>
                  <a:srgbClr val="0000FF"/>
                </a:solidFill>
                <a:latin typeface="Calibri" pitchFamily="34" charset="0"/>
                <a:ea typeface="宋体" charset="-122"/>
                <a:cs typeface="Calibri" pitchFamily="34" charset="0"/>
              </a:rPr>
              <a:t>were</a:t>
            </a:r>
            <a:r>
              <a:rPr lang="en-US" altLang="zh-CN" sz="3600" b="1" dirty="0">
                <a:solidFill>
                  <a:srgbClr val="000000"/>
                </a:solidFill>
                <a:latin typeface="Calibri" pitchFamily="34" charset="0"/>
                <a:ea typeface="宋体" charset="-122"/>
                <a:cs typeface="Calibri" pitchFamily="34" charset="0"/>
              </a:rPr>
              <a:t> inside a ______, white _______.</a:t>
            </a:r>
          </a:p>
          <a:p>
            <a:pPr marL="571500" indent="-571500">
              <a:spcBef>
                <a:spcPct val="50000"/>
              </a:spcBef>
              <a:buFont typeface="Arial" pitchFamily="34" charset="0"/>
              <a:buChar char="•"/>
            </a:pPr>
            <a:endParaRPr lang="en-US" altLang="zh-CN" sz="3600" b="1" dirty="0">
              <a:solidFill>
                <a:srgbClr val="000000"/>
              </a:solidFill>
              <a:latin typeface="Calibri" pitchFamily="34" charset="0"/>
              <a:ea typeface="宋体" charset="-122"/>
              <a:cs typeface="Calibri" pitchFamily="34" charset="0"/>
            </a:endParaRPr>
          </a:p>
        </p:txBody>
      </p:sp>
      <p:sp>
        <p:nvSpPr>
          <p:cNvPr id="2" name="矩形 1"/>
          <p:cNvSpPr/>
          <p:nvPr/>
        </p:nvSpPr>
        <p:spPr>
          <a:xfrm>
            <a:off x="7062670" y="4692105"/>
            <a:ext cx="1391215" cy="646331"/>
          </a:xfrm>
          <a:prstGeom prst="rect">
            <a:avLst/>
          </a:prstGeom>
        </p:spPr>
        <p:txBody>
          <a:bodyPr wrap="none">
            <a:spAutoFit/>
          </a:bodyPr>
          <a:lstStyle/>
          <a:p>
            <a:r>
              <a:rPr lang="en-US" altLang="zh-CN" sz="3600" b="1" dirty="0">
                <a:solidFill>
                  <a:srgbClr val="FF0000"/>
                </a:solidFill>
                <a:latin typeface="Calibri" pitchFamily="34" charset="0"/>
                <a:ea typeface="宋体" charset="-122"/>
                <a:cs typeface="Calibri" pitchFamily="34" charset="0"/>
              </a:rPr>
              <a:t>fragile</a:t>
            </a:r>
            <a:endParaRPr lang="zh-CN" altLang="en-US" sz="1400" dirty="0">
              <a:solidFill>
                <a:srgbClr val="000000"/>
              </a:solidFill>
              <a:ea typeface="宋体" charset="-122"/>
            </a:endParaRPr>
          </a:p>
        </p:txBody>
      </p:sp>
      <p:sp>
        <p:nvSpPr>
          <p:cNvPr id="3" name="矩形 2"/>
          <p:cNvSpPr/>
          <p:nvPr/>
        </p:nvSpPr>
        <p:spPr>
          <a:xfrm>
            <a:off x="9775177" y="4692104"/>
            <a:ext cx="1721946" cy="646331"/>
          </a:xfrm>
          <a:prstGeom prst="rect">
            <a:avLst/>
          </a:prstGeom>
        </p:spPr>
        <p:txBody>
          <a:bodyPr wrap="none">
            <a:spAutoFit/>
          </a:bodyPr>
          <a:lstStyle/>
          <a:p>
            <a:r>
              <a:rPr lang="en-US" altLang="zh-CN" sz="3600" b="1" dirty="0">
                <a:solidFill>
                  <a:srgbClr val="FF0000"/>
                </a:solidFill>
                <a:latin typeface="Calibri" pitchFamily="34" charset="0"/>
                <a:ea typeface="宋体" charset="-122"/>
                <a:cs typeface="Calibri" pitchFamily="34" charset="0"/>
              </a:rPr>
              <a:t>seashell</a:t>
            </a:r>
            <a:endParaRPr lang="zh-CN" altLang="en-US" sz="1400" dirty="0">
              <a:solidFill>
                <a:srgbClr val="000000"/>
              </a:solidFill>
              <a:ea typeface="宋体" charset="-122"/>
            </a:endParaRPr>
          </a:p>
        </p:txBody>
      </p:sp>
      <p:sp>
        <p:nvSpPr>
          <p:cNvPr id="10" name="Text Box 11"/>
          <p:cNvSpPr txBox="1">
            <a:spLocks noChangeArrowheads="1"/>
          </p:cNvSpPr>
          <p:nvPr/>
        </p:nvSpPr>
        <p:spPr bwMode="auto">
          <a:xfrm>
            <a:off x="8219729" y="149763"/>
            <a:ext cx="209704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912813">
              <a:defRPr>
                <a:solidFill>
                  <a:schemeClr val="tx1"/>
                </a:solidFill>
                <a:latin typeface="Arial" charset="0"/>
                <a:ea typeface="宋体" charset="-122"/>
              </a:defRPr>
            </a:lvl1pPr>
            <a:lvl2pPr defTabSz="912813">
              <a:defRPr>
                <a:solidFill>
                  <a:schemeClr val="tx1"/>
                </a:solidFill>
                <a:latin typeface="Arial" charset="0"/>
                <a:ea typeface="宋体" charset="-122"/>
              </a:defRPr>
            </a:lvl2pPr>
            <a:lvl3pPr defTabSz="912813">
              <a:defRPr>
                <a:solidFill>
                  <a:schemeClr val="tx1"/>
                </a:solidFill>
                <a:latin typeface="Arial" charset="0"/>
                <a:ea typeface="宋体" charset="-122"/>
              </a:defRPr>
            </a:lvl3pPr>
            <a:lvl4pPr defTabSz="912813">
              <a:defRPr>
                <a:solidFill>
                  <a:schemeClr val="tx1"/>
                </a:solidFill>
                <a:latin typeface="Arial" charset="0"/>
                <a:ea typeface="宋体" charset="-122"/>
              </a:defRPr>
            </a:lvl4pPr>
            <a:lvl5pPr defTabSz="912813">
              <a:defRPr>
                <a:solidFill>
                  <a:schemeClr val="tx1"/>
                </a:solidFill>
                <a:latin typeface="Arial" charset="0"/>
                <a:ea typeface="宋体" charset="-122"/>
              </a:defRPr>
            </a:lvl5pPr>
            <a:lvl6pPr defTabSz="912813" fontAlgn="base">
              <a:spcBef>
                <a:spcPct val="0"/>
              </a:spcBef>
              <a:spcAft>
                <a:spcPct val="0"/>
              </a:spcAft>
              <a:defRPr>
                <a:solidFill>
                  <a:schemeClr val="tx1"/>
                </a:solidFill>
                <a:latin typeface="Arial" charset="0"/>
                <a:ea typeface="宋体" charset="-122"/>
              </a:defRPr>
            </a:lvl6pPr>
            <a:lvl7pPr defTabSz="912813" fontAlgn="base">
              <a:spcBef>
                <a:spcPct val="0"/>
              </a:spcBef>
              <a:spcAft>
                <a:spcPct val="0"/>
              </a:spcAft>
              <a:defRPr>
                <a:solidFill>
                  <a:schemeClr val="tx1"/>
                </a:solidFill>
                <a:latin typeface="Arial" charset="0"/>
                <a:ea typeface="宋体" charset="-122"/>
              </a:defRPr>
            </a:lvl7pPr>
            <a:lvl8pPr defTabSz="912813" fontAlgn="base">
              <a:spcBef>
                <a:spcPct val="0"/>
              </a:spcBef>
              <a:spcAft>
                <a:spcPct val="0"/>
              </a:spcAft>
              <a:defRPr>
                <a:solidFill>
                  <a:schemeClr val="tx1"/>
                </a:solidFill>
                <a:latin typeface="Arial" charset="0"/>
                <a:ea typeface="宋体" charset="-122"/>
              </a:defRPr>
            </a:lvl8pPr>
            <a:lvl9pPr defTabSz="912813" fontAlgn="base">
              <a:spcBef>
                <a:spcPct val="0"/>
              </a:spcBef>
              <a:spcAft>
                <a:spcPct val="0"/>
              </a:spcAft>
              <a:defRPr>
                <a:solidFill>
                  <a:schemeClr val="tx1"/>
                </a:solidFill>
                <a:latin typeface="Arial" charset="0"/>
                <a:ea typeface="宋体" charset="-122"/>
              </a:defRPr>
            </a:lvl9pPr>
          </a:lstStyle>
          <a:p>
            <a:pPr fontAlgn="auto">
              <a:spcBef>
                <a:spcPts val="0"/>
              </a:spcBef>
              <a:spcAft>
                <a:spcPts val="0"/>
              </a:spcAft>
              <a:defRPr/>
            </a:pPr>
            <a:r>
              <a:rPr lang="en-US" altLang="zh-CN" sz="3600" b="1" dirty="0">
                <a:solidFill>
                  <a:srgbClr val="FF0000"/>
                </a:solidFill>
                <a:latin typeface="Calibri" pitchFamily="34" charset="0"/>
                <a:cs typeface="Calibri" pitchFamily="34" charset="0"/>
              </a:rPr>
              <a:t>appeal</a:t>
            </a:r>
            <a:r>
              <a:rPr lang="en-US" altLang="zh-CN" sz="3200" b="1" kern="0" dirty="0">
                <a:solidFill>
                  <a:srgbClr val="FF0000"/>
                </a:solidFill>
              </a:rPr>
              <a:t>  to</a:t>
            </a:r>
          </a:p>
        </p:txBody>
      </p:sp>
      <p:sp>
        <p:nvSpPr>
          <p:cNvPr id="11" name="Text Box 5"/>
          <p:cNvSpPr txBox="1">
            <a:spLocks noChangeArrowheads="1"/>
          </p:cNvSpPr>
          <p:nvPr/>
        </p:nvSpPr>
        <p:spPr bwMode="auto">
          <a:xfrm>
            <a:off x="6923585" y="1274507"/>
            <a:ext cx="274549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zh-CN"/>
            </a:defPPr>
            <a:lvl1pPr marL="0" marR="0" lvl="0" indent="0" defTabSz="912813" eaLnBrk="1" fontAlgn="auto" latinLnBrk="0" hangingPunct="1">
              <a:lnSpc>
                <a:spcPct val="100000"/>
              </a:lnSpc>
              <a:spcBef>
                <a:spcPts val="0"/>
              </a:spcBef>
              <a:spcAft>
                <a:spcPts val="0"/>
              </a:spcAft>
              <a:buClrTx/>
              <a:buSzTx/>
              <a:buFontTx/>
              <a:buNone/>
              <a:tabLst/>
              <a:defRPr sz="3600" b="1">
                <a:solidFill>
                  <a:srgbClr val="FF0000"/>
                </a:solidFill>
                <a:latin typeface="Calibri" pitchFamily="34" charset="0"/>
                <a:cs typeface="Calibri" pitchFamily="34" charset="0"/>
              </a:defRPr>
            </a:lvl1pPr>
            <a:lvl2pPr defTabSz="912813"/>
            <a:lvl3pPr defTabSz="912813"/>
            <a:lvl4pPr defTabSz="912813"/>
            <a:lvl5pPr defTabSz="912813"/>
            <a:lvl6pPr defTabSz="912813" fontAlgn="base">
              <a:spcBef>
                <a:spcPct val="0"/>
              </a:spcBef>
              <a:spcAft>
                <a:spcPct val="0"/>
              </a:spcAft>
            </a:lvl6pPr>
            <a:lvl7pPr defTabSz="912813" fontAlgn="base">
              <a:spcBef>
                <a:spcPct val="0"/>
              </a:spcBef>
              <a:spcAft>
                <a:spcPct val="0"/>
              </a:spcAft>
            </a:lvl7pPr>
            <a:lvl8pPr defTabSz="912813" fontAlgn="base">
              <a:spcBef>
                <a:spcPct val="0"/>
              </a:spcBef>
              <a:spcAft>
                <a:spcPct val="0"/>
              </a:spcAft>
            </a:lvl8pPr>
            <a:lvl9pPr defTabSz="912813" fontAlgn="base">
              <a:spcBef>
                <a:spcPct val="0"/>
              </a:spcBef>
              <a:spcAft>
                <a:spcPct val="0"/>
              </a:spcAft>
            </a:lvl9pPr>
          </a:lstStyle>
          <a:p>
            <a:r>
              <a:rPr lang="en-US" altLang="zh-CN" dirty="0">
                <a:ea typeface="宋体" charset="-122"/>
              </a:rPr>
              <a:t>impressionist</a:t>
            </a:r>
          </a:p>
        </p:txBody>
      </p:sp>
      <p:sp>
        <p:nvSpPr>
          <p:cNvPr id="12" name="Text Box 6"/>
          <p:cNvSpPr txBox="1">
            <a:spLocks noChangeArrowheads="1"/>
          </p:cNvSpPr>
          <p:nvPr/>
        </p:nvSpPr>
        <p:spPr bwMode="auto">
          <a:xfrm>
            <a:off x="7062670" y="1823880"/>
            <a:ext cx="372294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zh-CN"/>
            </a:defPPr>
            <a:lvl1pPr marL="0" marR="0" lvl="0" indent="0" defTabSz="912813" eaLnBrk="1" fontAlgn="auto" latinLnBrk="0" hangingPunct="1">
              <a:lnSpc>
                <a:spcPct val="100000"/>
              </a:lnSpc>
              <a:spcBef>
                <a:spcPts val="0"/>
              </a:spcBef>
              <a:spcAft>
                <a:spcPts val="0"/>
              </a:spcAft>
              <a:buClrTx/>
              <a:buSzTx/>
              <a:buFontTx/>
              <a:buNone/>
              <a:tabLst/>
              <a:defRPr sz="3600" b="1">
                <a:solidFill>
                  <a:srgbClr val="FF0000"/>
                </a:solidFill>
                <a:latin typeface="Calibri" pitchFamily="34" charset="0"/>
                <a:cs typeface="Calibri" pitchFamily="34" charset="0"/>
              </a:defRPr>
            </a:lvl1pPr>
            <a:lvl2pPr defTabSz="912813"/>
            <a:lvl3pPr defTabSz="912813"/>
            <a:lvl4pPr defTabSz="912813"/>
            <a:lvl5pPr defTabSz="912813"/>
            <a:lvl6pPr defTabSz="912813" fontAlgn="base">
              <a:spcBef>
                <a:spcPct val="0"/>
              </a:spcBef>
              <a:spcAft>
                <a:spcPct val="0"/>
              </a:spcAft>
            </a:lvl6pPr>
            <a:lvl7pPr defTabSz="912813" fontAlgn="base">
              <a:spcBef>
                <a:spcPct val="0"/>
              </a:spcBef>
              <a:spcAft>
                <a:spcPct val="0"/>
              </a:spcAft>
            </a:lvl7pPr>
            <a:lvl8pPr defTabSz="912813" fontAlgn="base">
              <a:spcBef>
                <a:spcPct val="0"/>
              </a:spcBef>
              <a:spcAft>
                <a:spcPct val="0"/>
              </a:spcAft>
            </a:lvl8pPr>
            <a:lvl9pPr defTabSz="912813" fontAlgn="base">
              <a:spcBef>
                <a:spcPct val="0"/>
              </a:spcBef>
              <a:spcAft>
                <a:spcPct val="0"/>
              </a:spcAft>
            </a:lvl9pPr>
          </a:lstStyle>
          <a:p>
            <a:r>
              <a:rPr lang="en-US" altLang="zh-CN" dirty="0">
                <a:ea typeface="宋体" charset="-122"/>
              </a:rPr>
              <a:t>post-impressionist</a:t>
            </a:r>
          </a:p>
        </p:txBody>
      </p:sp>
    </p:spTree>
    <p:extLst>
      <p:ext uri="{BB962C8B-B14F-4D97-AF65-F5344CB8AC3E}">
        <p14:creationId xmlns:p14="http://schemas.microsoft.com/office/powerpoint/2010/main" val="29325155"/>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7415"/>
                                        </p:tgtEl>
                                        <p:attrNameLst>
                                          <p:attrName>style.visibility</p:attrName>
                                        </p:attrNameLst>
                                      </p:cBhvr>
                                      <p:to>
                                        <p:strVal val="visible"/>
                                      </p:to>
                                    </p:set>
                                    <p:animEffect transition="in" filter="diamond(in)">
                                      <p:cBhvr>
                                        <p:cTn id="7" dur="1000"/>
                                        <p:tgtEl>
                                          <p:spTgt spid="174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7421"/>
                                        </p:tgtEl>
                                        <p:attrNameLst>
                                          <p:attrName>style.visibility</p:attrName>
                                        </p:attrNameLst>
                                      </p:cBhvr>
                                      <p:to>
                                        <p:strVal val="visible"/>
                                      </p:to>
                                    </p:set>
                                    <p:animEffect transition="in" filter="checkerboard(across)">
                                      <p:cBhvr>
                                        <p:cTn id="12" dur="500"/>
                                        <p:tgtEl>
                                          <p:spTgt spid="1742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ox(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ox(i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ox(i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1" grpId="0"/>
      <p:bldP spid="2" grpId="0"/>
      <p:bldP spid="3" grpId="0"/>
      <p:bldP spid="10" grpId="0"/>
      <p:bldP spid="11" grpId="0"/>
      <p:bldP spid="12"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3"/>
          <p:cNvSpPr txBox="1">
            <a:spLocks noChangeArrowheads="1"/>
          </p:cNvSpPr>
          <p:nvPr/>
        </p:nvSpPr>
        <p:spPr bwMode="auto">
          <a:xfrm>
            <a:off x="6420298" y="189328"/>
            <a:ext cx="5009702"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571500" indent="-571500">
              <a:spcBef>
                <a:spcPct val="20000"/>
              </a:spcBef>
              <a:buFont typeface="Arial" pitchFamily="34" charset="0"/>
              <a:buChar char="•"/>
            </a:pPr>
            <a:r>
              <a:rPr lang="en-US" altLang="zh-CN" sz="3600" b="1" dirty="0">
                <a:solidFill>
                  <a:srgbClr val="000000"/>
                </a:solidFill>
                <a:latin typeface="Calibri" pitchFamily="34" charset="0"/>
                <a:ea typeface="宋体" charset="-122"/>
                <a:cs typeface="Calibri" pitchFamily="34" charset="0"/>
              </a:rPr>
              <a:t>Metropolitan museum of art covers </a:t>
            </a:r>
            <a:r>
              <a:rPr lang="en-US" altLang="zh-CN" sz="3600" b="1" dirty="0">
                <a:solidFill>
                  <a:srgbClr val="0000FF"/>
                </a:solidFill>
                <a:latin typeface="Calibri" pitchFamily="34" charset="0"/>
                <a:ea typeface="宋体" charset="-122"/>
                <a:cs typeface="Calibri" pitchFamily="34" charset="0"/>
              </a:rPr>
              <a:t>more than </a:t>
            </a:r>
            <a:r>
              <a:rPr lang="en-US" altLang="zh-CN" sz="3600" b="1" dirty="0">
                <a:solidFill>
                  <a:srgbClr val="000000"/>
                </a:solidFill>
                <a:latin typeface="Calibri" pitchFamily="34" charset="0"/>
                <a:ea typeface="宋体" charset="-122"/>
                <a:cs typeface="Calibri" pitchFamily="34" charset="0"/>
              </a:rPr>
              <a:t>5000 years of __________, and displays </a:t>
            </a:r>
            <a:r>
              <a:rPr lang="en-US" altLang="zh-CN" sz="3600" b="1" dirty="0">
                <a:solidFill>
                  <a:srgbClr val="FF0000"/>
                </a:solidFill>
                <a:latin typeface="Calibri" pitchFamily="34" charset="0"/>
                <a:ea typeface="宋体" charset="-122"/>
                <a:cs typeface="Calibri" pitchFamily="34" charset="0"/>
              </a:rPr>
              <a:t>more than</a:t>
            </a:r>
            <a:r>
              <a:rPr lang="en-US" altLang="zh-CN" sz="3600" b="1" dirty="0">
                <a:solidFill>
                  <a:srgbClr val="000000"/>
                </a:solidFill>
                <a:latin typeface="Calibri" pitchFamily="34" charset="0"/>
                <a:ea typeface="宋体" charset="-122"/>
                <a:cs typeface="Calibri" pitchFamily="34" charset="0"/>
              </a:rPr>
              <a:t> just the visual delights of art. It _________ you </a:t>
            </a:r>
            <a:r>
              <a:rPr lang="en-US" altLang="zh-CN" sz="3600" b="1" dirty="0">
                <a:solidFill>
                  <a:srgbClr val="FF0000"/>
                </a:solidFill>
                <a:latin typeface="Calibri" pitchFamily="34" charset="0"/>
                <a:ea typeface="宋体" charset="-122"/>
                <a:cs typeface="Calibri" pitchFamily="34" charset="0"/>
              </a:rPr>
              <a:t>to</a:t>
            </a:r>
            <a:r>
              <a:rPr lang="en-US" altLang="zh-CN" sz="3600" b="1" dirty="0">
                <a:solidFill>
                  <a:srgbClr val="000000"/>
                </a:solidFill>
                <a:latin typeface="Calibri" pitchFamily="34" charset="0"/>
                <a:ea typeface="宋体" charset="-122"/>
                <a:cs typeface="Calibri" pitchFamily="34" charset="0"/>
              </a:rPr>
              <a:t> ancient way of living.</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0"/>
            <a:ext cx="4962429" cy="371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0347" y="3717032"/>
            <a:ext cx="4869951" cy="3263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7467600" y="1858516"/>
            <a:ext cx="2223173" cy="646331"/>
          </a:xfrm>
          <a:prstGeom prst="rect">
            <a:avLst/>
          </a:prstGeom>
        </p:spPr>
        <p:txBody>
          <a:bodyPr wrap="none">
            <a:spAutoFit/>
          </a:bodyPr>
          <a:lstStyle/>
          <a:p>
            <a:r>
              <a:rPr lang="en-US" altLang="zh-CN" sz="3600" b="1" dirty="0">
                <a:solidFill>
                  <a:srgbClr val="FF0000"/>
                </a:solidFill>
                <a:latin typeface="Calibri" pitchFamily="34" charset="0"/>
                <a:ea typeface="宋体" charset="-122"/>
                <a:cs typeface="Calibri" pitchFamily="34" charset="0"/>
              </a:rPr>
              <a:t>civilization</a:t>
            </a:r>
            <a:endParaRPr lang="zh-CN" altLang="en-US" dirty="0">
              <a:solidFill>
                <a:srgbClr val="000000"/>
              </a:solidFill>
              <a:ea typeface="宋体" charset="-122"/>
            </a:endParaRPr>
          </a:p>
        </p:txBody>
      </p:sp>
      <p:sp>
        <p:nvSpPr>
          <p:cNvPr id="4" name="矩形 3"/>
          <p:cNvSpPr/>
          <p:nvPr/>
        </p:nvSpPr>
        <p:spPr>
          <a:xfrm>
            <a:off x="8669824" y="3393866"/>
            <a:ext cx="2321148" cy="646331"/>
          </a:xfrm>
          <a:prstGeom prst="rect">
            <a:avLst/>
          </a:prstGeom>
        </p:spPr>
        <p:txBody>
          <a:bodyPr wrap="none">
            <a:spAutoFit/>
          </a:bodyPr>
          <a:lstStyle/>
          <a:p>
            <a:r>
              <a:rPr lang="en-US" altLang="zh-CN" sz="3600" b="1" dirty="0">
                <a:solidFill>
                  <a:srgbClr val="FF0000"/>
                </a:solidFill>
                <a:latin typeface="Calibri" pitchFamily="34" charset="0"/>
                <a:ea typeface="宋体" charset="-122"/>
                <a:cs typeface="Calibri" pitchFamily="34" charset="0"/>
              </a:rPr>
              <a:t>introduces</a:t>
            </a:r>
            <a:r>
              <a:rPr lang="en-US" altLang="zh-CN" sz="3600" b="1" dirty="0">
                <a:solidFill>
                  <a:srgbClr val="000000"/>
                </a:solidFill>
                <a:latin typeface="Calibri" pitchFamily="34" charset="0"/>
                <a:ea typeface="宋体" charset="-122"/>
                <a:cs typeface="Calibri" pitchFamily="34" charset="0"/>
              </a:rPr>
              <a:t> </a:t>
            </a:r>
            <a:endParaRPr lang="zh-CN" altLang="en-US" dirty="0">
              <a:solidFill>
                <a:srgbClr val="000000"/>
              </a:solidFill>
              <a:ea typeface="宋体" charset="-122"/>
            </a:endParaRPr>
          </a:p>
        </p:txBody>
      </p:sp>
    </p:spTree>
    <p:extLst>
      <p:ext uri="{BB962C8B-B14F-4D97-AF65-F5344CB8AC3E}">
        <p14:creationId xmlns:p14="http://schemas.microsoft.com/office/powerpoint/2010/main" val="292922269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 Box 4"/>
          <p:cNvSpPr txBox="1">
            <a:spLocks noChangeArrowheads="1"/>
          </p:cNvSpPr>
          <p:nvPr/>
        </p:nvSpPr>
        <p:spPr bwMode="auto">
          <a:xfrm>
            <a:off x="1524000" y="170638"/>
            <a:ext cx="91440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dirty="0">
                <a:solidFill>
                  <a:srgbClr val="000000"/>
                </a:solidFill>
                <a:latin typeface="Tahoma" pitchFamily="34" charset="0"/>
                <a:ea typeface="宋体" charset="-122"/>
              </a:rPr>
              <a:t>Read the passage  more carefully and complete the chart below.</a:t>
            </a:r>
          </a:p>
        </p:txBody>
      </p:sp>
      <p:graphicFrame>
        <p:nvGraphicFramePr>
          <p:cNvPr id="13401" name="Group 89"/>
          <p:cNvGraphicFramePr>
            <a:graphicFrameLocks noGrp="1"/>
          </p:cNvGraphicFramePr>
          <p:nvPr>
            <p:extLst>
              <p:ext uri="{D42A27DB-BD31-4B8C-83A1-F6EECF244321}">
                <p14:modId xmlns:p14="http://schemas.microsoft.com/office/powerpoint/2010/main" val="2327451051"/>
              </p:ext>
            </p:extLst>
          </p:nvPr>
        </p:nvGraphicFramePr>
        <p:xfrm>
          <a:off x="1703389" y="1557339"/>
          <a:ext cx="8785225" cy="4597019"/>
        </p:xfrm>
        <a:graphic>
          <a:graphicData uri="http://schemas.openxmlformats.org/drawingml/2006/table">
            <a:tbl>
              <a:tblPr/>
              <a:tblGrid>
                <a:gridCol w="2016348"/>
                <a:gridCol w="4536852"/>
                <a:gridCol w="2232025"/>
              </a:tblGrid>
              <a:tr h="8445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800" b="1" i="0" u="none" strike="noStrike" cap="none" normalizeH="0" baseline="0" dirty="0" smtClean="0">
                          <a:ln>
                            <a:noFill/>
                          </a:ln>
                          <a:solidFill>
                            <a:schemeClr val="tx1"/>
                          </a:solidFill>
                          <a:effectLst/>
                          <a:latin typeface="Arial" charset="0"/>
                          <a:ea typeface="宋体" charset="-122"/>
                        </a:rPr>
                        <a:t>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Arial" charset="0"/>
                          <a:ea typeface="宋体" charset="-122"/>
                        </a:rPr>
                        <a:t>Which centuries?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Arial" charset="0"/>
                          <a:ea typeface="宋体" charset="-122"/>
                        </a:rPr>
                        <a:t>What countries?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90878">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zh-CN" sz="2800" b="1" i="0" u="none" strike="noStrike" kern="1200" cap="none" spc="0" normalizeH="0" baseline="0" noProof="0" dirty="0" smtClean="0">
                          <a:ln>
                            <a:noFill/>
                          </a:ln>
                          <a:solidFill>
                            <a:srgbClr val="000000"/>
                          </a:solidFill>
                          <a:effectLst/>
                          <a:uLnTx/>
                          <a:uFillTx/>
                          <a:latin typeface="Arial" charset="0"/>
                          <a:ea typeface="宋体" charset="-122"/>
                          <a:cs typeface="+mn-cs"/>
                        </a:rPr>
                        <a:t>Museum of Modern Art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1" i="0" u="none" strike="noStrike" cap="none" normalizeH="0" baseline="0" dirty="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1"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1" i="0" u="none" strike="noStrike" cap="none" normalizeH="0" baseline="0" dirty="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1" i="0" u="none" strike="noStrike" cap="none" normalizeH="0" baseline="0" dirty="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684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800" b="1" i="0" u="none" strike="noStrike" cap="none" normalizeH="0" baseline="0" dirty="0" smtClean="0">
                          <a:ln>
                            <a:noFill/>
                          </a:ln>
                          <a:solidFill>
                            <a:schemeClr val="tx1"/>
                          </a:solidFill>
                          <a:effectLst/>
                          <a:latin typeface="Arial" charset="0"/>
                          <a:ea typeface="宋体" charset="-122"/>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1" i="0" u="none" strike="noStrike" cap="none" normalizeH="0" baseline="0" dirty="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zh-CN" sz="2800" b="1" i="0" u="none" strike="noStrike" kern="1200" cap="none" spc="0" normalizeH="0" baseline="0" noProof="0" dirty="0" smtClean="0">
                          <a:ln>
                            <a:noFill/>
                          </a:ln>
                          <a:solidFill>
                            <a:srgbClr val="000000"/>
                          </a:solidFill>
                          <a:effectLst/>
                          <a:uLnTx/>
                          <a:uFillTx/>
                          <a:latin typeface="Arial" charset="0"/>
                          <a:ea typeface="宋体" charset="-122"/>
                          <a:cs typeface="+mn-cs"/>
                        </a:rPr>
                        <a:t>America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1" i="0" u="none" strike="noStrike" cap="none" normalizeH="0" baseline="0" dirty="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89" name="Text Box 77"/>
          <p:cNvSpPr txBox="1">
            <a:spLocks noChangeArrowheads="1"/>
          </p:cNvSpPr>
          <p:nvPr/>
        </p:nvSpPr>
        <p:spPr bwMode="auto">
          <a:xfrm>
            <a:off x="1685763" y="4400551"/>
            <a:ext cx="198120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800" b="1" dirty="0">
                <a:solidFill>
                  <a:srgbClr val="333399"/>
                </a:solidFill>
                <a:latin typeface="Times New Roman" pitchFamily="18" charset="0"/>
                <a:ea typeface="宋体" charset="-122"/>
              </a:rPr>
              <a:t>Whitney Museum of American Art</a:t>
            </a:r>
          </a:p>
        </p:txBody>
      </p:sp>
      <p:sp>
        <p:nvSpPr>
          <p:cNvPr id="13392" name="Text Box 80"/>
          <p:cNvSpPr txBox="1">
            <a:spLocks noChangeArrowheads="1"/>
          </p:cNvSpPr>
          <p:nvPr/>
        </p:nvSpPr>
        <p:spPr bwMode="auto">
          <a:xfrm>
            <a:off x="3850553" y="4653136"/>
            <a:ext cx="4393282"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en-US" altLang="zh-CN" sz="3200" b="1" dirty="0">
                <a:solidFill>
                  <a:srgbClr val="FF0000"/>
                </a:solidFill>
                <a:latin typeface="Times New Roman" pitchFamily="18" charset="0"/>
                <a:ea typeface="宋体" charset="-122"/>
              </a:rPr>
              <a:t>Contemporary (</a:t>
            </a:r>
            <a:r>
              <a:rPr kumimoji="1" lang="en-US" altLang="zh-CN" sz="3200" b="1" dirty="0">
                <a:solidFill>
                  <a:srgbClr val="333399"/>
                </a:solidFill>
                <a:latin typeface="Times New Roman" pitchFamily="18" charset="0"/>
                <a:ea typeface="宋体" charset="-122"/>
              </a:rPr>
              <a:t>mainly art by</a:t>
            </a:r>
            <a:r>
              <a:rPr kumimoji="1" lang="en-US" altLang="zh-CN" sz="3200" b="1" dirty="0">
                <a:solidFill>
                  <a:srgbClr val="FF0000"/>
                </a:solidFill>
                <a:latin typeface="Times New Roman" pitchFamily="18" charset="0"/>
                <a:ea typeface="宋体" charset="-122"/>
              </a:rPr>
              <a:t> living artists)</a:t>
            </a:r>
          </a:p>
        </p:txBody>
      </p:sp>
      <p:sp>
        <p:nvSpPr>
          <p:cNvPr id="13393" name="Text Box 81"/>
          <p:cNvSpPr txBox="1">
            <a:spLocks noChangeArrowheads="1"/>
          </p:cNvSpPr>
          <p:nvPr/>
        </p:nvSpPr>
        <p:spPr bwMode="auto">
          <a:xfrm>
            <a:off x="3886272" y="2566329"/>
            <a:ext cx="4321844"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3200" b="1" dirty="0">
                <a:solidFill>
                  <a:srgbClr val="FF0000"/>
                </a:solidFill>
                <a:latin typeface="Times New Roman" pitchFamily="18" charset="0"/>
                <a:ea typeface="宋体" charset="-122"/>
              </a:rPr>
              <a:t>late 19th century </a:t>
            </a:r>
            <a:r>
              <a:rPr lang="en-US" altLang="zh-CN" sz="3200" b="1" dirty="0">
                <a:solidFill>
                  <a:srgbClr val="333399"/>
                </a:solidFill>
                <a:latin typeface="Times New Roman" pitchFamily="18" charset="0"/>
                <a:ea typeface="宋体" charset="-122"/>
              </a:rPr>
              <a:t>to the 21st century</a:t>
            </a:r>
          </a:p>
        </p:txBody>
      </p:sp>
      <p:sp>
        <p:nvSpPr>
          <p:cNvPr id="13394" name="Text Box 82"/>
          <p:cNvSpPr txBox="1">
            <a:spLocks noChangeArrowheads="1"/>
          </p:cNvSpPr>
          <p:nvPr/>
        </p:nvSpPr>
        <p:spPr bwMode="auto">
          <a:xfrm>
            <a:off x="8400256" y="2697397"/>
            <a:ext cx="19812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800" b="1" dirty="0">
                <a:solidFill>
                  <a:srgbClr val="333399"/>
                </a:solidFill>
                <a:latin typeface="Times New Roman" pitchFamily="18" charset="0"/>
                <a:ea typeface="宋体" charset="-122"/>
              </a:rPr>
              <a:t>Western countries</a:t>
            </a:r>
          </a:p>
        </p:txBody>
      </p:sp>
    </p:spTree>
    <p:extLst>
      <p:ext uri="{BB962C8B-B14F-4D97-AF65-F5344CB8AC3E}">
        <p14:creationId xmlns:p14="http://schemas.microsoft.com/office/powerpoint/2010/main" val="677019091"/>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checkerboard(across)">
                                      <p:cBhvr>
                                        <p:cTn id="7" dur="500"/>
                                        <p:tgtEl>
                                          <p:spTgt spid="133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3401"/>
                                        </p:tgtEl>
                                        <p:attrNameLst>
                                          <p:attrName>style.visibility</p:attrName>
                                        </p:attrNameLst>
                                      </p:cBhvr>
                                      <p:to>
                                        <p:strVal val="visible"/>
                                      </p:to>
                                    </p:set>
                                    <p:animEffect transition="in" filter="diamond(in)">
                                      <p:cBhvr>
                                        <p:cTn id="12" dur="2000"/>
                                        <p:tgtEl>
                                          <p:spTgt spid="13401"/>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13389"/>
                                        </p:tgtEl>
                                        <p:attrNameLst>
                                          <p:attrName>style.visibility</p:attrName>
                                        </p:attrNameLst>
                                      </p:cBhvr>
                                      <p:to>
                                        <p:strVal val="visible"/>
                                      </p:to>
                                    </p:set>
                                    <p:animEffect transition="in" filter="circle(in)">
                                      <p:cBhvr>
                                        <p:cTn id="15" dur="2000"/>
                                        <p:tgtEl>
                                          <p:spTgt spid="13389"/>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3393"/>
                                        </p:tgtEl>
                                        <p:attrNameLst>
                                          <p:attrName>style.visibility</p:attrName>
                                        </p:attrNameLst>
                                      </p:cBhvr>
                                      <p:to>
                                        <p:strVal val="visible"/>
                                      </p:to>
                                    </p:set>
                                    <p:animEffect transition="in" filter="dissolve">
                                      <p:cBhvr>
                                        <p:cTn id="20" dur="500"/>
                                        <p:tgtEl>
                                          <p:spTgt spid="13393"/>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3392"/>
                                        </p:tgtEl>
                                        <p:attrNameLst>
                                          <p:attrName>style.visibility</p:attrName>
                                        </p:attrNameLst>
                                      </p:cBhvr>
                                      <p:to>
                                        <p:strVal val="visible"/>
                                      </p:to>
                                    </p:set>
                                    <p:animEffect transition="in" filter="dissolve">
                                      <p:cBhvr>
                                        <p:cTn id="25" dur="500"/>
                                        <p:tgtEl>
                                          <p:spTgt spid="1339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3394"/>
                                        </p:tgtEl>
                                        <p:attrNameLst>
                                          <p:attrName>style.visibility</p:attrName>
                                        </p:attrNameLst>
                                      </p:cBhvr>
                                      <p:to>
                                        <p:strVal val="visible"/>
                                      </p:to>
                                    </p:set>
                                    <p:animEffect transition="in" filter="dissolve">
                                      <p:cBhvr>
                                        <p:cTn id="30" dur="500"/>
                                        <p:tgtEl>
                                          <p:spTgt spid="13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89" grpId="0"/>
      <p:bldP spid="13392" grpId="0"/>
      <p:bldP spid="13393" grpId="0"/>
      <p:bldP spid="13394"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5" name="Picture 5" descr="Whitney Museum of American Art, 945 Madison Avenue at 75th Street, Upper East Side Manhatt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52197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0489" name="Picture 9" descr="250px-Whitney_Biennial_2005_Day_For_Nigh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3700" y="1"/>
            <a:ext cx="3924300" cy="3933825"/>
          </a:xfrm>
          <a:prstGeom prst="rect">
            <a:avLst/>
          </a:prstGeom>
          <a:noFill/>
          <a:extLst>
            <a:ext uri="{909E8E84-426E-40DD-AFC4-6F175D3DCCD1}">
              <a14:hiddenFill xmlns:a14="http://schemas.microsoft.com/office/drawing/2010/main">
                <a:solidFill>
                  <a:srgbClr val="FFFFFF"/>
                </a:solidFill>
              </a14:hiddenFill>
            </a:ext>
          </a:extLst>
        </p:spPr>
      </p:pic>
      <p:sp>
        <p:nvSpPr>
          <p:cNvPr id="20490" name="Text Box 10"/>
          <p:cNvSpPr txBox="1">
            <a:spLocks noChangeArrowheads="1"/>
          </p:cNvSpPr>
          <p:nvPr/>
        </p:nvSpPr>
        <p:spPr bwMode="auto">
          <a:xfrm>
            <a:off x="6996113" y="3933826"/>
            <a:ext cx="3924300" cy="2835275"/>
          </a:xfrm>
          <a:prstGeom prst="rect">
            <a:avLst/>
          </a:prstGeom>
          <a:noFill/>
          <a:ln>
            <a:noFill/>
          </a:ln>
          <a:effectLst/>
          <a:extLst>
            <a:ext uri="{909E8E84-426E-40DD-AFC4-6F175D3DCCD1}">
              <a14:hiddenFill xmlns:a14="http://schemas.microsoft.com/office/drawing/2010/main">
                <a:solidFill>
                  <a:srgbClr val="00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4000" b="1">
                <a:solidFill>
                  <a:srgbClr val="333399"/>
                </a:solidFill>
                <a:latin typeface="Tahoma" pitchFamily="34" charset="0"/>
                <a:ea typeface="宋体" charset="-122"/>
              </a:rPr>
              <a:t>Whitney Museum of American Art</a:t>
            </a:r>
          </a:p>
          <a:p>
            <a:pPr>
              <a:spcBef>
                <a:spcPct val="50000"/>
              </a:spcBef>
            </a:pPr>
            <a:endParaRPr lang="en-US" altLang="zh-CN" sz="4000" b="1">
              <a:solidFill>
                <a:srgbClr val="333399"/>
              </a:solidFill>
              <a:latin typeface="Tahoma" pitchFamily="34" charset="0"/>
              <a:ea typeface="宋体" charset="-122"/>
            </a:endParaRPr>
          </a:p>
        </p:txBody>
      </p:sp>
    </p:spTree>
    <p:extLst>
      <p:ext uri="{BB962C8B-B14F-4D97-AF65-F5344CB8AC3E}">
        <p14:creationId xmlns:p14="http://schemas.microsoft.com/office/powerpoint/2010/main" val="106937632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489"/>
                                        </p:tgtEl>
                                        <p:attrNameLst>
                                          <p:attrName>style.visibility</p:attrName>
                                        </p:attrNameLst>
                                      </p:cBhvr>
                                      <p:to>
                                        <p:strVal val="visible"/>
                                      </p:to>
                                    </p:set>
                                    <p:animEffect transition="in" filter="blinds(horizontal)">
                                      <p:cBhvr>
                                        <p:cTn id="7" dur="500"/>
                                        <p:tgtEl>
                                          <p:spTgt spid="204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0490"/>
                                        </p:tgtEl>
                                        <p:attrNameLst>
                                          <p:attrName>style.visibility</p:attrName>
                                        </p:attrNameLst>
                                      </p:cBhvr>
                                      <p:to>
                                        <p:strVal val="visible"/>
                                      </p:to>
                                    </p:set>
                                    <p:animEffect transition="in" filter="checkerboard(across)">
                                      <p:cBhvr>
                                        <p:cTn id="12" dur="500"/>
                                        <p:tgtEl>
                                          <p:spTgt spid="20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0"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0" y="-52873"/>
            <a:ext cx="597693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4000" b="1" i="1" dirty="0">
                <a:solidFill>
                  <a:srgbClr val="000000"/>
                </a:solidFill>
                <a:ea typeface="宋体" charset="-122"/>
              </a:rPr>
              <a:t>Discussion</a:t>
            </a:r>
          </a:p>
        </p:txBody>
      </p:sp>
      <p:sp>
        <p:nvSpPr>
          <p:cNvPr id="15365" name="Text Box 5"/>
          <p:cNvSpPr txBox="1">
            <a:spLocks noChangeArrowheads="1"/>
          </p:cNvSpPr>
          <p:nvPr/>
        </p:nvSpPr>
        <p:spPr bwMode="auto">
          <a:xfrm>
            <a:off x="533400" y="682034"/>
            <a:ext cx="110490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en-US" altLang="zh-CN" sz="4000" b="1" dirty="0">
                <a:solidFill>
                  <a:srgbClr val="000000"/>
                </a:solidFill>
                <a:latin typeface="Tahoma" pitchFamily="34" charset="0"/>
                <a:ea typeface="宋体" charset="-122"/>
              </a:rPr>
              <a:t>Which museum </a:t>
            </a:r>
            <a:r>
              <a:rPr kumimoji="1" lang="en-US" altLang="zh-CN" sz="4000" b="1" dirty="0">
                <a:solidFill>
                  <a:srgbClr val="FF0000"/>
                </a:solidFill>
                <a:latin typeface="Tahoma" pitchFamily="34" charset="0"/>
                <a:ea typeface="宋体" charset="-122"/>
              </a:rPr>
              <a:t>appeals to </a:t>
            </a:r>
            <a:r>
              <a:rPr kumimoji="1" lang="en-US" altLang="zh-CN" sz="4000" b="1" dirty="0">
                <a:solidFill>
                  <a:srgbClr val="000000"/>
                </a:solidFill>
                <a:latin typeface="Tahoma" pitchFamily="34" charset="0"/>
                <a:ea typeface="宋体" charset="-122"/>
              </a:rPr>
              <a:t>you most?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4180" y="3140968"/>
            <a:ext cx="4891860" cy="3670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1138" y="3637045"/>
            <a:ext cx="4166862" cy="2678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85800" y="1325086"/>
            <a:ext cx="8639090" cy="1815882"/>
          </a:xfrm>
          <a:prstGeom prst="rect">
            <a:avLst/>
          </a:prstGeom>
        </p:spPr>
        <p:txBody>
          <a:bodyPr wrap="square">
            <a:spAutoFit/>
          </a:bodyPr>
          <a:lstStyle/>
          <a:p>
            <a:pPr marL="285750" lvl="0" indent="-285750">
              <a:buFont typeface="Arial" pitchFamily="34" charset="0"/>
              <a:buChar char="•"/>
            </a:pPr>
            <a:r>
              <a:rPr lang="en-US" altLang="zh-CN" sz="3200" b="1" dirty="0">
                <a:solidFill>
                  <a:srgbClr val="000000"/>
                </a:solidFill>
                <a:latin typeface="Calibri" pitchFamily="34" charset="0"/>
                <a:ea typeface="宋体" charset="-122"/>
                <a:cs typeface="Calibri" pitchFamily="34" charset="0"/>
              </a:rPr>
              <a:t>I prefer…to…</a:t>
            </a:r>
          </a:p>
          <a:p>
            <a:pPr marL="285750" lvl="0" indent="-285750">
              <a:buFont typeface="Arial" pitchFamily="34" charset="0"/>
              <a:buChar char="•"/>
            </a:pPr>
            <a:r>
              <a:rPr lang="en-US" altLang="zh-CN" sz="3200" b="1" dirty="0">
                <a:solidFill>
                  <a:srgbClr val="000000"/>
                </a:solidFill>
                <a:latin typeface="Calibri" pitchFamily="34" charset="0"/>
                <a:ea typeface="宋体" charset="-122"/>
                <a:cs typeface="Calibri" pitchFamily="34" charset="0"/>
              </a:rPr>
              <a:t>I </a:t>
            </a:r>
            <a:r>
              <a:rPr lang="en-US" altLang="zh-CN" sz="4000" b="1" dirty="0">
                <a:solidFill>
                  <a:srgbClr val="FF0000"/>
                </a:solidFill>
                <a:latin typeface="Calibri" pitchFamily="34" charset="0"/>
                <a:ea typeface="宋体" charset="-122"/>
                <a:cs typeface="Calibri" pitchFamily="34" charset="0"/>
              </a:rPr>
              <a:t>have a preference for</a:t>
            </a:r>
            <a:r>
              <a:rPr lang="en-US" altLang="zh-CN" sz="3200" b="1" dirty="0">
                <a:solidFill>
                  <a:srgbClr val="000000"/>
                </a:solidFill>
                <a:latin typeface="Calibri" pitchFamily="34" charset="0"/>
                <a:ea typeface="宋体" charset="-122"/>
                <a:cs typeface="Calibri" pitchFamily="34" charset="0"/>
              </a:rPr>
              <a:t>…, because</a:t>
            </a:r>
          </a:p>
          <a:p>
            <a:pPr marL="285750" lvl="0" indent="-285750">
              <a:buFont typeface="Arial" pitchFamily="34" charset="0"/>
              <a:buChar char="•"/>
            </a:pPr>
            <a:r>
              <a:rPr lang="en-US" altLang="zh-CN" sz="3200" b="1" dirty="0">
                <a:solidFill>
                  <a:srgbClr val="000000"/>
                </a:solidFill>
                <a:latin typeface="Calibri" pitchFamily="34" charset="0"/>
                <a:ea typeface="宋体" charset="-122"/>
                <a:cs typeface="Calibri" pitchFamily="34" charset="0"/>
              </a:rPr>
              <a:t>… </a:t>
            </a:r>
            <a:r>
              <a:rPr lang="en-US" altLang="zh-CN" sz="4000" b="1" dirty="0">
                <a:solidFill>
                  <a:srgbClr val="FF0000"/>
                </a:solidFill>
                <a:latin typeface="Calibri" pitchFamily="34" charset="0"/>
                <a:ea typeface="宋体" charset="-122"/>
                <a:cs typeface="Calibri" pitchFamily="34" charset="0"/>
              </a:rPr>
              <a:t>appeals to </a:t>
            </a:r>
            <a:r>
              <a:rPr lang="en-US" altLang="zh-CN" sz="3200" b="1" dirty="0">
                <a:solidFill>
                  <a:srgbClr val="000000"/>
                </a:solidFill>
                <a:latin typeface="Calibri" pitchFamily="34" charset="0"/>
                <a:ea typeface="宋体" charset="-122"/>
                <a:cs typeface="Calibri" pitchFamily="34" charset="0"/>
              </a:rPr>
              <a:t>me, because…</a:t>
            </a:r>
          </a:p>
        </p:txBody>
      </p:sp>
    </p:spTree>
    <p:extLst>
      <p:ext uri="{BB962C8B-B14F-4D97-AF65-F5344CB8AC3E}">
        <p14:creationId xmlns:p14="http://schemas.microsoft.com/office/powerpoint/2010/main" val="2926087885"/>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diamond(in)">
                                      <p:cBhvr>
                                        <p:cTn id="7" dur="500"/>
                                        <p:tgtEl>
                                          <p:spTgt spid="153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365"/>
                                        </p:tgtEl>
                                        <p:attrNameLst>
                                          <p:attrName>style.visibility</p:attrName>
                                        </p:attrNameLst>
                                      </p:cBhvr>
                                      <p:to>
                                        <p:strVal val="visible"/>
                                      </p:to>
                                    </p:set>
                                    <p:animEffect transition="in" filter="checkerboard(across)">
                                      <p:cBhvr>
                                        <p:cTn id="12"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5365"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b="1" dirty="0" smtClean="0"/>
              <a:t>avenue</a:t>
            </a:r>
            <a:endParaRPr lang="zh-CN" altLang="en-US"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8512" y="-27384"/>
            <a:ext cx="60960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1526429" y="2021149"/>
            <a:ext cx="7315200"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3578078" y="2152099"/>
            <a:ext cx="3238002" cy="646331"/>
          </a:xfrm>
          <a:prstGeom prst="rect">
            <a:avLst/>
          </a:prstGeom>
        </p:spPr>
        <p:txBody>
          <a:bodyPr wrap="none">
            <a:spAutoFit/>
          </a:bodyPr>
          <a:lstStyle/>
          <a:p>
            <a:r>
              <a:rPr lang="en-US" altLang="zh-CN" sz="3600" b="1" dirty="0">
                <a:solidFill>
                  <a:srgbClr val="000000"/>
                </a:solidFill>
                <a:latin typeface="Calibri" pitchFamily="34" charset="0"/>
                <a:ea typeface="宋体" charset="-122"/>
                <a:cs typeface="Calibri" pitchFamily="34" charset="0"/>
              </a:rPr>
              <a:t>Champs-Elysées</a:t>
            </a:r>
            <a:endParaRPr lang="zh-CN" altLang="en-US" sz="3600" b="1" dirty="0">
              <a:solidFill>
                <a:srgbClr val="000000"/>
              </a:solidFill>
              <a:latin typeface="Calibri" pitchFamily="34" charset="0"/>
              <a:ea typeface="宋体" charset="-122"/>
              <a:cs typeface="Calibri" pitchFamily="34" charset="0"/>
            </a:endParaRPr>
          </a:p>
        </p:txBody>
      </p:sp>
      <p:sp>
        <p:nvSpPr>
          <p:cNvPr id="6" name="矩形 5"/>
          <p:cNvSpPr/>
          <p:nvPr/>
        </p:nvSpPr>
        <p:spPr>
          <a:xfrm>
            <a:off x="4632056" y="-99392"/>
            <a:ext cx="3106941" cy="769441"/>
          </a:xfrm>
          <a:prstGeom prst="rect">
            <a:avLst/>
          </a:prstGeom>
        </p:spPr>
        <p:txBody>
          <a:bodyPr wrap="none">
            <a:spAutoFit/>
          </a:bodyPr>
          <a:lstStyle/>
          <a:p>
            <a:r>
              <a:rPr lang="en-US" altLang="zh-CN" sz="4400" b="1" kern="0" dirty="0">
                <a:solidFill>
                  <a:srgbClr val="FFFFFF"/>
                </a:solidFill>
                <a:latin typeface="Calibri" pitchFamily="34" charset="0"/>
                <a:ea typeface="宋体"/>
                <a:cs typeface="Calibri" pitchFamily="34" charset="0"/>
              </a:rPr>
              <a:t>Fifth avenue</a:t>
            </a:r>
            <a:endParaRPr lang="zh-CN" altLang="en-US" dirty="0">
              <a:solidFill>
                <a:srgbClr val="FFFFFF"/>
              </a:solidFill>
              <a:latin typeface="Calibri" pitchFamily="34" charset="0"/>
              <a:ea typeface="宋体" charset="-122"/>
              <a:cs typeface="Calibri" pitchFamily="34" charset="0"/>
            </a:endParaRPr>
          </a:p>
        </p:txBody>
      </p:sp>
    </p:spTree>
    <p:extLst>
      <p:ext uri="{BB962C8B-B14F-4D97-AF65-F5344CB8AC3E}">
        <p14:creationId xmlns:p14="http://schemas.microsoft.com/office/powerpoint/2010/main" val="290844389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27"/>
                                        </p:tgtEl>
                                        <p:attrNameLst>
                                          <p:attrName>style.visibility</p:attrName>
                                        </p:attrNameLst>
                                      </p:cBhvr>
                                      <p:to>
                                        <p:strVal val="visible"/>
                                      </p:to>
                                    </p:set>
                                    <p:animEffect transition="in" filter="fade">
                                      <p:cBhvr>
                                        <p:cTn id="18" dur="500"/>
                                        <p:tgtEl>
                                          <p:spTgt spid="102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2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81" name="Text Box 5"/>
          <p:cNvSpPr txBox="1">
            <a:spLocks noChangeArrowheads="1"/>
          </p:cNvSpPr>
          <p:nvPr/>
        </p:nvSpPr>
        <p:spPr bwMode="auto">
          <a:xfrm>
            <a:off x="1703388" y="836613"/>
            <a:ext cx="8496300"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lvl1pPr marL="342900" indent="-342900">
              <a:defRPr>
                <a:solidFill>
                  <a:schemeClr val="tx1"/>
                </a:solidFill>
                <a:latin typeface="Arial" charset="0"/>
                <a:ea typeface="宋体" charset="-122"/>
              </a:defRPr>
            </a:lvl1pPr>
            <a:lvl2pPr marL="800100" indent="-342900">
              <a:defRPr>
                <a:solidFill>
                  <a:schemeClr val="tx1"/>
                </a:solidFill>
                <a:latin typeface="Arial" charset="0"/>
                <a:ea typeface="宋体" charset="-122"/>
              </a:defRPr>
            </a:lvl2pPr>
            <a:lvl3pPr marL="1257300" indent="-342900">
              <a:defRPr>
                <a:solidFill>
                  <a:schemeClr val="tx1"/>
                </a:solidFill>
                <a:latin typeface="Arial" charset="0"/>
                <a:ea typeface="宋体" charset="-122"/>
              </a:defRPr>
            </a:lvl3pPr>
            <a:lvl4pPr marL="1714500" indent="-342900">
              <a:defRPr>
                <a:solidFill>
                  <a:schemeClr val="tx1"/>
                </a:solidFill>
                <a:latin typeface="Arial" charset="0"/>
                <a:ea typeface="宋体" charset="-122"/>
              </a:defRPr>
            </a:lvl4pPr>
            <a:lvl5pPr marL="2171700" indent="-342900">
              <a:defRPr>
                <a:solidFill>
                  <a:schemeClr val="tx1"/>
                </a:solidFill>
                <a:latin typeface="Arial" charset="0"/>
                <a:ea typeface="宋体" charset="-122"/>
              </a:defRPr>
            </a:lvl5pPr>
            <a:lvl6pPr marL="2628900" indent="-342900" fontAlgn="base">
              <a:spcBef>
                <a:spcPct val="0"/>
              </a:spcBef>
              <a:spcAft>
                <a:spcPct val="0"/>
              </a:spcAft>
              <a:defRPr>
                <a:solidFill>
                  <a:schemeClr val="tx1"/>
                </a:solidFill>
                <a:latin typeface="Arial" charset="0"/>
                <a:ea typeface="宋体" charset="-122"/>
              </a:defRPr>
            </a:lvl6pPr>
            <a:lvl7pPr marL="3086100" indent="-342900" fontAlgn="base">
              <a:spcBef>
                <a:spcPct val="0"/>
              </a:spcBef>
              <a:spcAft>
                <a:spcPct val="0"/>
              </a:spcAft>
              <a:defRPr>
                <a:solidFill>
                  <a:schemeClr val="tx1"/>
                </a:solidFill>
                <a:latin typeface="Arial" charset="0"/>
                <a:ea typeface="宋体" charset="-122"/>
              </a:defRPr>
            </a:lvl7pPr>
            <a:lvl8pPr marL="3543300" indent="-342900" fontAlgn="base">
              <a:spcBef>
                <a:spcPct val="0"/>
              </a:spcBef>
              <a:spcAft>
                <a:spcPct val="0"/>
              </a:spcAft>
              <a:defRPr>
                <a:solidFill>
                  <a:schemeClr val="tx1"/>
                </a:solidFill>
                <a:latin typeface="Arial" charset="0"/>
                <a:ea typeface="宋体" charset="-122"/>
              </a:defRPr>
            </a:lvl8pPr>
            <a:lvl9pPr marL="4000500" indent="-342900" fontAlgn="base">
              <a:spcBef>
                <a:spcPct val="0"/>
              </a:spcBef>
              <a:spcAft>
                <a:spcPct val="0"/>
              </a:spcAft>
              <a:defRPr>
                <a:solidFill>
                  <a:schemeClr val="tx1"/>
                </a:solidFill>
                <a:latin typeface="Arial" charset="0"/>
                <a:ea typeface="宋体" charset="-122"/>
              </a:defRPr>
            </a:lvl9pPr>
          </a:lstStyle>
          <a:p>
            <a:pPr>
              <a:lnSpc>
                <a:spcPct val="120000"/>
              </a:lnSpc>
              <a:buClr>
                <a:srgbClr val="000099"/>
              </a:buClr>
              <a:buSzPct val="95000"/>
              <a:buFont typeface="Wingdings" pitchFamily="2" charset="2"/>
              <a:buNone/>
            </a:pPr>
            <a:r>
              <a:rPr kumimoji="1" lang="en-US" altLang="zh-CN" sz="3200" b="1" dirty="0">
                <a:solidFill>
                  <a:srgbClr val="000000"/>
                </a:solidFill>
                <a:latin typeface="Times New Roman" pitchFamily="18" charset="0"/>
              </a:rPr>
              <a:t>1. Many art lovers </a:t>
            </a:r>
            <a:r>
              <a:rPr kumimoji="1" lang="en-US" altLang="zh-CN" sz="3200" b="1" dirty="0">
                <a:solidFill>
                  <a:srgbClr val="FF0000"/>
                </a:solidFill>
                <a:latin typeface="Times New Roman" pitchFamily="18" charset="0"/>
              </a:rPr>
              <a:t>would rather visit this</a:t>
            </a:r>
          </a:p>
          <a:p>
            <a:pPr>
              <a:lnSpc>
                <a:spcPct val="120000"/>
              </a:lnSpc>
              <a:buClr>
                <a:srgbClr val="000099"/>
              </a:buClr>
              <a:buSzPct val="95000"/>
              <a:buFont typeface="Wingdings" pitchFamily="2" charset="2"/>
              <a:buNone/>
            </a:pPr>
            <a:r>
              <a:rPr kumimoji="1" lang="en-US" altLang="zh-CN" sz="3200" b="1" dirty="0">
                <a:solidFill>
                  <a:srgbClr val="000000"/>
                </a:solidFill>
                <a:latin typeface="Times New Roman" pitchFamily="18" charset="0"/>
              </a:rPr>
              <a:t>small art gallery </a:t>
            </a:r>
            <a:r>
              <a:rPr kumimoji="1" lang="en-US" altLang="zh-CN" sz="3200" b="1" dirty="0">
                <a:solidFill>
                  <a:srgbClr val="FF0000"/>
                </a:solidFill>
                <a:latin typeface="Times New Roman" pitchFamily="18" charset="0"/>
              </a:rPr>
              <a:t>than </a:t>
            </a:r>
            <a:r>
              <a:rPr kumimoji="1" lang="en-US" altLang="zh-CN" sz="3200" b="1" dirty="0">
                <a:solidFill>
                  <a:srgbClr val="000000"/>
                </a:solidFill>
                <a:latin typeface="Times New Roman" pitchFamily="18" charset="0"/>
              </a:rPr>
              <a:t>any other in New York.</a:t>
            </a:r>
          </a:p>
          <a:p>
            <a:pPr>
              <a:lnSpc>
                <a:spcPct val="120000"/>
              </a:lnSpc>
              <a:buClr>
                <a:srgbClr val="000099"/>
              </a:buClr>
              <a:buSzPct val="95000"/>
              <a:buFont typeface="Wingdings" pitchFamily="2" charset="2"/>
              <a:buNone/>
            </a:pPr>
            <a:r>
              <a:rPr kumimoji="1" lang="en-US" altLang="zh-CN" sz="3200" b="1" dirty="0">
                <a:solidFill>
                  <a:srgbClr val="0000FF"/>
                </a:solidFill>
                <a:latin typeface="Times New Roman" pitchFamily="18" charset="0"/>
              </a:rPr>
              <a:t>“would rather (do) ...than (do) ....”   </a:t>
            </a:r>
          </a:p>
          <a:p>
            <a:pPr>
              <a:lnSpc>
                <a:spcPct val="120000"/>
              </a:lnSpc>
              <a:buClr>
                <a:srgbClr val="000099"/>
              </a:buClr>
              <a:buSzPct val="95000"/>
              <a:buFont typeface="Wingdings" pitchFamily="2" charset="2"/>
              <a:buNone/>
            </a:pPr>
            <a:r>
              <a:rPr kumimoji="1" lang="en-US" altLang="zh-CN" sz="3200" b="1" dirty="0">
                <a:solidFill>
                  <a:srgbClr val="0000FF"/>
                </a:solidFill>
                <a:latin typeface="Times New Roman" pitchFamily="18" charset="0"/>
              </a:rPr>
              <a:t>  </a:t>
            </a:r>
            <a:r>
              <a:rPr kumimoji="1" lang="zh-CN" altLang="en-US" sz="3200" b="1" dirty="0">
                <a:solidFill>
                  <a:srgbClr val="0000FF"/>
                </a:solidFill>
                <a:latin typeface="Times New Roman" pitchFamily="18" charset="0"/>
              </a:rPr>
              <a:t>宁愿</a:t>
            </a:r>
            <a:r>
              <a:rPr kumimoji="1" lang="en-US" altLang="zh-CN" sz="3200" b="1" dirty="0">
                <a:solidFill>
                  <a:srgbClr val="0000FF"/>
                </a:solidFill>
                <a:latin typeface="Times New Roman" pitchFamily="18" charset="0"/>
              </a:rPr>
              <a:t>……</a:t>
            </a:r>
            <a:r>
              <a:rPr kumimoji="1" lang="zh-CN" altLang="en-US" sz="3200" b="1" dirty="0">
                <a:solidFill>
                  <a:srgbClr val="0000FF"/>
                </a:solidFill>
                <a:latin typeface="Times New Roman" pitchFamily="18" charset="0"/>
              </a:rPr>
              <a:t>而不愿</a:t>
            </a:r>
            <a:r>
              <a:rPr kumimoji="1" lang="en-US" altLang="zh-CN" sz="3200" b="1" dirty="0">
                <a:solidFill>
                  <a:srgbClr val="0000FF"/>
                </a:solidFill>
                <a:latin typeface="Times New Roman" pitchFamily="18" charset="0"/>
              </a:rPr>
              <a:t>……”</a:t>
            </a:r>
            <a:r>
              <a:rPr kumimoji="1" lang="zh-CN" altLang="en-US" sz="3200" b="1" dirty="0">
                <a:solidFill>
                  <a:srgbClr val="0000FF"/>
                </a:solidFill>
                <a:latin typeface="Times New Roman" pitchFamily="18" charset="0"/>
              </a:rPr>
              <a:t>、“与其</a:t>
            </a:r>
            <a:r>
              <a:rPr kumimoji="1" lang="en-US" altLang="zh-CN" sz="3200" b="1" dirty="0">
                <a:solidFill>
                  <a:srgbClr val="0000FF"/>
                </a:solidFill>
                <a:latin typeface="Times New Roman" pitchFamily="18" charset="0"/>
              </a:rPr>
              <a:t>……</a:t>
            </a:r>
            <a:r>
              <a:rPr kumimoji="1" lang="zh-CN" altLang="en-US" sz="3200" b="1" dirty="0">
                <a:solidFill>
                  <a:srgbClr val="0000FF"/>
                </a:solidFill>
                <a:latin typeface="Times New Roman" pitchFamily="18" charset="0"/>
              </a:rPr>
              <a:t>不如</a:t>
            </a:r>
            <a:r>
              <a:rPr kumimoji="1" lang="en-US" altLang="zh-CN" sz="3200" b="1" dirty="0">
                <a:solidFill>
                  <a:srgbClr val="0000FF"/>
                </a:solidFill>
                <a:latin typeface="Times New Roman" pitchFamily="18" charset="0"/>
              </a:rPr>
              <a:t>……”</a:t>
            </a:r>
          </a:p>
          <a:p>
            <a:pPr>
              <a:lnSpc>
                <a:spcPct val="120000"/>
              </a:lnSpc>
              <a:buClr>
                <a:srgbClr val="000099"/>
              </a:buClr>
              <a:buSzPct val="95000"/>
            </a:pPr>
            <a:r>
              <a:rPr kumimoji="1" lang="zh-CN" altLang="en-US" sz="3200" b="1" dirty="0">
                <a:solidFill>
                  <a:srgbClr val="000000"/>
                </a:solidFill>
                <a:latin typeface="Times New Roman" pitchFamily="18" charset="0"/>
              </a:rPr>
              <a:t>我宁可在家看电视而不愿去看电影。 </a:t>
            </a:r>
          </a:p>
          <a:p>
            <a:pPr>
              <a:lnSpc>
                <a:spcPct val="120000"/>
              </a:lnSpc>
              <a:buClr>
                <a:srgbClr val="000099"/>
              </a:buClr>
              <a:buSzPct val="95000"/>
              <a:buFont typeface="Wingdings" pitchFamily="2" charset="2"/>
              <a:buNone/>
            </a:pPr>
            <a:r>
              <a:rPr kumimoji="1" lang="en-US" altLang="zh-CN" sz="3200" b="1" dirty="0">
                <a:solidFill>
                  <a:srgbClr val="000000"/>
                </a:solidFill>
                <a:latin typeface="Times New Roman" pitchFamily="18" charset="0"/>
              </a:rPr>
              <a:t>I would rather </a:t>
            </a:r>
            <a:r>
              <a:rPr kumimoji="1" lang="en-US" altLang="zh-CN" sz="3200" b="1" dirty="0">
                <a:solidFill>
                  <a:srgbClr val="FF0000"/>
                </a:solidFill>
                <a:latin typeface="Times New Roman" pitchFamily="18" charset="0"/>
              </a:rPr>
              <a:t>watch</a:t>
            </a:r>
            <a:r>
              <a:rPr kumimoji="1" lang="en-US" altLang="zh-CN" sz="3200" b="1" dirty="0">
                <a:solidFill>
                  <a:srgbClr val="000000"/>
                </a:solidFill>
                <a:latin typeface="Times New Roman" pitchFamily="18" charset="0"/>
              </a:rPr>
              <a:t> TV at home than </a:t>
            </a:r>
            <a:r>
              <a:rPr kumimoji="1" lang="en-US" altLang="zh-CN" sz="3200" b="1" dirty="0">
                <a:solidFill>
                  <a:srgbClr val="FF0000"/>
                </a:solidFill>
                <a:latin typeface="Times New Roman" pitchFamily="18" charset="0"/>
              </a:rPr>
              <a:t>go </a:t>
            </a:r>
            <a:r>
              <a:rPr kumimoji="1" lang="en-US" altLang="zh-CN" sz="3200" b="1" dirty="0">
                <a:solidFill>
                  <a:srgbClr val="000000"/>
                </a:solidFill>
                <a:latin typeface="Times New Roman" pitchFamily="18" charset="0"/>
              </a:rPr>
              <a:t>to the cinema. </a:t>
            </a:r>
          </a:p>
          <a:p>
            <a:r>
              <a:rPr kumimoji="1" lang="en-US" altLang="zh-CN" sz="3200" b="1" dirty="0">
                <a:solidFill>
                  <a:srgbClr val="000000"/>
                </a:solidFill>
                <a:latin typeface="Times New Roman" pitchFamily="18" charset="0"/>
              </a:rPr>
              <a:t>The children would rather </a:t>
            </a:r>
            <a:r>
              <a:rPr kumimoji="1" lang="en-US" altLang="zh-CN" sz="3200" b="1" dirty="0">
                <a:solidFill>
                  <a:srgbClr val="FF0000"/>
                </a:solidFill>
                <a:latin typeface="Times New Roman" pitchFamily="18" charset="0"/>
              </a:rPr>
              <a:t>walk</a:t>
            </a:r>
            <a:r>
              <a:rPr kumimoji="1" lang="en-US" altLang="zh-CN" sz="3200" b="1" dirty="0">
                <a:solidFill>
                  <a:srgbClr val="000000"/>
                </a:solidFill>
                <a:latin typeface="Times New Roman" pitchFamily="18" charset="0"/>
              </a:rPr>
              <a:t> there than </a:t>
            </a:r>
            <a:r>
              <a:rPr kumimoji="1" lang="en-US" altLang="zh-CN" sz="3200" b="1" dirty="0">
                <a:solidFill>
                  <a:srgbClr val="FF0000"/>
                </a:solidFill>
                <a:latin typeface="Times New Roman" pitchFamily="18" charset="0"/>
              </a:rPr>
              <a:t>take</a:t>
            </a:r>
            <a:r>
              <a:rPr kumimoji="1" lang="en-US" altLang="zh-CN" sz="3200" b="1" dirty="0">
                <a:solidFill>
                  <a:srgbClr val="000000"/>
                </a:solidFill>
                <a:latin typeface="Times New Roman" pitchFamily="18" charset="0"/>
              </a:rPr>
              <a:t> a bus. </a:t>
            </a:r>
          </a:p>
          <a:p>
            <a:r>
              <a:rPr kumimoji="1" lang="zh-CN" altLang="en-US" sz="3200" b="1" dirty="0">
                <a:solidFill>
                  <a:srgbClr val="000000"/>
                </a:solidFill>
                <a:latin typeface="Times New Roman" pitchFamily="18" charset="0"/>
              </a:rPr>
              <a:t>孩子们宁愿步行去那里而不乘公共汽车。</a:t>
            </a:r>
          </a:p>
          <a:p>
            <a:pPr>
              <a:lnSpc>
                <a:spcPct val="120000"/>
              </a:lnSpc>
              <a:buClr>
                <a:srgbClr val="000099"/>
              </a:buClr>
              <a:buSzPct val="95000"/>
              <a:buFont typeface="Wingdings" pitchFamily="2" charset="2"/>
              <a:buNone/>
            </a:pPr>
            <a:endParaRPr kumimoji="1" lang="en-US" altLang="zh-CN" sz="3200" b="1" dirty="0">
              <a:solidFill>
                <a:srgbClr val="000000"/>
              </a:solidFill>
              <a:latin typeface="Times New Roman" pitchFamily="18" charset="0"/>
            </a:endParaRPr>
          </a:p>
        </p:txBody>
      </p:sp>
      <p:sp>
        <p:nvSpPr>
          <p:cNvPr id="93192" name="Text Box 8"/>
          <p:cNvSpPr txBox="1">
            <a:spLocks noChangeArrowheads="1"/>
          </p:cNvSpPr>
          <p:nvPr/>
        </p:nvSpPr>
        <p:spPr bwMode="auto">
          <a:xfrm>
            <a:off x="3703638" y="188914"/>
            <a:ext cx="42719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912813">
              <a:defRPr>
                <a:solidFill>
                  <a:schemeClr val="tx1"/>
                </a:solidFill>
                <a:latin typeface="Arial" charset="0"/>
                <a:ea typeface="宋体" charset="-122"/>
              </a:defRPr>
            </a:lvl1pPr>
            <a:lvl2pPr defTabSz="912813">
              <a:defRPr>
                <a:solidFill>
                  <a:schemeClr val="tx1"/>
                </a:solidFill>
                <a:latin typeface="Arial" charset="0"/>
                <a:ea typeface="宋体" charset="-122"/>
              </a:defRPr>
            </a:lvl2pPr>
            <a:lvl3pPr defTabSz="912813">
              <a:defRPr>
                <a:solidFill>
                  <a:schemeClr val="tx1"/>
                </a:solidFill>
                <a:latin typeface="Arial" charset="0"/>
                <a:ea typeface="宋体" charset="-122"/>
              </a:defRPr>
            </a:lvl3pPr>
            <a:lvl4pPr defTabSz="912813">
              <a:defRPr>
                <a:solidFill>
                  <a:schemeClr val="tx1"/>
                </a:solidFill>
                <a:latin typeface="Arial" charset="0"/>
                <a:ea typeface="宋体" charset="-122"/>
              </a:defRPr>
            </a:lvl4pPr>
            <a:lvl5pPr defTabSz="912813">
              <a:defRPr>
                <a:solidFill>
                  <a:schemeClr val="tx1"/>
                </a:solidFill>
                <a:latin typeface="Arial" charset="0"/>
                <a:ea typeface="宋体" charset="-122"/>
              </a:defRPr>
            </a:lvl5pPr>
            <a:lvl6pPr defTabSz="912813" fontAlgn="base">
              <a:spcBef>
                <a:spcPct val="0"/>
              </a:spcBef>
              <a:spcAft>
                <a:spcPct val="0"/>
              </a:spcAft>
              <a:defRPr>
                <a:solidFill>
                  <a:schemeClr val="tx1"/>
                </a:solidFill>
                <a:latin typeface="Arial" charset="0"/>
                <a:ea typeface="宋体" charset="-122"/>
              </a:defRPr>
            </a:lvl6pPr>
            <a:lvl7pPr defTabSz="912813" fontAlgn="base">
              <a:spcBef>
                <a:spcPct val="0"/>
              </a:spcBef>
              <a:spcAft>
                <a:spcPct val="0"/>
              </a:spcAft>
              <a:defRPr>
                <a:solidFill>
                  <a:schemeClr val="tx1"/>
                </a:solidFill>
                <a:latin typeface="Arial" charset="0"/>
                <a:ea typeface="宋体" charset="-122"/>
              </a:defRPr>
            </a:lvl7pPr>
            <a:lvl8pPr defTabSz="912813" fontAlgn="base">
              <a:spcBef>
                <a:spcPct val="0"/>
              </a:spcBef>
              <a:spcAft>
                <a:spcPct val="0"/>
              </a:spcAft>
              <a:defRPr>
                <a:solidFill>
                  <a:schemeClr val="tx1"/>
                </a:solidFill>
                <a:latin typeface="Arial" charset="0"/>
                <a:ea typeface="宋体" charset="-122"/>
              </a:defRPr>
            </a:lvl8pPr>
            <a:lvl9pPr defTabSz="912813" fontAlgn="base">
              <a:spcBef>
                <a:spcPct val="0"/>
              </a:spcBef>
              <a:spcAft>
                <a:spcPct val="0"/>
              </a:spcAft>
              <a:defRPr>
                <a:solidFill>
                  <a:schemeClr val="tx1"/>
                </a:solidFill>
                <a:latin typeface="Arial" charset="0"/>
                <a:ea typeface="宋体" charset="-122"/>
              </a:defRPr>
            </a:lvl9pPr>
          </a:lstStyle>
          <a:p>
            <a:pPr algn="ctr"/>
            <a:r>
              <a:rPr lang="en-US" altLang="zh-CN" sz="4000" b="1">
                <a:solidFill>
                  <a:srgbClr val="0000FF"/>
                </a:solidFill>
              </a:rPr>
              <a:t>Language Points</a:t>
            </a:r>
          </a:p>
        </p:txBody>
      </p:sp>
    </p:spTree>
    <p:extLst>
      <p:ext uri="{BB962C8B-B14F-4D97-AF65-F5344CB8AC3E}">
        <p14:creationId xmlns:p14="http://schemas.microsoft.com/office/powerpoint/2010/main" val="2081582291"/>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4581">
                                            <p:txEl>
                                              <p:pRg st="2" end="2"/>
                                            </p:txEl>
                                          </p:spTgt>
                                        </p:tgtEl>
                                        <p:attrNameLst>
                                          <p:attrName>style.visibility</p:attrName>
                                        </p:attrNameLst>
                                      </p:cBhvr>
                                      <p:to>
                                        <p:strVal val="visible"/>
                                      </p:to>
                                    </p:set>
                                    <p:animEffect transition="in" filter="wipe(down)">
                                      <p:cBhvr>
                                        <p:cTn id="7" dur="500"/>
                                        <p:tgtEl>
                                          <p:spTgt spid="24581">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4581">
                                            <p:txEl>
                                              <p:pRg st="3" end="3"/>
                                            </p:txEl>
                                          </p:spTgt>
                                        </p:tgtEl>
                                        <p:attrNameLst>
                                          <p:attrName>style.visibility</p:attrName>
                                        </p:attrNameLst>
                                      </p:cBhvr>
                                      <p:to>
                                        <p:strVal val="visible"/>
                                      </p:to>
                                    </p:set>
                                    <p:animEffect transition="in" filter="wipe(down)">
                                      <p:cBhvr>
                                        <p:cTn id="12" dur="500"/>
                                        <p:tgtEl>
                                          <p:spTgt spid="24581">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4581">
                                            <p:txEl>
                                              <p:pRg st="4" end="4"/>
                                            </p:txEl>
                                          </p:spTgt>
                                        </p:tgtEl>
                                        <p:attrNameLst>
                                          <p:attrName>style.visibility</p:attrName>
                                        </p:attrNameLst>
                                      </p:cBhvr>
                                      <p:to>
                                        <p:strVal val="visible"/>
                                      </p:to>
                                    </p:set>
                                    <p:animEffect transition="in" filter="wipe(down)">
                                      <p:cBhvr>
                                        <p:cTn id="17" dur="500"/>
                                        <p:tgtEl>
                                          <p:spTgt spid="2458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4581">
                                            <p:txEl>
                                              <p:pRg st="5" end="5"/>
                                            </p:txEl>
                                          </p:spTgt>
                                        </p:tgtEl>
                                        <p:attrNameLst>
                                          <p:attrName>style.visibility</p:attrName>
                                        </p:attrNameLst>
                                      </p:cBhvr>
                                      <p:to>
                                        <p:strVal val="visible"/>
                                      </p:to>
                                    </p:set>
                                    <p:animEffect transition="in" filter="wipe(down)">
                                      <p:cBhvr>
                                        <p:cTn id="22" dur="500"/>
                                        <p:tgtEl>
                                          <p:spTgt spid="24581">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24581">
                                            <p:txEl>
                                              <p:pRg st="7" end="7"/>
                                            </p:txEl>
                                          </p:spTgt>
                                        </p:tgtEl>
                                        <p:attrNameLst>
                                          <p:attrName>style.visibility</p:attrName>
                                        </p:attrNameLst>
                                      </p:cBhvr>
                                      <p:to>
                                        <p:strVal val="visible"/>
                                      </p:to>
                                    </p:set>
                                    <p:animEffect transition="in" filter="wipe(down)">
                                      <p:cBhvr>
                                        <p:cTn id="27" dur="500"/>
                                        <p:tgtEl>
                                          <p:spTgt spid="24581">
                                            <p:txEl>
                                              <p:pRg st="7" end="7"/>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24581">
                                            <p:txEl>
                                              <p:pRg st="6" end="6"/>
                                            </p:txEl>
                                          </p:spTgt>
                                        </p:tgtEl>
                                        <p:attrNameLst>
                                          <p:attrName>style.visibility</p:attrName>
                                        </p:attrNameLst>
                                      </p:cBhvr>
                                      <p:to>
                                        <p:strVal val="visible"/>
                                      </p:to>
                                    </p:set>
                                    <p:animEffect transition="in" filter="wipe(down)">
                                      <p:cBhvr>
                                        <p:cTn id="32" dur="500"/>
                                        <p:tgtEl>
                                          <p:spTgt spid="2458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0834" name="WordArt 2"/>
          <p:cNvSpPr>
            <a:spLocks noChangeArrowheads="1" noChangeShapeType="1" noTextEdit="1"/>
          </p:cNvSpPr>
          <p:nvPr/>
        </p:nvSpPr>
        <p:spPr bwMode="auto">
          <a:xfrm>
            <a:off x="1847850" y="404813"/>
            <a:ext cx="1828800" cy="457200"/>
          </a:xfrm>
          <a:prstGeom prst="rect">
            <a:avLst/>
          </a:prstGeom>
        </p:spPr>
        <p:txBody>
          <a:bodyPr wrap="none" fromWordArt="1">
            <a:prstTxWarp prst="textPlain">
              <a:avLst>
                <a:gd name="adj" fmla="val 50000"/>
              </a:avLst>
            </a:prstTxWarp>
          </a:bodyPr>
          <a:lstStyle/>
          <a:p>
            <a:pPr algn="ctr"/>
            <a:r>
              <a:rPr lang="zh-CN" altLang="en-US" sz="3600" kern="10" dirty="0">
                <a:ln w="19050">
                  <a:solidFill>
                    <a:srgbClr val="3366FF"/>
                  </a:solidFill>
                  <a:round/>
                  <a:headEnd/>
                  <a:tailEnd/>
                </a:ln>
                <a:solidFill>
                  <a:srgbClr val="0066CC"/>
                </a:solidFill>
                <a:effectLst>
                  <a:outerShdw dist="35921" dir="2700000" algn="ctr" rotWithShape="0">
                    <a:srgbClr val="990000"/>
                  </a:outerShdw>
                </a:effectLst>
                <a:latin typeface="宋体"/>
                <a:ea typeface="宋体"/>
              </a:rPr>
              <a:t>联想拓展</a:t>
            </a:r>
          </a:p>
        </p:txBody>
      </p:sp>
      <p:sp>
        <p:nvSpPr>
          <p:cNvPr id="120835" name="Rectangle 3"/>
          <p:cNvSpPr>
            <a:spLocks noChangeArrowheads="1"/>
          </p:cNvSpPr>
          <p:nvPr/>
        </p:nvSpPr>
        <p:spPr bwMode="auto">
          <a:xfrm>
            <a:off x="1774826" y="980976"/>
            <a:ext cx="8208963" cy="504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r>
              <a:rPr lang="en-US" altLang="zh-CN" sz="3200" b="1" dirty="0">
                <a:solidFill>
                  <a:srgbClr val="FF0000"/>
                </a:solidFill>
                <a:latin typeface="Times New Roman" pitchFamily="18" charset="0"/>
                <a:ea typeface="宋体" charset="-122"/>
              </a:rPr>
              <a:t>prefer  </a:t>
            </a:r>
            <a:r>
              <a:rPr lang="en-US" altLang="zh-CN" sz="3200" b="1" i="1" dirty="0">
                <a:solidFill>
                  <a:srgbClr val="FF0000"/>
                </a:solidFill>
                <a:latin typeface="Times New Roman" pitchFamily="18" charset="0"/>
                <a:ea typeface="宋体" charset="-122"/>
              </a:rPr>
              <a:t>v.</a:t>
            </a:r>
            <a:r>
              <a:rPr lang="en-US" altLang="zh-CN" sz="3200" b="1" dirty="0">
                <a:solidFill>
                  <a:srgbClr val="000000"/>
                </a:solidFill>
                <a:latin typeface="Times New Roman" pitchFamily="18" charset="0"/>
                <a:ea typeface="宋体" charset="-122"/>
              </a:rPr>
              <a:t>  </a:t>
            </a:r>
            <a:r>
              <a:rPr lang="zh-CN" altLang="en-US" sz="3200" b="1" dirty="0">
                <a:solidFill>
                  <a:srgbClr val="0000FF"/>
                </a:solidFill>
                <a:latin typeface="Times New Roman" pitchFamily="18" charset="0"/>
                <a:ea typeface="宋体" charset="-122"/>
              </a:rPr>
              <a:t>宁可</a:t>
            </a:r>
            <a:r>
              <a:rPr lang="en-US" altLang="zh-CN" sz="3200" b="1" dirty="0">
                <a:solidFill>
                  <a:srgbClr val="0000FF"/>
                </a:solidFill>
                <a:latin typeface="Times New Roman" pitchFamily="18" charset="0"/>
                <a:ea typeface="宋体" charset="-122"/>
              </a:rPr>
              <a:t>; </a:t>
            </a:r>
            <a:r>
              <a:rPr lang="zh-CN" altLang="en-US" sz="3200" b="1" dirty="0">
                <a:solidFill>
                  <a:srgbClr val="0000FF"/>
                </a:solidFill>
                <a:latin typeface="Times New Roman" pitchFamily="18" charset="0"/>
                <a:ea typeface="宋体" charset="-122"/>
              </a:rPr>
              <a:t>宁愿</a:t>
            </a:r>
            <a:r>
              <a:rPr lang="en-US" altLang="zh-CN" sz="3200" b="1" dirty="0">
                <a:solidFill>
                  <a:srgbClr val="0000FF"/>
                </a:solidFill>
                <a:latin typeface="Times New Roman" pitchFamily="18" charset="0"/>
                <a:ea typeface="宋体" charset="-122"/>
              </a:rPr>
              <a:t>; </a:t>
            </a:r>
            <a:r>
              <a:rPr lang="zh-CN" altLang="en-US" sz="3200" b="1" dirty="0">
                <a:solidFill>
                  <a:srgbClr val="0000FF"/>
                </a:solidFill>
                <a:latin typeface="Times New Roman" pitchFamily="18" charset="0"/>
                <a:ea typeface="宋体" charset="-122"/>
              </a:rPr>
              <a:t>更喜欢</a:t>
            </a:r>
            <a:endParaRPr lang="en-US" altLang="zh-CN" sz="3200" b="1" dirty="0">
              <a:solidFill>
                <a:srgbClr val="0000FF"/>
              </a:solidFill>
              <a:latin typeface="Times New Roman" pitchFamily="18" charset="0"/>
              <a:ea typeface="宋体" charset="-122"/>
            </a:endParaRPr>
          </a:p>
          <a:p>
            <a:pPr eaLnBrk="0" hangingPunct="0"/>
            <a:endParaRPr lang="zh-CN" altLang="en-US" sz="3200" b="1" dirty="0">
              <a:solidFill>
                <a:srgbClr val="0000FF"/>
              </a:solidFill>
              <a:latin typeface="Times New Roman" pitchFamily="18" charset="0"/>
              <a:ea typeface="宋体" charset="-122"/>
            </a:endParaRPr>
          </a:p>
          <a:p>
            <a:pPr eaLnBrk="0" hangingPunct="0"/>
            <a:r>
              <a:rPr lang="zh-CN" altLang="en-US" sz="3200" b="1" dirty="0">
                <a:solidFill>
                  <a:srgbClr val="0000FF"/>
                </a:solidFill>
                <a:latin typeface="Times New Roman" pitchFamily="18" charset="0"/>
                <a:ea typeface="宋体" charset="-122"/>
              </a:rPr>
              <a:t>宁愿</a:t>
            </a:r>
            <a:r>
              <a:rPr lang="en-US" altLang="zh-CN" sz="3200" b="1" dirty="0">
                <a:solidFill>
                  <a:srgbClr val="0000FF"/>
                </a:solidFill>
                <a:latin typeface="Times New Roman" pitchFamily="18" charset="0"/>
                <a:ea typeface="宋体" charset="-122"/>
              </a:rPr>
              <a:t>……</a:t>
            </a:r>
            <a:r>
              <a:rPr lang="zh-CN" altLang="en-US" sz="3200" b="1" dirty="0">
                <a:solidFill>
                  <a:srgbClr val="0000FF"/>
                </a:solidFill>
                <a:latin typeface="Times New Roman" pitchFamily="18" charset="0"/>
                <a:ea typeface="宋体" charset="-122"/>
              </a:rPr>
              <a:t>而不愿</a:t>
            </a:r>
            <a:r>
              <a:rPr lang="en-US" altLang="zh-CN" sz="3200" b="1" dirty="0">
                <a:solidFill>
                  <a:srgbClr val="0000FF"/>
                </a:solidFill>
                <a:latin typeface="Times New Roman" pitchFamily="18" charset="0"/>
                <a:ea typeface="宋体" charset="-122"/>
              </a:rPr>
              <a:t>……</a:t>
            </a:r>
          </a:p>
          <a:p>
            <a:pPr eaLnBrk="0" hangingPunct="0"/>
            <a:r>
              <a:rPr lang="en-US" altLang="zh-CN" sz="3200" b="1" dirty="0">
                <a:solidFill>
                  <a:srgbClr val="FF0000"/>
                </a:solidFill>
                <a:latin typeface="Times New Roman" pitchFamily="18" charset="0"/>
                <a:ea typeface="宋体" charset="-122"/>
              </a:rPr>
              <a:t>prefer to do </a:t>
            </a:r>
            <a:r>
              <a:rPr lang="en-US" altLang="zh-CN" sz="3200" b="1" dirty="0" err="1">
                <a:solidFill>
                  <a:srgbClr val="FF0000"/>
                </a:solidFill>
                <a:latin typeface="Times New Roman" pitchFamily="18" charset="0"/>
                <a:ea typeface="宋体" charset="-122"/>
              </a:rPr>
              <a:t>sth</a:t>
            </a:r>
            <a:r>
              <a:rPr lang="en-US" altLang="zh-CN" sz="3200" b="1" dirty="0">
                <a:solidFill>
                  <a:srgbClr val="FF0000"/>
                </a:solidFill>
                <a:latin typeface="Times New Roman" pitchFamily="18" charset="0"/>
                <a:ea typeface="宋体" charset="-122"/>
              </a:rPr>
              <a:t>. rather than do </a:t>
            </a:r>
            <a:r>
              <a:rPr lang="en-US" altLang="zh-CN" sz="3200" b="1" dirty="0" err="1">
                <a:solidFill>
                  <a:srgbClr val="FF0000"/>
                </a:solidFill>
                <a:latin typeface="Times New Roman" pitchFamily="18" charset="0"/>
                <a:ea typeface="宋体" charset="-122"/>
              </a:rPr>
              <a:t>sth</a:t>
            </a:r>
            <a:r>
              <a:rPr lang="en-US" altLang="zh-CN" sz="3200" b="1" dirty="0">
                <a:solidFill>
                  <a:srgbClr val="FF0000"/>
                </a:solidFill>
                <a:latin typeface="Times New Roman" pitchFamily="18" charset="0"/>
                <a:ea typeface="宋体" charset="-122"/>
              </a:rPr>
              <a:t>.</a:t>
            </a:r>
            <a:r>
              <a:rPr lang="en-US" altLang="zh-CN" sz="3200" b="1" dirty="0">
                <a:solidFill>
                  <a:srgbClr val="000000"/>
                </a:solidFill>
                <a:latin typeface="Times New Roman" pitchFamily="18" charset="0"/>
                <a:ea typeface="宋体" charset="-122"/>
              </a:rPr>
              <a:t>              </a:t>
            </a:r>
          </a:p>
          <a:p>
            <a:pPr eaLnBrk="0" hangingPunct="0"/>
            <a:r>
              <a:rPr lang="zh-CN" altLang="en-US" sz="3200" b="1" dirty="0">
                <a:solidFill>
                  <a:srgbClr val="0000FF"/>
                </a:solidFill>
                <a:latin typeface="Times New Roman" pitchFamily="18" charset="0"/>
                <a:ea typeface="宋体" charset="-122"/>
              </a:rPr>
              <a:t>更喜欢做某事</a:t>
            </a:r>
          </a:p>
          <a:p>
            <a:pPr eaLnBrk="0" hangingPunct="0"/>
            <a:r>
              <a:rPr lang="en-US" altLang="zh-CN" sz="3200" b="1" dirty="0">
                <a:solidFill>
                  <a:srgbClr val="FF0000"/>
                </a:solidFill>
                <a:latin typeface="Times New Roman" pitchFamily="18" charset="0"/>
                <a:ea typeface="宋体" charset="-122"/>
              </a:rPr>
              <a:t>prefer</a:t>
            </a:r>
            <a:r>
              <a:rPr lang="en-US" altLang="zh-CN" sz="3200" b="1" dirty="0">
                <a:solidFill>
                  <a:srgbClr val="000000"/>
                </a:solidFill>
                <a:latin typeface="Times New Roman" pitchFamily="18" charset="0"/>
                <a:ea typeface="宋体" charset="-122"/>
              </a:rPr>
              <a:t> </a:t>
            </a:r>
            <a:r>
              <a:rPr lang="en-US" altLang="zh-CN" sz="3200" b="1" dirty="0">
                <a:solidFill>
                  <a:srgbClr val="FF0000"/>
                </a:solidFill>
                <a:latin typeface="Times New Roman" pitchFamily="18" charset="0"/>
                <a:ea typeface="宋体" charset="-122"/>
              </a:rPr>
              <a:t>to do </a:t>
            </a:r>
            <a:r>
              <a:rPr lang="en-US" altLang="zh-CN" sz="3200" b="1" dirty="0" err="1">
                <a:solidFill>
                  <a:srgbClr val="FF0000"/>
                </a:solidFill>
                <a:latin typeface="Times New Roman" pitchFamily="18" charset="0"/>
                <a:ea typeface="宋体" charset="-122"/>
              </a:rPr>
              <a:t>sth</a:t>
            </a:r>
            <a:r>
              <a:rPr lang="en-US" altLang="zh-CN" sz="3200" b="1" dirty="0">
                <a:solidFill>
                  <a:srgbClr val="FF0000"/>
                </a:solidFill>
                <a:latin typeface="Times New Roman" pitchFamily="18" charset="0"/>
                <a:ea typeface="宋体" charset="-122"/>
              </a:rPr>
              <a:t>.</a:t>
            </a:r>
            <a:r>
              <a:rPr lang="en-US" altLang="zh-CN" sz="3200" b="1" dirty="0">
                <a:solidFill>
                  <a:srgbClr val="000000"/>
                </a:solidFill>
                <a:latin typeface="Times New Roman" pitchFamily="18" charset="0"/>
                <a:ea typeface="宋体" charset="-122"/>
              </a:rPr>
              <a:t> </a:t>
            </a:r>
          </a:p>
          <a:p>
            <a:pPr eaLnBrk="0" hangingPunct="0"/>
            <a:r>
              <a:rPr lang="zh-CN" altLang="en-US" sz="3200" b="1" dirty="0">
                <a:solidFill>
                  <a:srgbClr val="0000FF"/>
                </a:solidFill>
                <a:latin typeface="Times New Roman" pitchFamily="18" charset="0"/>
                <a:ea typeface="宋体" charset="-122"/>
              </a:rPr>
              <a:t>宁愿某人做某事</a:t>
            </a:r>
          </a:p>
          <a:p>
            <a:pPr eaLnBrk="0" hangingPunct="0"/>
            <a:r>
              <a:rPr lang="en-US" altLang="zh-CN" sz="3200" b="1" dirty="0">
                <a:solidFill>
                  <a:srgbClr val="FF0000"/>
                </a:solidFill>
                <a:latin typeface="Times New Roman" pitchFamily="18" charset="0"/>
                <a:ea typeface="宋体" charset="-122"/>
              </a:rPr>
              <a:t>prefer sb. to do </a:t>
            </a:r>
            <a:r>
              <a:rPr lang="en-US" altLang="zh-CN" sz="3200" b="1" dirty="0" err="1">
                <a:solidFill>
                  <a:srgbClr val="FF0000"/>
                </a:solidFill>
                <a:latin typeface="Times New Roman" pitchFamily="18" charset="0"/>
                <a:ea typeface="宋体" charset="-122"/>
              </a:rPr>
              <a:t>sth</a:t>
            </a:r>
            <a:r>
              <a:rPr lang="en-US" altLang="zh-CN" sz="3200" b="1" dirty="0">
                <a:solidFill>
                  <a:srgbClr val="FF0000"/>
                </a:solidFill>
                <a:latin typeface="Times New Roman" pitchFamily="18" charset="0"/>
                <a:ea typeface="宋体" charset="-122"/>
              </a:rPr>
              <a:t>.</a:t>
            </a:r>
            <a:r>
              <a:rPr lang="en-US" altLang="zh-CN" sz="3200" b="1" dirty="0">
                <a:solidFill>
                  <a:srgbClr val="000000"/>
                </a:solidFill>
                <a:latin typeface="Times New Roman" pitchFamily="18" charset="0"/>
                <a:ea typeface="宋体" charset="-122"/>
              </a:rPr>
              <a:t>         </a:t>
            </a:r>
            <a:endParaRPr lang="en-US" altLang="zh-CN" sz="3200" b="1" dirty="0">
              <a:solidFill>
                <a:srgbClr val="FF0000"/>
              </a:solidFill>
              <a:latin typeface="Times New Roman" pitchFamily="18" charset="0"/>
              <a:ea typeface="宋体" charset="-122"/>
            </a:endParaRPr>
          </a:p>
          <a:p>
            <a:pPr eaLnBrk="0" hangingPunct="0"/>
            <a:r>
              <a:rPr lang="zh-CN" altLang="en-US" sz="3200" b="1" dirty="0">
                <a:solidFill>
                  <a:srgbClr val="0000FF"/>
                </a:solidFill>
                <a:latin typeface="Times New Roman" pitchFamily="18" charset="0"/>
                <a:ea typeface="宋体" charset="-122"/>
              </a:rPr>
              <a:t>与</a:t>
            </a:r>
            <a:r>
              <a:rPr lang="en-US" altLang="zh-CN" sz="3200" b="1" dirty="0">
                <a:solidFill>
                  <a:srgbClr val="0000FF"/>
                </a:solidFill>
                <a:latin typeface="Times New Roman" pitchFamily="18" charset="0"/>
                <a:ea typeface="宋体" charset="-122"/>
              </a:rPr>
              <a:t>……</a:t>
            </a:r>
            <a:r>
              <a:rPr lang="zh-CN" altLang="en-US" sz="3200" b="1" dirty="0">
                <a:solidFill>
                  <a:srgbClr val="0000FF"/>
                </a:solidFill>
                <a:latin typeface="Times New Roman" pitchFamily="18" charset="0"/>
                <a:ea typeface="宋体" charset="-122"/>
              </a:rPr>
              <a:t>相比更喜欢</a:t>
            </a:r>
            <a:r>
              <a:rPr lang="en-US" altLang="zh-CN" sz="3200" b="1" dirty="0">
                <a:solidFill>
                  <a:srgbClr val="0000FF"/>
                </a:solidFill>
                <a:latin typeface="Times New Roman" pitchFamily="18" charset="0"/>
                <a:ea typeface="宋体" charset="-122"/>
              </a:rPr>
              <a:t>……</a:t>
            </a:r>
          </a:p>
          <a:p>
            <a:pPr eaLnBrk="0" hangingPunct="0"/>
            <a:r>
              <a:rPr lang="en-US" altLang="zh-CN" sz="3200" b="1" dirty="0">
                <a:solidFill>
                  <a:srgbClr val="FF0000"/>
                </a:solidFill>
                <a:latin typeface="Times New Roman" pitchFamily="18" charset="0"/>
                <a:ea typeface="宋体" charset="-122"/>
              </a:rPr>
              <a:t>prefer (doing) </a:t>
            </a:r>
            <a:r>
              <a:rPr lang="en-US" altLang="zh-CN" sz="3200" b="1" dirty="0" err="1">
                <a:solidFill>
                  <a:srgbClr val="FF0000"/>
                </a:solidFill>
                <a:latin typeface="Times New Roman" pitchFamily="18" charset="0"/>
                <a:ea typeface="宋体" charset="-122"/>
              </a:rPr>
              <a:t>sth</a:t>
            </a:r>
            <a:r>
              <a:rPr lang="en-US" altLang="zh-CN" sz="3200" b="1" dirty="0">
                <a:solidFill>
                  <a:srgbClr val="FF0000"/>
                </a:solidFill>
                <a:latin typeface="Times New Roman" pitchFamily="18" charset="0"/>
                <a:ea typeface="宋体" charset="-122"/>
              </a:rPr>
              <a:t>. to (doing) </a:t>
            </a:r>
            <a:r>
              <a:rPr lang="en-US" altLang="zh-CN" sz="3200" b="1" dirty="0" err="1">
                <a:solidFill>
                  <a:srgbClr val="FF0000"/>
                </a:solidFill>
                <a:latin typeface="Times New Roman" pitchFamily="18" charset="0"/>
                <a:ea typeface="宋体" charset="-122"/>
              </a:rPr>
              <a:t>sth</a:t>
            </a:r>
            <a:r>
              <a:rPr lang="en-US" altLang="zh-CN" sz="3200" b="1" dirty="0">
                <a:solidFill>
                  <a:srgbClr val="FF0000"/>
                </a:solidFill>
                <a:latin typeface="Times New Roman" pitchFamily="18" charset="0"/>
                <a:ea typeface="宋体" charset="-122"/>
              </a:rPr>
              <a:t>.</a:t>
            </a:r>
            <a:r>
              <a:rPr lang="en-US" altLang="zh-CN" sz="3200" dirty="0">
                <a:solidFill>
                  <a:srgbClr val="000000"/>
                </a:solidFill>
                <a:latin typeface="Times New Roman" pitchFamily="18" charset="0"/>
                <a:ea typeface="宋体" charset="-122"/>
              </a:rPr>
              <a:t>            </a:t>
            </a:r>
          </a:p>
        </p:txBody>
      </p:sp>
    </p:spTree>
    <p:extLst>
      <p:ext uri="{BB962C8B-B14F-4D97-AF65-F5344CB8AC3E}">
        <p14:creationId xmlns:p14="http://schemas.microsoft.com/office/powerpoint/2010/main" val="2982900050"/>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0835">
                                            <p:txEl>
                                              <p:pRg st="0" end="0"/>
                                            </p:txEl>
                                          </p:spTgt>
                                        </p:tgtEl>
                                        <p:attrNameLst>
                                          <p:attrName>style.visibility</p:attrName>
                                        </p:attrNameLst>
                                      </p:cBhvr>
                                      <p:to>
                                        <p:strVal val="visible"/>
                                      </p:to>
                                    </p:set>
                                    <p:animEffect transition="in" filter="fade">
                                      <p:cBhvr>
                                        <p:cTn id="7" dur="500"/>
                                        <p:tgtEl>
                                          <p:spTgt spid="1208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0835">
                                            <p:txEl>
                                              <p:pRg st="2" end="2"/>
                                            </p:txEl>
                                          </p:spTgt>
                                        </p:tgtEl>
                                        <p:attrNameLst>
                                          <p:attrName>style.visibility</p:attrName>
                                        </p:attrNameLst>
                                      </p:cBhvr>
                                      <p:to>
                                        <p:strVal val="visible"/>
                                      </p:to>
                                    </p:set>
                                    <p:animEffect transition="in" filter="fade">
                                      <p:cBhvr>
                                        <p:cTn id="12" dur="500"/>
                                        <p:tgtEl>
                                          <p:spTgt spid="12083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0835">
                                            <p:txEl>
                                              <p:pRg st="3" end="3"/>
                                            </p:txEl>
                                          </p:spTgt>
                                        </p:tgtEl>
                                        <p:attrNameLst>
                                          <p:attrName>style.visibility</p:attrName>
                                        </p:attrNameLst>
                                      </p:cBhvr>
                                      <p:to>
                                        <p:strVal val="visible"/>
                                      </p:to>
                                    </p:set>
                                    <p:animEffect transition="in" filter="fade">
                                      <p:cBhvr>
                                        <p:cTn id="17" dur="500"/>
                                        <p:tgtEl>
                                          <p:spTgt spid="12083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0835">
                                            <p:txEl>
                                              <p:pRg st="4" end="4"/>
                                            </p:txEl>
                                          </p:spTgt>
                                        </p:tgtEl>
                                        <p:attrNameLst>
                                          <p:attrName>style.visibility</p:attrName>
                                        </p:attrNameLst>
                                      </p:cBhvr>
                                      <p:to>
                                        <p:strVal val="visible"/>
                                      </p:to>
                                    </p:set>
                                    <p:animEffect transition="in" filter="fade">
                                      <p:cBhvr>
                                        <p:cTn id="22" dur="500"/>
                                        <p:tgtEl>
                                          <p:spTgt spid="12083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0835">
                                            <p:txEl>
                                              <p:pRg st="5" end="5"/>
                                            </p:txEl>
                                          </p:spTgt>
                                        </p:tgtEl>
                                        <p:attrNameLst>
                                          <p:attrName>style.visibility</p:attrName>
                                        </p:attrNameLst>
                                      </p:cBhvr>
                                      <p:to>
                                        <p:strVal val="visible"/>
                                      </p:to>
                                    </p:set>
                                    <p:animEffect transition="in" filter="fade">
                                      <p:cBhvr>
                                        <p:cTn id="27" dur="500"/>
                                        <p:tgtEl>
                                          <p:spTgt spid="12083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0835">
                                            <p:txEl>
                                              <p:pRg st="6" end="6"/>
                                            </p:txEl>
                                          </p:spTgt>
                                        </p:tgtEl>
                                        <p:attrNameLst>
                                          <p:attrName>style.visibility</p:attrName>
                                        </p:attrNameLst>
                                      </p:cBhvr>
                                      <p:to>
                                        <p:strVal val="visible"/>
                                      </p:to>
                                    </p:set>
                                    <p:animEffect transition="in" filter="fade">
                                      <p:cBhvr>
                                        <p:cTn id="32" dur="500"/>
                                        <p:tgtEl>
                                          <p:spTgt spid="12083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0835">
                                            <p:txEl>
                                              <p:pRg st="7" end="7"/>
                                            </p:txEl>
                                          </p:spTgt>
                                        </p:tgtEl>
                                        <p:attrNameLst>
                                          <p:attrName>style.visibility</p:attrName>
                                        </p:attrNameLst>
                                      </p:cBhvr>
                                      <p:to>
                                        <p:strVal val="visible"/>
                                      </p:to>
                                    </p:set>
                                    <p:animEffect transition="in" filter="fade">
                                      <p:cBhvr>
                                        <p:cTn id="37" dur="500"/>
                                        <p:tgtEl>
                                          <p:spTgt spid="120835">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0835">
                                            <p:txEl>
                                              <p:pRg st="8" end="8"/>
                                            </p:txEl>
                                          </p:spTgt>
                                        </p:tgtEl>
                                        <p:attrNameLst>
                                          <p:attrName>style.visibility</p:attrName>
                                        </p:attrNameLst>
                                      </p:cBhvr>
                                      <p:to>
                                        <p:strVal val="visible"/>
                                      </p:to>
                                    </p:set>
                                    <p:animEffect transition="in" filter="fade">
                                      <p:cBhvr>
                                        <p:cTn id="42" dur="500"/>
                                        <p:tgtEl>
                                          <p:spTgt spid="120835">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0835">
                                            <p:txEl>
                                              <p:pRg st="9" end="9"/>
                                            </p:txEl>
                                          </p:spTgt>
                                        </p:tgtEl>
                                        <p:attrNameLst>
                                          <p:attrName>style.visibility</p:attrName>
                                        </p:attrNameLst>
                                      </p:cBhvr>
                                      <p:to>
                                        <p:strVal val="visible"/>
                                      </p:to>
                                    </p:set>
                                    <p:animEffect transition="in" filter="fade">
                                      <p:cBhvr>
                                        <p:cTn id="47" dur="500"/>
                                        <p:tgtEl>
                                          <p:spTgt spid="12083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9" name="Rectangle 3"/>
          <p:cNvSpPr>
            <a:spLocks noChangeArrowheads="1"/>
          </p:cNvSpPr>
          <p:nvPr/>
        </p:nvSpPr>
        <p:spPr bwMode="auto">
          <a:xfrm>
            <a:off x="1752600" y="1524000"/>
            <a:ext cx="8686800" cy="364715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571500" indent="-571500">
              <a:spcBef>
                <a:spcPts val="600"/>
              </a:spcBef>
              <a:buFont typeface="Arial" pitchFamily="34" charset="0"/>
              <a:buChar char="•"/>
            </a:pPr>
            <a:r>
              <a:rPr lang="en-US" altLang="zh-CN" sz="3600" b="1" dirty="0">
                <a:solidFill>
                  <a:srgbClr val="FF0000"/>
                </a:solidFill>
                <a:latin typeface="Trebuchet MS" pitchFamily="34" charset="0"/>
                <a:ea typeface="幼圆" pitchFamily="49" charset="-122"/>
              </a:rPr>
              <a:t>Break away from</a:t>
            </a:r>
            <a:r>
              <a:rPr lang="en-US" altLang="zh-CN" sz="3600" b="1" dirty="0">
                <a:solidFill>
                  <a:srgbClr val="CC00FF"/>
                </a:solidFill>
                <a:latin typeface="Trebuchet MS" pitchFamily="34" charset="0"/>
                <a:ea typeface="幼圆" pitchFamily="49" charset="-122"/>
              </a:rPr>
              <a:t> </a:t>
            </a:r>
            <a:r>
              <a:rPr lang="en-US" altLang="zh-CN" sz="3600" b="1" dirty="0">
                <a:latin typeface="Trebuchet MS" pitchFamily="34" charset="0"/>
                <a:ea typeface="幼圆" pitchFamily="49" charset="-122"/>
              </a:rPr>
              <a:t>the __________ style</a:t>
            </a:r>
          </a:p>
          <a:p>
            <a:pPr marL="571500" indent="-571500">
              <a:spcBef>
                <a:spcPts val="600"/>
              </a:spcBef>
              <a:buFont typeface="Arial" pitchFamily="34" charset="0"/>
              <a:buChar char="•"/>
            </a:pPr>
            <a:r>
              <a:rPr lang="en-US" altLang="zh-CN" sz="3600" b="1" dirty="0">
                <a:solidFill>
                  <a:srgbClr val="FF0000"/>
                </a:solidFill>
                <a:latin typeface="Trebuchet MS" pitchFamily="34" charset="0"/>
                <a:ea typeface="幼圆" pitchFamily="49" charset="-122"/>
              </a:rPr>
              <a:t>Be eager to</a:t>
            </a:r>
            <a:r>
              <a:rPr lang="en-US" altLang="zh-CN" sz="3600" b="1" dirty="0">
                <a:solidFill>
                  <a:srgbClr val="CC00FF"/>
                </a:solidFill>
                <a:latin typeface="Trebuchet MS" pitchFamily="34" charset="0"/>
                <a:ea typeface="幼圆" pitchFamily="49" charset="-122"/>
              </a:rPr>
              <a:t> </a:t>
            </a:r>
            <a:r>
              <a:rPr lang="en-US" altLang="zh-CN" sz="3600" b="1" dirty="0">
                <a:latin typeface="Trebuchet MS" pitchFamily="34" charset="0"/>
                <a:ea typeface="幼圆" pitchFamily="49" charset="-122"/>
              </a:rPr>
              <a:t>show how ______________  fell on objects</a:t>
            </a:r>
          </a:p>
          <a:p>
            <a:pPr marL="571500" indent="-571500">
              <a:spcBef>
                <a:spcPts val="600"/>
              </a:spcBef>
              <a:buFont typeface="Arial" pitchFamily="34" charset="0"/>
              <a:buChar char="•"/>
            </a:pPr>
            <a:r>
              <a:rPr lang="en-US" altLang="zh-CN" sz="3600" b="1" dirty="0">
                <a:latin typeface="Trebuchet MS" pitchFamily="34" charset="0"/>
                <a:ea typeface="幼圆" pitchFamily="49" charset="-122"/>
              </a:rPr>
              <a:t>Not as _______ as the earlier ones</a:t>
            </a:r>
          </a:p>
          <a:p>
            <a:pPr marL="571500" indent="-571500">
              <a:spcBef>
                <a:spcPts val="600"/>
              </a:spcBef>
              <a:buFont typeface="Arial" pitchFamily="34" charset="0"/>
              <a:buChar char="•"/>
            </a:pPr>
            <a:endParaRPr lang="en-US" altLang="zh-CN" sz="3600" b="1" dirty="0">
              <a:latin typeface="Trebuchet MS" pitchFamily="34" charset="0"/>
              <a:ea typeface="幼圆" pitchFamily="49" charset="-122"/>
            </a:endParaRPr>
          </a:p>
        </p:txBody>
      </p:sp>
      <p:sp>
        <p:nvSpPr>
          <p:cNvPr id="107524" name="Text Box 4"/>
          <p:cNvSpPr txBox="1">
            <a:spLocks noChangeArrowheads="1"/>
          </p:cNvSpPr>
          <p:nvPr/>
        </p:nvSpPr>
        <p:spPr bwMode="auto">
          <a:xfrm>
            <a:off x="2743200" y="381001"/>
            <a:ext cx="7010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en-US" altLang="zh-CN" sz="4000" b="1" i="1" dirty="0"/>
              <a:t>The Style of Impressionism</a:t>
            </a:r>
          </a:p>
        </p:txBody>
      </p:sp>
      <p:pic>
        <p:nvPicPr>
          <p:cNvPr id="56325" name="Picture 13" descr="http://www.6778.com/gif/002/03.gif">
            <a:hlinkClick r:id="rId2"/>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7010401" y="1371600"/>
            <a:ext cx="24288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00CC"/>
                </a:solidFill>
                <a:latin typeface="Trebuchet MS" pitchFamily="34" charset="0"/>
                <a:ea typeface="幼圆" pitchFamily="49" charset="-122"/>
              </a:rPr>
              <a:t>traditional</a:t>
            </a:r>
            <a:endParaRPr kumimoji="1" lang="en-US" altLang="zh-CN" sz="3600" dirty="0">
              <a:solidFill>
                <a:srgbClr val="0000CC"/>
              </a:solidFill>
              <a:latin typeface="Times New Roman" pitchFamily="18" charset="0"/>
            </a:endParaRPr>
          </a:p>
        </p:txBody>
      </p:sp>
      <p:sp>
        <p:nvSpPr>
          <p:cNvPr id="7" name="矩形 6"/>
          <p:cNvSpPr>
            <a:spLocks noChangeArrowheads="1"/>
          </p:cNvSpPr>
          <p:nvPr/>
        </p:nvSpPr>
        <p:spPr bwMode="auto">
          <a:xfrm>
            <a:off x="2462214" y="3200400"/>
            <a:ext cx="37861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00CC"/>
                </a:solidFill>
                <a:latin typeface="Trebuchet MS" pitchFamily="34" charset="0"/>
                <a:ea typeface="幼圆" pitchFamily="49" charset="-122"/>
              </a:rPr>
              <a:t>light and shadow</a:t>
            </a:r>
            <a:endParaRPr kumimoji="1" lang="en-US" altLang="zh-CN" sz="3600" dirty="0">
              <a:solidFill>
                <a:srgbClr val="0000CC"/>
              </a:solidFill>
              <a:latin typeface="Times New Roman" pitchFamily="18" charset="0"/>
            </a:endParaRPr>
          </a:p>
        </p:txBody>
      </p:sp>
      <p:sp>
        <p:nvSpPr>
          <p:cNvPr id="8" name="矩形 7"/>
          <p:cNvSpPr>
            <a:spLocks noChangeArrowheads="1"/>
          </p:cNvSpPr>
          <p:nvPr/>
        </p:nvSpPr>
        <p:spPr bwMode="auto">
          <a:xfrm>
            <a:off x="3810000" y="3810000"/>
            <a:ext cx="1936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FF0000"/>
                </a:solidFill>
                <a:latin typeface="Trebuchet MS" pitchFamily="34" charset="0"/>
                <a:ea typeface="幼圆" pitchFamily="49" charset="-122"/>
              </a:rPr>
              <a:t>detailed</a:t>
            </a:r>
            <a:endParaRPr kumimoji="1" lang="en-US" altLang="zh-CN" sz="3600" dirty="0">
              <a:solidFill>
                <a:srgbClr val="FF0000"/>
              </a:solidFill>
              <a:latin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7524"/>
                                        </p:tgtEl>
                                        <p:attrNameLst>
                                          <p:attrName>style.visibility</p:attrName>
                                        </p:attrNameLst>
                                      </p:cBhvr>
                                      <p:to>
                                        <p:strVal val="visible"/>
                                      </p:to>
                                    </p:set>
                                    <p:animEffect transition="in" filter="fade">
                                      <p:cBhvr>
                                        <p:cTn id="7" dur="500"/>
                                        <p:tgtEl>
                                          <p:spTgt spid="10752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9459"/>
                                        </p:tgtEl>
                                        <p:attrNameLst>
                                          <p:attrName>style.visibility</p:attrName>
                                        </p:attrNameLst>
                                      </p:cBhvr>
                                      <p:to>
                                        <p:strVal val="visible"/>
                                      </p:to>
                                    </p:set>
                                    <p:animEffect transition="in" filter="diamond(in)">
                                      <p:cBhvr>
                                        <p:cTn id="12" dur="2000"/>
                                        <p:tgtEl>
                                          <p:spTgt spid="1945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ox(in)">
                                      <p:cBhvr>
                                        <p:cTn id="22" dur="50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ox(i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P spid="107524" grpId="0"/>
      <p:bldP spid="6" grpId="0"/>
      <p:bldP spid="7" grpId="0"/>
      <p:bldP spid="8"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b="1" dirty="0">
                <a:latin typeface="Calibri" pitchFamily="34" charset="0"/>
                <a:cs typeface="Calibri" pitchFamily="34" charset="0"/>
              </a:rPr>
              <a:t>h</a:t>
            </a:r>
            <a:r>
              <a:rPr lang="en-US" altLang="zh-CN" b="1" dirty="0" smtClean="0">
                <a:latin typeface="Calibri" pitchFamily="34" charset="0"/>
                <a:cs typeface="Calibri" pitchFamily="34" charset="0"/>
              </a:rPr>
              <a:t>ave a </a:t>
            </a:r>
            <a:r>
              <a:rPr lang="en-US" altLang="zh-CN" b="1" dirty="0" smtClean="0">
                <a:solidFill>
                  <a:srgbClr val="FF0000"/>
                </a:solidFill>
                <a:latin typeface="Calibri" pitchFamily="34" charset="0"/>
                <a:cs typeface="Calibri" pitchFamily="34" charset="0"/>
              </a:rPr>
              <a:t>preference</a:t>
            </a:r>
            <a:r>
              <a:rPr lang="en-US" altLang="zh-CN" b="1" dirty="0" smtClean="0">
                <a:latin typeface="Calibri" pitchFamily="34" charset="0"/>
                <a:cs typeface="Calibri" pitchFamily="34" charset="0"/>
              </a:rPr>
              <a:t> for</a:t>
            </a:r>
            <a:endParaRPr lang="zh-CN" altLang="en-US" b="1" dirty="0">
              <a:latin typeface="Calibri" pitchFamily="34" charset="0"/>
              <a:cs typeface="Calibri" pitchFamily="34" charset="0"/>
            </a:endParaRPr>
          </a:p>
        </p:txBody>
      </p:sp>
      <p:sp>
        <p:nvSpPr>
          <p:cNvPr id="3" name="内容占位符 2"/>
          <p:cNvSpPr>
            <a:spLocks noGrp="1"/>
          </p:cNvSpPr>
          <p:nvPr>
            <p:ph idx="1"/>
          </p:nvPr>
        </p:nvSpPr>
        <p:spPr/>
        <p:txBody>
          <a:bodyPr/>
          <a:lstStyle/>
          <a:p>
            <a:r>
              <a:rPr lang="en-US" altLang="zh-CN" b="1" dirty="0">
                <a:latin typeface="Calibri" pitchFamily="34" charset="0"/>
                <a:cs typeface="Calibri" pitchFamily="34" charset="0"/>
              </a:rPr>
              <a:t>I </a:t>
            </a:r>
            <a:r>
              <a:rPr lang="en-US" altLang="zh-CN" b="1" dirty="0">
                <a:solidFill>
                  <a:srgbClr val="FF0000"/>
                </a:solidFill>
                <a:latin typeface="Calibri" pitchFamily="34" charset="0"/>
                <a:cs typeface="Calibri" pitchFamily="34" charset="0"/>
              </a:rPr>
              <a:t>have a preference </a:t>
            </a:r>
            <a:r>
              <a:rPr lang="en-US" altLang="zh-CN" b="1" dirty="0" smtClean="0">
                <a:solidFill>
                  <a:srgbClr val="FF0000"/>
                </a:solidFill>
                <a:latin typeface="Calibri" pitchFamily="34" charset="0"/>
                <a:cs typeface="Calibri" pitchFamily="34" charset="0"/>
              </a:rPr>
              <a:t>for </a:t>
            </a:r>
            <a:r>
              <a:rPr lang="en-US" altLang="zh-CN" b="1" dirty="0" smtClean="0">
                <a:latin typeface="Calibri" pitchFamily="34" charset="0"/>
                <a:cs typeface="Calibri" pitchFamily="34" charset="0"/>
              </a:rPr>
              <a:t>sweet </a:t>
            </a:r>
            <a:r>
              <a:rPr lang="en-US" altLang="zh-CN" b="1" dirty="0">
                <a:latin typeface="Calibri" pitchFamily="34" charset="0"/>
                <a:cs typeface="Calibri" pitchFamily="34" charset="0"/>
              </a:rPr>
              <a:t>food </a:t>
            </a:r>
            <a:r>
              <a:rPr lang="en-US" altLang="zh-CN" b="1" dirty="0">
                <a:solidFill>
                  <a:srgbClr val="0000FF"/>
                </a:solidFill>
                <a:latin typeface="Calibri" pitchFamily="34" charset="0"/>
                <a:cs typeface="Calibri" pitchFamily="34" charset="0"/>
              </a:rPr>
              <a:t>over</a:t>
            </a:r>
            <a:r>
              <a:rPr lang="en-US" altLang="zh-CN" b="1" dirty="0">
                <a:latin typeface="Calibri" pitchFamily="34" charset="0"/>
                <a:cs typeface="Calibri" pitchFamily="34" charset="0"/>
              </a:rPr>
              <a:t> spicy</a:t>
            </a:r>
            <a:r>
              <a:rPr lang="en-US" altLang="zh-CN" b="1" dirty="0" smtClean="0">
                <a:latin typeface="Calibri" pitchFamily="34" charset="0"/>
                <a:cs typeface="Calibri" pitchFamily="34" charset="0"/>
              </a:rPr>
              <a:t>.</a:t>
            </a:r>
          </a:p>
          <a:p>
            <a:r>
              <a:rPr lang="en-US" altLang="zh-CN" b="1" dirty="0" smtClean="0">
                <a:latin typeface="Calibri" pitchFamily="34" charset="0"/>
                <a:cs typeface="Calibri" pitchFamily="34" charset="0"/>
              </a:rPr>
              <a:t>White wine or red – what’s your </a:t>
            </a:r>
            <a:r>
              <a:rPr lang="en-US" altLang="zh-CN" b="1" dirty="0" smtClean="0">
                <a:solidFill>
                  <a:srgbClr val="FF0000"/>
                </a:solidFill>
                <a:latin typeface="Calibri" pitchFamily="34" charset="0"/>
                <a:cs typeface="Calibri" pitchFamily="34" charset="0"/>
              </a:rPr>
              <a:t>preference</a:t>
            </a:r>
            <a:r>
              <a:rPr lang="en-US" altLang="zh-CN" b="1" dirty="0" smtClean="0">
                <a:latin typeface="Calibri" pitchFamily="34" charset="0"/>
                <a:cs typeface="Calibri" pitchFamily="34" charset="0"/>
              </a:rPr>
              <a:t>? </a:t>
            </a:r>
          </a:p>
          <a:p>
            <a:r>
              <a:rPr lang="en-US" altLang="zh-CN" b="1" dirty="0" smtClean="0">
                <a:latin typeface="Calibri" pitchFamily="34" charset="0"/>
                <a:cs typeface="Calibri" pitchFamily="34" charset="0"/>
              </a:rPr>
              <a:t>Some Chinese people still </a:t>
            </a:r>
            <a:r>
              <a:rPr lang="en-US" altLang="zh-CN" b="1" dirty="0" smtClean="0">
                <a:solidFill>
                  <a:srgbClr val="FF0000"/>
                </a:solidFill>
                <a:latin typeface="Calibri" pitchFamily="34" charset="0"/>
                <a:cs typeface="Calibri" pitchFamily="34" charset="0"/>
              </a:rPr>
              <a:t>have</a:t>
            </a:r>
            <a:r>
              <a:rPr lang="en-US" altLang="zh-CN" b="1" dirty="0" smtClean="0">
                <a:latin typeface="Calibri" pitchFamily="34" charset="0"/>
                <a:cs typeface="Calibri" pitchFamily="34" charset="0"/>
              </a:rPr>
              <a:t> </a:t>
            </a:r>
            <a:r>
              <a:rPr lang="en-US" altLang="zh-CN" b="1" dirty="0" smtClean="0">
                <a:solidFill>
                  <a:srgbClr val="FF0000"/>
                </a:solidFill>
                <a:latin typeface="Calibri" pitchFamily="34" charset="0"/>
                <a:cs typeface="Calibri" pitchFamily="34" charset="0"/>
              </a:rPr>
              <a:t>a</a:t>
            </a:r>
            <a:r>
              <a:rPr lang="en-US" altLang="zh-CN" b="1" dirty="0" smtClean="0">
                <a:latin typeface="Calibri" pitchFamily="34" charset="0"/>
                <a:cs typeface="Calibri" pitchFamily="34" charset="0"/>
              </a:rPr>
              <a:t> </a:t>
            </a:r>
            <a:r>
              <a:rPr lang="en-US" altLang="zh-CN" b="1" dirty="0">
                <a:latin typeface="Calibri" pitchFamily="34" charset="0"/>
                <a:cs typeface="Calibri" pitchFamily="34" charset="0"/>
              </a:rPr>
              <a:t>cultural </a:t>
            </a:r>
            <a:r>
              <a:rPr lang="en-US" altLang="zh-CN" b="1" dirty="0">
                <a:solidFill>
                  <a:srgbClr val="FF0000"/>
                </a:solidFill>
                <a:latin typeface="Calibri" pitchFamily="34" charset="0"/>
                <a:cs typeface="Calibri" pitchFamily="34" charset="0"/>
              </a:rPr>
              <a:t>preference for</a:t>
            </a:r>
            <a:r>
              <a:rPr lang="en-US" altLang="zh-CN" b="1" dirty="0">
                <a:latin typeface="Calibri" pitchFamily="34" charset="0"/>
                <a:cs typeface="Calibri" pitchFamily="34" charset="0"/>
              </a:rPr>
              <a:t> boy </a:t>
            </a:r>
            <a:r>
              <a:rPr lang="en-US" altLang="zh-CN" b="1" dirty="0" smtClean="0">
                <a:latin typeface="Calibri" pitchFamily="34" charset="0"/>
                <a:cs typeface="Calibri" pitchFamily="34" charset="0"/>
              </a:rPr>
              <a:t>babies. </a:t>
            </a:r>
          </a:p>
          <a:p>
            <a:pPr lvl="0"/>
            <a:r>
              <a:rPr lang="zh-CN" altLang="en-US" b="1" dirty="0">
                <a:solidFill>
                  <a:srgbClr val="0000FF"/>
                </a:solidFill>
                <a:latin typeface="Times New Roman" pitchFamily="18" charset="0"/>
              </a:rPr>
              <a:t>偏爱的事物</a:t>
            </a:r>
            <a:r>
              <a:rPr lang="en-US" altLang="zh-CN" b="1" dirty="0">
                <a:solidFill>
                  <a:srgbClr val="0000FF"/>
                </a:solidFill>
                <a:latin typeface="Times New Roman" pitchFamily="18" charset="0"/>
              </a:rPr>
              <a:t>(</a:t>
            </a:r>
            <a:r>
              <a:rPr lang="zh-CN" altLang="en-US" b="1" dirty="0">
                <a:solidFill>
                  <a:srgbClr val="0000FF"/>
                </a:solidFill>
                <a:latin typeface="Times New Roman" pitchFamily="18" charset="0"/>
              </a:rPr>
              <a:t>或人</a:t>
            </a:r>
            <a:r>
              <a:rPr lang="en-US" altLang="zh-CN" b="1" dirty="0">
                <a:solidFill>
                  <a:srgbClr val="0000FF"/>
                </a:solidFill>
                <a:latin typeface="Times New Roman" pitchFamily="18" charset="0"/>
              </a:rPr>
              <a:t>) [C]</a:t>
            </a:r>
          </a:p>
          <a:p>
            <a:endParaRPr lang="zh-CN" altLang="zh-CN" b="1" dirty="0">
              <a:latin typeface="Calibri" pitchFamily="34" charset="0"/>
              <a:cs typeface="Calibri" pitchFamily="34" charset="0"/>
            </a:endParaRPr>
          </a:p>
        </p:txBody>
      </p:sp>
    </p:spTree>
    <p:extLst>
      <p:ext uri="{BB962C8B-B14F-4D97-AF65-F5344CB8AC3E}">
        <p14:creationId xmlns:p14="http://schemas.microsoft.com/office/powerpoint/2010/main" val="364921083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884" name="Rectangle 4"/>
          <p:cNvSpPr>
            <a:spLocks noChangeArrowheads="1"/>
          </p:cNvSpPr>
          <p:nvPr/>
        </p:nvSpPr>
        <p:spPr bwMode="auto">
          <a:xfrm>
            <a:off x="1919289" y="1341439"/>
            <a:ext cx="8137525" cy="4967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lnSpc>
                <a:spcPct val="130000"/>
              </a:lnSpc>
              <a:spcBef>
                <a:spcPct val="50000"/>
              </a:spcBef>
            </a:pPr>
            <a:r>
              <a:rPr lang="en-US" altLang="zh-CN" sz="3200" b="1">
                <a:solidFill>
                  <a:srgbClr val="000000"/>
                </a:solidFill>
                <a:latin typeface="Times New Roman" pitchFamily="18" charset="0"/>
                <a:ea typeface="宋体" charset="-122"/>
              </a:rPr>
              <a:t>①I ____ ___ __________ _____ Chinese food.</a:t>
            </a:r>
          </a:p>
          <a:p>
            <a:pPr eaLnBrk="0" hangingPunct="0">
              <a:lnSpc>
                <a:spcPct val="130000"/>
              </a:lnSpc>
              <a:spcBef>
                <a:spcPct val="50000"/>
              </a:spcBef>
            </a:pPr>
            <a:r>
              <a:rPr lang="zh-CN" altLang="en-US" sz="3200" b="1">
                <a:solidFill>
                  <a:srgbClr val="000000"/>
                </a:solidFill>
                <a:latin typeface="Times New Roman" pitchFamily="18" charset="0"/>
                <a:ea typeface="宋体" charset="-122"/>
              </a:rPr>
              <a:t>我更喜欢中餐。</a:t>
            </a:r>
          </a:p>
          <a:p>
            <a:pPr eaLnBrk="0" hangingPunct="0">
              <a:lnSpc>
                <a:spcPct val="130000"/>
              </a:lnSpc>
              <a:spcBef>
                <a:spcPct val="50000"/>
              </a:spcBef>
            </a:pPr>
            <a:r>
              <a:rPr lang="zh-CN" altLang="en-US" sz="3200" b="1">
                <a:solidFill>
                  <a:srgbClr val="000000"/>
                </a:solidFill>
                <a:latin typeface="Times New Roman" pitchFamily="18" charset="0"/>
                <a:ea typeface="宋体" charset="-122"/>
              </a:rPr>
              <a:t>②</a:t>
            </a:r>
            <a:r>
              <a:rPr lang="en-US" altLang="zh-CN" sz="3200" b="1">
                <a:solidFill>
                  <a:srgbClr val="000000"/>
                </a:solidFill>
                <a:latin typeface="Times New Roman" pitchFamily="18" charset="0"/>
                <a:ea typeface="宋体" charset="-122"/>
              </a:rPr>
              <a:t>Teachers should not ____ ___________ for </a:t>
            </a:r>
          </a:p>
          <a:p>
            <a:pPr eaLnBrk="0" hangingPunct="0">
              <a:lnSpc>
                <a:spcPct val="130000"/>
              </a:lnSpc>
              <a:spcBef>
                <a:spcPct val="50000"/>
              </a:spcBef>
            </a:pPr>
            <a:r>
              <a:rPr lang="en-US" altLang="zh-CN" sz="3200" b="1">
                <a:solidFill>
                  <a:srgbClr val="000000"/>
                </a:solidFill>
                <a:latin typeface="Times New Roman" pitchFamily="18" charset="0"/>
                <a:ea typeface="宋体" charset="-122"/>
              </a:rPr>
              <a:t>any particular student. </a:t>
            </a:r>
          </a:p>
          <a:p>
            <a:pPr eaLnBrk="0" hangingPunct="0">
              <a:lnSpc>
                <a:spcPct val="130000"/>
              </a:lnSpc>
              <a:spcBef>
                <a:spcPct val="50000"/>
              </a:spcBef>
            </a:pPr>
            <a:r>
              <a:rPr lang="zh-CN" altLang="en-US" sz="3200" b="1">
                <a:solidFill>
                  <a:srgbClr val="000000"/>
                </a:solidFill>
                <a:latin typeface="Times New Roman" pitchFamily="18" charset="0"/>
                <a:ea typeface="宋体" charset="-122"/>
              </a:rPr>
              <a:t>教师不应该表现出对某一个学生的偏爱。</a:t>
            </a:r>
          </a:p>
        </p:txBody>
      </p:sp>
      <p:sp>
        <p:nvSpPr>
          <p:cNvPr id="122886" name="Text Box 6"/>
          <p:cNvSpPr txBox="1">
            <a:spLocks noChangeArrowheads="1"/>
          </p:cNvSpPr>
          <p:nvPr/>
        </p:nvSpPr>
        <p:spPr bwMode="auto">
          <a:xfrm>
            <a:off x="2566988" y="1772816"/>
            <a:ext cx="504031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912813">
              <a:defRPr>
                <a:solidFill>
                  <a:schemeClr val="tx1"/>
                </a:solidFill>
                <a:latin typeface="Arial" charset="0"/>
                <a:ea typeface="宋体" charset="-122"/>
              </a:defRPr>
            </a:lvl1pPr>
            <a:lvl2pPr defTabSz="912813">
              <a:defRPr>
                <a:solidFill>
                  <a:schemeClr val="tx1"/>
                </a:solidFill>
                <a:latin typeface="Arial" charset="0"/>
                <a:ea typeface="宋体" charset="-122"/>
              </a:defRPr>
            </a:lvl2pPr>
            <a:lvl3pPr defTabSz="912813">
              <a:defRPr>
                <a:solidFill>
                  <a:schemeClr val="tx1"/>
                </a:solidFill>
                <a:latin typeface="Arial" charset="0"/>
                <a:ea typeface="宋体" charset="-122"/>
              </a:defRPr>
            </a:lvl3pPr>
            <a:lvl4pPr defTabSz="912813">
              <a:defRPr>
                <a:solidFill>
                  <a:schemeClr val="tx1"/>
                </a:solidFill>
                <a:latin typeface="Arial" charset="0"/>
                <a:ea typeface="宋体" charset="-122"/>
              </a:defRPr>
            </a:lvl4pPr>
            <a:lvl5pPr defTabSz="912813">
              <a:defRPr>
                <a:solidFill>
                  <a:schemeClr val="tx1"/>
                </a:solidFill>
                <a:latin typeface="Arial" charset="0"/>
                <a:ea typeface="宋体" charset="-122"/>
              </a:defRPr>
            </a:lvl5pPr>
            <a:lvl6pPr defTabSz="912813" fontAlgn="base">
              <a:spcBef>
                <a:spcPct val="0"/>
              </a:spcBef>
              <a:spcAft>
                <a:spcPct val="0"/>
              </a:spcAft>
              <a:defRPr>
                <a:solidFill>
                  <a:schemeClr val="tx1"/>
                </a:solidFill>
                <a:latin typeface="Arial" charset="0"/>
                <a:ea typeface="宋体" charset="-122"/>
              </a:defRPr>
            </a:lvl6pPr>
            <a:lvl7pPr defTabSz="912813" fontAlgn="base">
              <a:spcBef>
                <a:spcPct val="0"/>
              </a:spcBef>
              <a:spcAft>
                <a:spcPct val="0"/>
              </a:spcAft>
              <a:defRPr>
                <a:solidFill>
                  <a:schemeClr val="tx1"/>
                </a:solidFill>
                <a:latin typeface="Arial" charset="0"/>
                <a:ea typeface="宋体" charset="-122"/>
              </a:defRPr>
            </a:lvl7pPr>
            <a:lvl8pPr defTabSz="912813" fontAlgn="base">
              <a:spcBef>
                <a:spcPct val="0"/>
              </a:spcBef>
              <a:spcAft>
                <a:spcPct val="0"/>
              </a:spcAft>
              <a:defRPr>
                <a:solidFill>
                  <a:schemeClr val="tx1"/>
                </a:solidFill>
                <a:latin typeface="Arial" charset="0"/>
                <a:ea typeface="宋体" charset="-122"/>
              </a:defRPr>
            </a:lvl8pPr>
            <a:lvl9pPr defTabSz="912813" fontAlgn="base">
              <a:spcBef>
                <a:spcPct val="0"/>
              </a:spcBef>
              <a:spcAft>
                <a:spcPct val="0"/>
              </a:spcAft>
              <a:defRPr>
                <a:solidFill>
                  <a:schemeClr val="tx1"/>
                </a:solidFill>
                <a:latin typeface="Arial" charset="0"/>
                <a:ea typeface="宋体" charset="-122"/>
              </a:defRPr>
            </a:lvl9pPr>
          </a:lstStyle>
          <a:p>
            <a:pPr>
              <a:spcBef>
                <a:spcPct val="50000"/>
              </a:spcBef>
            </a:pPr>
            <a:r>
              <a:rPr lang="en-US" altLang="zh-CN" sz="3200" b="1" dirty="0">
                <a:solidFill>
                  <a:srgbClr val="FF0000"/>
                </a:solidFill>
                <a:latin typeface="Times New Roman" pitchFamily="18" charset="0"/>
              </a:rPr>
              <a:t>have   a    preference    for </a:t>
            </a:r>
          </a:p>
        </p:txBody>
      </p:sp>
      <p:sp>
        <p:nvSpPr>
          <p:cNvPr id="122887" name="Text Box 7"/>
          <p:cNvSpPr txBox="1">
            <a:spLocks noChangeArrowheads="1"/>
          </p:cNvSpPr>
          <p:nvPr/>
        </p:nvSpPr>
        <p:spPr bwMode="auto">
          <a:xfrm>
            <a:off x="5951539" y="3573464"/>
            <a:ext cx="36734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912813">
              <a:defRPr>
                <a:solidFill>
                  <a:schemeClr val="tx1"/>
                </a:solidFill>
                <a:latin typeface="Arial" charset="0"/>
                <a:ea typeface="宋体" charset="-122"/>
              </a:defRPr>
            </a:lvl1pPr>
            <a:lvl2pPr defTabSz="912813">
              <a:defRPr>
                <a:solidFill>
                  <a:schemeClr val="tx1"/>
                </a:solidFill>
                <a:latin typeface="Arial" charset="0"/>
                <a:ea typeface="宋体" charset="-122"/>
              </a:defRPr>
            </a:lvl2pPr>
            <a:lvl3pPr defTabSz="912813">
              <a:defRPr>
                <a:solidFill>
                  <a:schemeClr val="tx1"/>
                </a:solidFill>
                <a:latin typeface="Arial" charset="0"/>
                <a:ea typeface="宋体" charset="-122"/>
              </a:defRPr>
            </a:lvl3pPr>
            <a:lvl4pPr defTabSz="912813">
              <a:defRPr>
                <a:solidFill>
                  <a:schemeClr val="tx1"/>
                </a:solidFill>
                <a:latin typeface="Arial" charset="0"/>
                <a:ea typeface="宋体" charset="-122"/>
              </a:defRPr>
            </a:lvl4pPr>
            <a:lvl5pPr defTabSz="912813">
              <a:defRPr>
                <a:solidFill>
                  <a:schemeClr val="tx1"/>
                </a:solidFill>
                <a:latin typeface="Arial" charset="0"/>
                <a:ea typeface="宋体" charset="-122"/>
              </a:defRPr>
            </a:lvl5pPr>
            <a:lvl6pPr defTabSz="912813" fontAlgn="base">
              <a:spcBef>
                <a:spcPct val="0"/>
              </a:spcBef>
              <a:spcAft>
                <a:spcPct val="0"/>
              </a:spcAft>
              <a:defRPr>
                <a:solidFill>
                  <a:schemeClr val="tx1"/>
                </a:solidFill>
                <a:latin typeface="Arial" charset="0"/>
                <a:ea typeface="宋体" charset="-122"/>
              </a:defRPr>
            </a:lvl6pPr>
            <a:lvl7pPr defTabSz="912813" fontAlgn="base">
              <a:spcBef>
                <a:spcPct val="0"/>
              </a:spcBef>
              <a:spcAft>
                <a:spcPct val="0"/>
              </a:spcAft>
              <a:defRPr>
                <a:solidFill>
                  <a:schemeClr val="tx1"/>
                </a:solidFill>
                <a:latin typeface="Arial" charset="0"/>
                <a:ea typeface="宋体" charset="-122"/>
              </a:defRPr>
            </a:lvl7pPr>
            <a:lvl8pPr defTabSz="912813" fontAlgn="base">
              <a:spcBef>
                <a:spcPct val="0"/>
              </a:spcBef>
              <a:spcAft>
                <a:spcPct val="0"/>
              </a:spcAft>
              <a:defRPr>
                <a:solidFill>
                  <a:schemeClr val="tx1"/>
                </a:solidFill>
                <a:latin typeface="Arial" charset="0"/>
                <a:ea typeface="宋体" charset="-122"/>
              </a:defRPr>
            </a:lvl8pPr>
            <a:lvl9pPr defTabSz="912813" fontAlgn="base">
              <a:spcBef>
                <a:spcPct val="0"/>
              </a:spcBef>
              <a:spcAft>
                <a:spcPct val="0"/>
              </a:spcAft>
              <a:defRPr>
                <a:solidFill>
                  <a:schemeClr val="tx1"/>
                </a:solidFill>
                <a:latin typeface="Arial" charset="0"/>
                <a:ea typeface="宋体" charset="-122"/>
              </a:defRPr>
            </a:lvl9pPr>
          </a:lstStyle>
          <a:p>
            <a:pPr>
              <a:spcBef>
                <a:spcPct val="50000"/>
              </a:spcBef>
            </a:pPr>
            <a:r>
              <a:rPr lang="en-US" altLang="zh-CN" sz="3200" b="1">
                <a:solidFill>
                  <a:srgbClr val="FF0000"/>
                </a:solidFill>
                <a:latin typeface="Times New Roman" pitchFamily="18" charset="0"/>
              </a:rPr>
              <a:t>show   preference</a:t>
            </a:r>
            <a:r>
              <a:rPr lang="en-US" altLang="zh-CN" smtClean="0">
                <a:solidFill>
                  <a:srgbClr val="000000"/>
                </a:solidFill>
              </a:rPr>
              <a:t> </a:t>
            </a:r>
          </a:p>
        </p:txBody>
      </p:sp>
    </p:spTree>
    <p:extLst>
      <p:ext uri="{BB962C8B-B14F-4D97-AF65-F5344CB8AC3E}">
        <p14:creationId xmlns:p14="http://schemas.microsoft.com/office/powerpoint/2010/main" val="3616565429"/>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2886"/>
                                        </p:tgtEl>
                                        <p:attrNameLst>
                                          <p:attrName>style.visibility</p:attrName>
                                        </p:attrNameLst>
                                      </p:cBhvr>
                                      <p:to>
                                        <p:strVal val="visible"/>
                                      </p:to>
                                    </p:set>
                                    <p:animEffect transition="in" filter="box(in)">
                                      <p:cBhvr>
                                        <p:cTn id="7" dur="500"/>
                                        <p:tgtEl>
                                          <p:spTgt spid="1228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2887"/>
                                        </p:tgtEl>
                                        <p:attrNameLst>
                                          <p:attrName>style.visibility</p:attrName>
                                        </p:attrNameLst>
                                      </p:cBhvr>
                                      <p:to>
                                        <p:strVal val="visible"/>
                                      </p:to>
                                    </p:set>
                                    <p:animEffect transition="in" filter="box(in)">
                                      <p:cBhvr>
                                        <p:cTn id="12" dur="500"/>
                                        <p:tgtEl>
                                          <p:spTgt spid="1228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6" grpId="0"/>
      <p:bldP spid="122887"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endParaRPr lang="zh-CN" altLang="zh-CN"/>
          </a:p>
        </p:txBody>
      </p:sp>
      <p:sp>
        <p:nvSpPr>
          <p:cNvPr id="58371" name="Rectangle 3"/>
          <p:cNvSpPr>
            <a:spLocks noGrp="1" noChangeArrowheads="1"/>
          </p:cNvSpPr>
          <p:nvPr>
            <p:ph type="body" idx="1"/>
          </p:nvPr>
        </p:nvSpPr>
        <p:spPr/>
        <p:txBody>
          <a:bodyPr/>
          <a:lstStyle/>
          <a:p>
            <a:r>
              <a:rPr lang="en-US" altLang="zh-CN" b="1"/>
              <a:t>The old temple dating back to 1296 AD is ______</a:t>
            </a:r>
          </a:p>
          <a:p>
            <a:r>
              <a:rPr lang="en-US" altLang="zh-CN" b="1"/>
              <a:t>A. well worthy of visiting</a:t>
            </a:r>
          </a:p>
          <a:p>
            <a:r>
              <a:rPr lang="en-US" altLang="zh-CN" b="1"/>
              <a:t>B. well worth visiting</a:t>
            </a:r>
          </a:p>
          <a:p>
            <a:r>
              <a:rPr lang="en-US" altLang="zh-CN" b="1"/>
              <a:t>C. worth while to visit</a:t>
            </a:r>
          </a:p>
          <a:p>
            <a:r>
              <a:rPr lang="en-US" altLang="zh-CN" b="1"/>
              <a:t>D. worthy to visit</a:t>
            </a:r>
          </a:p>
        </p:txBody>
      </p:sp>
      <p:sp>
        <p:nvSpPr>
          <p:cNvPr id="58372" name="Text Box 4"/>
          <p:cNvSpPr txBox="1">
            <a:spLocks noChangeArrowheads="1"/>
          </p:cNvSpPr>
          <p:nvPr/>
        </p:nvSpPr>
        <p:spPr bwMode="auto">
          <a:xfrm>
            <a:off x="9601200" y="1600201"/>
            <a:ext cx="12239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dirty="0">
                <a:solidFill>
                  <a:srgbClr val="FF0000"/>
                </a:solidFill>
                <a:ea typeface="宋体" charset="-122"/>
              </a:rPr>
              <a:t>B</a:t>
            </a:r>
          </a:p>
        </p:txBody>
      </p:sp>
    </p:spTree>
    <p:extLst>
      <p:ext uri="{BB962C8B-B14F-4D97-AF65-F5344CB8AC3E}">
        <p14:creationId xmlns:p14="http://schemas.microsoft.com/office/powerpoint/2010/main" val="402546423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slide(fromBottom)">
                                      <p:cBhvr>
                                        <p:cTn id="7" dur="500"/>
                                        <p:tgtEl>
                                          <p:spTgt spid="58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algn="l"/>
            <a:r>
              <a:rPr lang="en-US" altLang="zh-CN" b="1" dirty="0">
                <a:solidFill>
                  <a:srgbClr val="FF0000"/>
                </a:solidFill>
              </a:rPr>
              <a:t>introduce sb. to </a:t>
            </a:r>
            <a:r>
              <a:rPr lang="en-US" altLang="zh-CN" b="1" dirty="0" err="1">
                <a:solidFill>
                  <a:srgbClr val="FF0000"/>
                </a:solidFill>
              </a:rPr>
              <a:t>sth</a:t>
            </a:r>
            <a:r>
              <a:rPr lang="en-US" altLang="zh-CN" b="1" dirty="0">
                <a:solidFill>
                  <a:srgbClr val="FF0000"/>
                </a:solidFill>
              </a:rPr>
              <a:t>.</a:t>
            </a:r>
          </a:p>
        </p:txBody>
      </p:sp>
      <p:sp>
        <p:nvSpPr>
          <p:cNvPr id="63491" name="Rectangle 3"/>
          <p:cNvSpPr>
            <a:spLocks noGrp="1" noChangeArrowheads="1"/>
          </p:cNvSpPr>
          <p:nvPr>
            <p:ph type="body" idx="1"/>
          </p:nvPr>
        </p:nvSpPr>
        <p:spPr>
          <a:xfrm>
            <a:off x="1981200" y="1340769"/>
            <a:ext cx="8229600" cy="4785395"/>
          </a:xfrm>
        </p:spPr>
        <p:txBody>
          <a:bodyPr/>
          <a:lstStyle/>
          <a:p>
            <a:r>
              <a:rPr lang="en-US" altLang="zh-CN" sz="3600" b="1" dirty="0">
                <a:latin typeface="Calibri" pitchFamily="34" charset="0"/>
                <a:cs typeface="Calibri" pitchFamily="34" charset="0"/>
              </a:rPr>
              <a:t>to make sb. learn about </a:t>
            </a:r>
            <a:r>
              <a:rPr lang="en-US" altLang="zh-CN" sz="3600" b="1" dirty="0" err="1">
                <a:latin typeface="Calibri" pitchFamily="34" charset="0"/>
                <a:cs typeface="Calibri" pitchFamily="34" charset="0"/>
              </a:rPr>
              <a:t>sth</a:t>
            </a:r>
            <a:r>
              <a:rPr lang="en-US" altLang="zh-CN" sz="3600" b="1" dirty="0">
                <a:latin typeface="Calibri" pitchFamily="34" charset="0"/>
                <a:cs typeface="Calibri" pitchFamily="34" charset="0"/>
              </a:rPr>
              <a:t>. or do </a:t>
            </a:r>
            <a:r>
              <a:rPr lang="en-US" altLang="zh-CN" sz="3600" b="1" dirty="0" err="1">
                <a:latin typeface="Calibri" pitchFamily="34" charset="0"/>
                <a:cs typeface="Calibri" pitchFamily="34" charset="0"/>
              </a:rPr>
              <a:t>sth</a:t>
            </a:r>
            <a:r>
              <a:rPr lang="en-US" altLang="zh-CN" sz="3600" b="1" dirty="0">
                <a:latin typeface="Calibri" pitchFamily="34" charset="0"/>
                <a:cs typeface="Calibri" pitchFamily="34" charset="0"/>
              </a:rPr>
              <a:t>. for the first time </a:t>
            </a:r>
          </a:p>
          <a:p>
            <a:r>
              <a:rPr lang="en-US" altLang="zh-CN" sz="3600" b="1" dirty="0">
                <a:solidFill>
                  <a:srgbClr val="0000FF"/>
                </a:solidFill>
                <a:latin typeface="Calibri" pitchFamily="34" charset="0"/>
                <a:cs typeface="Calibri" pitchFamily="34" charset="0"/>
              </a:rPr>
              <a:t>=introduce </a:t>
            </a:r>
            <a:r>
              <a:rPr lang="en-US" altLang="zh-CN" sz="3600" b="1" dirty="0" err="1">
                <a:solidFill>
                  <a:srgbClr val="0000FF"/>
                </a:solidFill>
                <a:latin typeface="Calibri" pitchFamily="34" charset="0"/>
                <a:cs typeface="Calibri" pitchFamily="34" charset="0"/>
              </a:rPr>
              <a:t>sth</a:t>
            </a:r>
            <a:r>
              <a:rPr lang="en-US" altLang="zh-CN" sz="3600" b="1" dirty="0">
                <a:solidFill>
                  <a:srgbClr val="0000FF"/>
                </a:solidFill>
                <a:latin typeface="Calibri" pitchFamily="34" charset="0"/>
                <a:cs typeface="Calibri" pitchFamily="34" charset="0"/>
              </a:rPr>
              <a:t>. to sb. </a:t>
            </a:r>
          </a:p>
          <a:p>
            <a:r>
              <a:rPr lang="en-US" altLang="zh-CN" sz="3600" b="1" dirty="0">
                <a:latin typeface="Calibri" pitchFamily="34" charset="0"/>
                <a:cs typeface="Calibri" pitchFamily="34" charset="0"/>
              </a:rPr>
              <a:t>He </a:t>
            </a:r>
            <a:r>
              <a:rPr lang="en-US" altLang="zh-CN" sz="3600" b="1" dirty="0">
                <a:solidFill>
                  <a:srgbClr val="FF0000"/>
                </a:solidFill>
                <a:latin typeface="Calibri" pitchFamily="34" charset="0"/>
                <a:cs typeface="Calibri" pitchFamily="34" charset="0"/>
              </a:rPr>
              <a:t>was </a:t>
            </a:r>
            <a:r>
              <a:rPr lang="en-US" altLang="zh-CN" sz="3600" b="1" dirty="0">
                <a:latin typeface="Calibri" pitchFamily="34" charset="0"/>
                <a:cs typeface="Calibri" pitchFamily="34" charset="0"/>
              </a:rPr>
              <a:t>first</a:t>
            </a:r>
            <a:r>
              <a:rPr lang="en-US" altLang="zh-CN" sz="3600" b="1" dirty="0">
                <a:solidFill>
                  <a:srgbClr val="FF0000"/>
                </a:solidFill>
                <a:latin typeface="Calibri" pitchFamily="34" charset="0"/>
                <a:cs typeface="Calibri" pitchFamily="34" charset="0"/>
              </a:rPr>
              <a:t> introduced to </a:t>
            </a:r>
            <a:r>
              <a:rPr lang="en-US" altLang="zh-CN" sz="3600" b="1" dirty="0">
                <a:latin typeface="Calibri" pitchFamily="34" charset="0"/>
                <a:cs typeface="Calibri" pitchFamily="34" charset="0"/>
              </a:rPr>
              <a:t>drugs by his elder brother. </a:t>
            </a:r>
          </a:p>
          <a:p>
            <a:r>
              <a:rPr lang="en-US" altLang="zh-CN" sz="3600" b="1" dirty="0">
                <a:latin typeface="Calibri" pitchFamily="34" charset="0"/>
                <a:cs typeface="Calibri" pitchFamily="34" charset="0"/>
              </a:rPr>
              <a:t>Chocolate </a:t>
            </a:r>
            <a:r>
              <a:rPr lang="en-US" altLang="zh-CN" sz="3600" b="1" dirty="0">
                <a:solidFill>
                  <a:srgbClr val="FF0000"/>
                </a:solidFill>
                <a:latin typeface="Calibri" pitchFamily="34" charset="0"/>
                <a:cs typeface="Calibri" pitchFamily="34" charset="0"/>
              </a:rPr>
              <a:t>was introduced to </a:t>
            </a:r>
            <a:r>
              <a:rPr lang="en-US" altLang="zh-CN" sz="3600" b="1" dirty="0">
                <a:latin typeface="Calibri" pitchFamily="34" charset="0"/>
                <a:cs typeface="Calibri" pitchFamily="34" charset="0"/>
              </a:rPr>
              <a:t>Europe from Mexico.</a:t>
            </a:r>
          </a:p>
          <a:p>
            <a:endParaRPr lang="en-US" altLang="zh-CN" sz="3600" b="1" dirty="0">
              <a:latin typeface="Calibri" pitchFamily="34" charset="0"/>
              <a:cs typeface="Calibri" pitchFamily="34" charset="0"/>
            </a:endParaRPr>
          </a:p>
          <a:p>
            <a:endParaRPr lang="en-US" altLang="zh-CN" sz="3600" b="1" dirty="0">
              <a:latin typeface="Calibri" pitchFamily="34" charset="0"/>
              <a:cs typeface="Calibri" pitchFamily="34" charset="0"/>
            </a:endParaRPr>
          </a:p>
        </p:txBody>
      </p:sp>
      <p:sp>
        <p:nvSpPr>
          <p:cNvPr id="2" name="矩形 1"/>
          <p:cNvSpPr/>
          <p:nvPr/>
        </p:nvSpPr>
        <p:spPr>
          <a:xfrm>
            <a:off x="5159896" y="4941169"/>
            <a:ext cx="2656496" cy="584775"/>
          </a:xfrm>
          <a:prstGeom prst="rect">
            <a:avLst/>
          </a:prstGeom>
        </p:spPr>
        <p:txBody>
          <a:bodyPr wrap="none">
            <a:spAutoFit/>
          </a:bodyPr>
          <a:lstStyle/>
          <a:p>
            <a:r>
              <a:rPr lang="zh-CN" altLang="en-US" sz="3200" b="1" dirty="0">
                <a:solidFill>
                  <a:srgbClr val="0000FF"/>
                </a:solidFill>
                <a:ea typeface="宋体" charset="-122"/>
              </a:rPr>
              <a:t>引进，传入；</a:t>
            </a:r>
          </a:p>
        </p:txBody>
      </p:sp>
    </p:spTree>
    <p:extLst>
      <p:ext uri="{BB962C8B-B14F-4D97-AF65-F5344CB8AC3E}">
        <p14:creationId xmlns:p14="http://schemas.microsoft.com/office/powerpoint/2010/main" val="2403781133"/>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Effect transition="in" filter="blinds(horizontal)">
                                      <p:cBhvr>
                                        <p:cTn id="7" dur="500"/>
                                        <p:tgtEl>
                                          <p:spTgt spid="634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3491">
                                            <p:txEl>
                                              <p:pRg st="1" end="1"/>
                                            </p:txEl>
                                          </p:spTgt>
                                        </p:tgtEl>
                                        <p:attrNameLst>
                                          <p:attrName>style.visibility</p:attrName>
                                        </p:attrNameLst>
                                      </p:cBhvr>
                                      <p:to>
                                        <p:strVal val="visible"/>
                                      </p:to>
                                    </p:set>
                                    <p:animEffect transition="in" filter="blinds(horizontal)">
                                      <p:cBhvr>
                                        <p:cTn id="12" dur="500"/>
                                        <p:tgtEl>
                                          <p:spTgt spid="634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3491">
                                            <p:txEl>
                                              <p:pRg st="2" end="2"/>
                                            </p:txEl>
                                          </p:spTgt>
                                        </p:tgtEl>
                                        <p:attrNameLst>
                                          <p:attrName>style.visibility</p:attrName>
                                        </p:attrNameLst>
                                      </p:cBhvr>
                                      <p:to>
                                        <p:strVal val="visible"/>
                                      </p:to>
                                    </p:set>
                                    <p:animEffect transition="in" filter="blinds(horizontal)">
                                      <p:cBhvr>
                                        <p:cTn id="17" dur="500"/>
                                        <p:tgtEl>
                                          <p:spTgt spid="634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3491">
                                            <p:txEl>
                                              <p:pRg st="3" end="3"/>
                                            </p:txEl>
                                          </p:spTgt>
                                        </p:tgtEl>
                                        <p:attrNameLst>
                                          <p:attrName>style.visibility</p:attrName>
                                        </p:attrNameLst>
                                      </p:cBhvr>
                                      <p:to>
                                        <p:strVal val="visible"/>
                                      </p:to>
                                    </p:set>
                                    <p:animEffect transition="in" filter="blinds(horizontal)">
                                      <p:cBhvr>
                                        <p:cTn id="22" dur="500"/>
                                        <p:tgtEl>
                                          <p:spTgt spid="6349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P spid="2"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03512" y="116632"/>
            <a:ext cx="8507288" cy="6624736"/>
          </a:xfrm>
        </p:spPr>
        <p:txBody>
          <a:bodyPr/>
          <a:lstStyle/>
          <a:p>
            <a:r>
              <a:rPr lang="en-US" altLang="zh-CN" b="1" dirty="0">
                <a:solidFill>
                  <a:srgbClr val="FF0000"/>
                </a:solidFill>
                <a:latin typeface="Calibri" pitchFamily="34" charset="0"/>
                <a:cs typeface="Calibri" pitchFamily="34" charset="0"/>
              </a:rPr>
              <a:t>appeal to </a:t>
            </a:r>
          </a:p>
          <a:p>
            <a:r>
              <a:rPr lang="en-US" altLang="zh-CN" b="1" dirty="0">
                <a:latin typeface="Calibri" pitchFamily="34" charset="0"/>
                <a:cs typeface="Calibri" pitchFamily="34" charset="0"/>
              </a:rPr>
              <a:t>Farmers have </a:t>
            </a:r>
            <a:r>
              <a:rPr lang="en-US" altLang="zh-CN" b="1" dirty="0">
                <a:solidFill>
                  <a:srgbClr val="FF0000"/>
                </a:solidFill>
                <a:latin typeface="Calibri" pitchFamily="34" charset="0"/>
                <a:cs typeface="Calibri" pitchFamily="34" charset="0"/>
              </a:rPr>
              <a:t>appealed to </a:t>
            </a:r>
            <a:r>
              <a:rPr lang="en-US" altLang="zh-CN" b="1" dirty="0">
                <a:latin typeface="Calibri" pitchFamily="34" charset="0"/>
                <a:cs typeface="Calibri" pitchFamily="34" charset="0"/>
              </a:rPr>
              <a:t>the government for help. </a:t>
            </a:r>
          </a:p>
          <a:p>
            <a:r>
              <a:rPr lang="en-US" altLang="zh-CN" b="1" dirty="0">
                <a:solidFill>
                  <a:srgbClr val="FF0000"/>
                </a:solidFill>
                <a:latin typeface="Calibri" pitchFamily="34" charset="0"/>
                <a:cs typeface="Calibri" pitchFamily="34" charset="0"/>
              </a:rPr>
              <a:t>appeal to </a:t>
            </a:r>
            <a:r>
              <a:rPr lang="en-US" altLang="zh-CN" b="1" dirty="0" smtClean="0">
                <a:solidFill>
                  <a:srgbClr val="FF0000"/>
                </a:solidFill>
                <a:latin typeface="Calibri" pitchFamily="34" charset="0"/>
                <a:cs typeface="Calibri" pitchFamily="34" charset="0"/>
              </a:rPr>
              <a:t>sb. </a:t>
            </a:r>
            <a:r>
              <a:rPr lang="en-US" altLang="zh-CN" b="1" u="sng" dirty="0">
                <a:solidFill>
                  <a:srgbClr val="FF0000"/>
                </a:solidFill>
                <a:latin typeface="Calibri" pitchFamily="34" charset="0"/>
                <a:cs typeface="Calibri" pitchFamily="34" charset="0"/>
              </a:rPr>
              <a:t>to do </a:t>
            </a:r>
            <a:r>
              <a:rPr lang="en-US" altLang="zh-CN" b="1" u="sng" dirty="0" err="1" smtClean="0">
                <a:solidFill>
                  <a:srgbClr val="FF0000"/>
                </a:solidFill>
                <a:latin typeface="Calibri" pitchFamily="34" charset="0"/>
                <a:cs typeface="Calibri" pitchFamily="34" charset="0"/>
              </a:rPr>
              <a:t>sth</a:t>
            </a:r>
            <a:r>
              <a:rPr lang="en-US" altLang="zh-CN" b="1" u="sng" dirty="0" smtClean="0">
                <a:solidFill>
                  <a:srgbClr val="FF0000"/>
                </a:solidFill>
                <a:latin typeface="Calibri" pitchFamily="34" charset="0"/>
                <a:cs typeface="Calibri" pitchFamily="34" charset="0"/>
              </a:rPr>
              <a:t>./for </a:t>
            </a:r>
            <a:r>
              <a:rPr lang="en-US" altLang="zh-CN" b="1" u="sng" dirty="0" err="1" smtClean="0">
                <a:solidFill>
                  <a:srgbClr val="FF0000"/>
                </a:solidFill>
                <a:latin typeface="Calibri" pitchFamily="34" charset="0"/>
                <a:cs typeface="Calibri" pitchFamily="34" charset="0"/>
              </a:rPr>
              <a:t>sth</a:t>
            </a:r>
            <a:r>
              <a:rPr lang="en-US" altLang="zh-CN" b="1" u="sng" dirty="0" smtClean="0">
                <a:solidFill>
                  <a:srgbClr val="FF0000"/>
                </a:solidFill>
                <a:latin typeface="Calibri" pitchFamily="34" charset="0"/>
                <a:cs typeface="Calibri" pitchFamily="34" charset="0"/>
              </a:rPr>
              <a:t>.</a:t>
            </a:r>
            <a:endParaRPr lang="en-US" altLang="zh-CN" b="1" u="sng" dirty="0">
              <a:solidFill>
                <a:srgbClr val="FF0000"/>
              </a:solidFill>
              <a:latin typeface="Calibri" pitchFamily="34" charset="0"/>
              <a:cs typeface="Calibri" pitchFamily="34" charset="0"/>
            </a:endParaRPr>
          </a:p>
          <a:p>
            <a:r>
              <a:rPr lang="en-US" altLang="zh-CN" b="1" dirty="0">
                <a:latin typeface="Calibri" pitchFamily="34" charset="0"/>
                <a:cs typeface="Calibri" pitchFamily="34" charset="0"/>
              </a:rPr>
              <a:t>The police have </a:t>
            </a:r>
            <a:r>
              <a:rPr lang="en-US" altLang="zh-CN" b="1" dirty="0">
                <a:solidFill>
                  <a:srgbClr val="FF0000"/>
                </a:solidFill>
                <a:latin typeface="Calibri" pitchFamily="34" charset="0"/>
                <a:cs typeface="Calibri" pitchFamily="34" charset="0"/>
              </a:rPr>
              <a:t>appealed to</a:t>
            </a:r>
            <a:r>
              <a:rPr lang="en-US" altLang="zh-CN" b="1" dirty="0">
                <a:latin typeface="Calibri" pitchFamily="34" charset="0"/>
                <a:cs typeface="Calibri" pitchFamily="34" charset="0"/>
              </a:rPr>
              <a:t> </a:t>
            </a:r>
            <a:r>
              <a:rPr lang="en-US" altLang="zh-CN" b="1" dirty="0">
                <a:solidFill>
                  <a:srgbClr val="FF0000"/>
                </a:solidFill>
                <a:latin typeface="Calibri" pitchFamily="34" charset="0"/>
                <a:cs typeface="Calibri" pitchFamily="34" charset="0"/>
              </a:rPr>
              <a:t>anyone</a:t>
            </a:r>
            <a:r>
              <a:rPr lang="en-US" altLang="zh-CN" b="1" dirty="0">
                <a:latin typeface="Calibri" pitchFamily="34" charset="0"/>
                <a:cs typeface="Calibri" pitchFamily="34" charset="0"/>
              </a:rPr>
              <a:t> with information </a:t>
            </a:r>
            <a:r>
              <a:rPr lang="en-US" altLang="zh-CN" b="1" dirty="0">
                <a:solidFill>
                  <a:srgbClr val="FF0000"/>
                </a:solidFill>
                <a:latin typeface="Calibri" pitchFamily="34" charset="0"/>
                <a:cs typeface="Calibri" pitchFamily="34" charset="0"/>
              </a:rPr>
              <a:t>to</a:t>
            </a:r>
            <a:r>
              <a:rPr lang="en-US" altLang="zh-CN" b="1" dirty="0">
                <a:latin typeface="Calibri" pitchFamily="34" charset="0"/>
                <a:cs typeface="Calibri" pitchFamily="34" charset="0"/>
              </a:rPr>
              <a:t> come forward and talk to them. </a:t>
            </a:r>
            <a:endParaRPr lang="en-US" altLang="zh-CN" b="1" dirty="0" smtClean="0">
              <a:latin typeface="Calibri" pitchFamily="34" charset="0"/>
              <a:cs typeface="Calibri" pitchFamily="34" charset="0"/>
            </a:endParaRPr>
          </a:p>
          <a:p>
            <a:r>
              <a:rPr lang="en-US" altLang="zh-CN" b="1" dirty="0">
                <a:latin typeface="Calibri" pitchFamily="34" charset="0"/>
                <a:cs typeface="Calibri" pitchFamily="34" charset="0"/>
              </a:rPr>
              <a:t>She is not happy with the decision and plans to </a:t>
            </a:r>
            <a:r>
              <a:rPr lang="en-US" altLang="zh-CN" b="1" dirty="0">
                <a:solidFill>
                  <a:srgbClr val="FF0000"/>
                </a:solidFill>
                <a:latin typeface="Calibri" pitchFamily="34" charset="0"/>
                <a:cs typeface="Calibri" pitchFamily="34" charset="0"/>
              </a:rPr>
              <a:t>appeal</a:t>
            </a:r>
            <a:r>
              <a:rPr lang="en-US" altLang="zh-CN" b="1" dirty="0" smtClean="0">
                <a:latin typeface="Calibri" pitchFamily="34" charset="0"/>
                <a:cs typeface="Calibri" pitchFamily="34" charset="0"/>
              </a:rPr>
              <a:t>.</a:t>
            </a:r>
          </a:p>
          <a:p>
            <a:r>
              <a:rPr lang="en-US" altLang="zh-CN" b="1" dirty="0">
                <a:latin typeface="Calibri" pitchFamily="34" charset="0"/>
                <a:cs typeface="Calibri" pitchFamily="34" charset="0"/>
              </a:rPr>
              <a:t>The </a:t>
            </a:r>
            <a:r>
              <a:rPr lang="en-US" altLang="zh-CN" b="1" dirty="0" smtClean="0">
                <a:latin typeface="Calibri" pitchFamily="34" charset="0"/>
                <a:cs typeface="Calibri" pitchFamily="34" charset="0"/>
              </a:rPr>
              <a:t>design </a:t>
            </a:r>
            <a:r>
              <a:rPr lang="en-US" altLang="zh-CN" b="1" dirty="0" smtClean="0">
                <a:solidFill>
                  <a:srgbClr val="FF0000"/>
                </a:solidFill>
                <a:latin typeface="Calibri" pitchFamily="34" charset="0"/>
                <a:cs typeface="Calibri" pitchFamily="34" charset="0"/>
              </a:rPr>
              <a:t>appeals to </a:t>
            </a:r>
            <a:r>
              <a:rPr lang="en-US" altLang="zh-CN" b="1" dirty="0" smtClean="0">
                <a:latin typeface="Calibri" pitchFamily="34" charset="0"/>
                <a:cs typeface="Calibri" pitchFamily="34" charset="0"/>
              </a:rPr>
              <a:t>all ages and social groups.</a:t>
            </a:r>
          </a:p>
          <a:p>
            <a:r>
              <a:rPr lang="en-US" altLang="zh-CN" b="1" dirty="0" smtClean="0">
                <a:latin typeface="Calibri" pitchFamily="34" charset="0"/>
                <a:cs typeface="Calibri" pitchFamily="34" charset="0"/>
              </a:rPr>
              <a:t>The </a:t>
            </a:r>
            <a:r>
              <a:rPr lang="en-US" altLang="zh-CN" b="1" dirty="0">
                <a:latin typeface="Calibri" pitchFamily="34" charset="0"/>
                <a:cs typeface="Calibri" pitchFamily="34" charset="0"/>
              </a:rPr>
              <a:t>idea of working abroad really </a:t>
            </a:r>
            <a:r>
              <a:rPr lang="en-US" altLang="zh-CN" b="1" dirty="0">
                <a:solidFill>
                  <a:srgbClr val="FF0000"/>
                </a:solidFill>
                <a:latin typeface="Calibri" pitchFamily="34" charset="0"/>
                <a:cs typeface="Calibri" pitchFamily="34" charset="0"/>
              </a:rPr>
              <a:t>appeals to </a:t>
            </a:r>
            <a:r>
              <a:rPr lang="en-US" altLang="zh-CN" b="1" dirty="0">
                <a:latin typeface="Calibri" pitchFamily="34" charset="0"/>
                <a:cs typeface="Calibri" pitchFamily="34" charset="0"/>
              </a:rPr>
              <a:t>me. </a:t>
            </a:r>
          </a:p>
          <a:p>
            <a:endParaRPr lang="zh-CN" altLang="en-US" b="1" dirty="0">
              <a:latin typeface="Calibri" pitchFamily="34" charset="0"/>
              <a:cs typeface="Calibri" pitchFamily="34" charset="0"/>
            </a:endParaRPr>
          </a:p>
        </p:txBody>
      </p:sp>
      <p:sp>
        <p:nvSpPr>
          <p:cNvPr id="4" name="矩形 3"/>
          <p:cNvSpPr/>
          <p:nvPr/>
        </p:nvSpPr>
        <p:spPr>
          <a:xfrm>
            <a:off x="3783874" y="116633"/>
            <a:ext cx="5192447" cy="584775"/>
          </a:xfrm>
          <a:prstGeom prst="rect">
            <a:avLst/>
          </a:prstGeom>
        </p:spPr>
        <p:txBody>
          <a:bodyPr wrap="none">
            <a:spAutoFit/>
          </a:bodyPr>
          <a:lstStyle/>
          <a:p>
            <a:r>
              <a:rPr lang="zh-CN" altLang="en-US" sz="3200" b="1" dirty="0">
                <a:solidFill>
                  <a:srgbClr val="0000FF"/>
                </a:solidFill>
                <a:latin typeface="Times New Roman" pitchFamily="18" charset="0"/>
                <a:ea typeface="宋体" charset="-122"/>
              </a:rPr>
              <a:t>向</a:t>
            </a:r>
            <a:r>
              <a:rPr lang="en-US" altLang="zh-CN" sz="3200" b="1" dirty="0">
                <a:solidFill>
                  <a:srgbClr val="0000FF"/>
                </a:solidFill>
                <a:latin typeface="Times New Roman" pitchFamily="18" charset="0"/>
                <a:ea typeface="宋体" charset="-122"/>
              </a:rPr>
              <a:t>...</a:t>
            </a:r>
            <a:r>
              <a:rPr lang="zh-CN" altLang="en-US" sz="3200" b="1" dirty="0">
                <a:solidFill>
                  <a:srgbClr val="0000FF"/>
                </a:solidFill>
                <a:latin typeface="Times New Roman" pitchFamily="18" charset="0"/>
                <a:ea typeface="宋体" charset="-122"/>
              </a:rPr>
              <a:t>呼吁</a:t>
            </a:r>
            <a:r>
              <a:rPr lang="en-US" altLang="zh-CN" sz="3200" b="1" dirty="0">
                <a:solidFill>
                  <a:srgbClr val="0000FF"/>
                </a:solidFill>
                <a:latin typeface="Times New Roman" pitchFamily="18" charset="0"/>
                <a:ea typeface="宋体" charset="-122"/>
              </a:rPr>
              <a:t>, </a:t>
            </a:r>
            <a:r>
              <a:rPr lang="zh-CN" altLang="en-US" sz="3200" b="1" dirty="0">
                <a:solidFill>
                  <a:srgbClr val="0000FF"/>
                </a:solidFill>
                <a:latin typeface="Times New Roman" pitchFamily="18" charset="0"/>
                <a:ea typeface="宋体" charset="-122"/>
              </a:rPr>
              <a:t>恳求</a:t>
            </a:r>
            <a:r>
              <a:rPr lang="en-US" altLang="zh-CN" sz="3200" b="1" dirty="0">
                <a:solidFill>
                  <a:srgbClr val="0000FF"/>
                </a:solidFill>
                <a:latin typeface="Times New Roman" pitchFamily="18" charset="0"/>
                <a:ea typeface="宋体" charset="-122"/>
              </a:rPr>
              <a:t>;</a:t>
            </a:r>
            <a:r>
              <a:rPr lang="zh-CN" altLang="en-US" sz="3200" b="1" dirty="0">
                <a:solidFill>
                  <a:srgbClr val="0000FF"/>
                </a:solidFill>
                <a:latin typeface="Times New Roman" pitchFamily="18" charset="0"/>
                <a:ea typeface="宋体" charset="-122"/>
              </a:rPr>
              <a:t>诉诸</a:t>
            </a:r>
            <a:r>
              <a:rPr lang="en-US" altLang="zh-CN" sz="3200" b="1" dirty="0">
                <a:solidFill>
                  <a:srgbClr val="0000FF"/>
                </a:solidFill>
                <a:latin typeface="Times New Roman" pitchFamily="18" charset="0"/>
                <a:ea typeface="宋体" charset="-122"/>
              </a:rPr>
              <a:t>; </a:t>
            </a:r>
            <a:r>
              <a:rPr lang="zh-CN" altLang="en-US" sz="3200" b="1" dirty="0">
                <a:solidFill>
                  <a:srgbClr val="0000FF"/>
                </a:solidFill>
                <a:latin typeface="Times New Roman" pitchFamily="18" charset="0"/>
                <a:ea typeface="宋体" charset="-122"/>
              </a:rPr>
              <a:t>求助于</a:t>
            </a:r>
          </a:p>
        </p:txBody>
      </p:sp>
      <p:sp>
        <p:nvSpPr>
          <p:cNvPr id="5" name="矩形 4"/>
          <p:cNvSpPr/>
          <p:nvPr/>
        </p:nvSpPr>
        <p:spPr>
          <a:xfrm>
            <a:off x="3359200" y="3924346"/>
            <a:ext cx="1008609" cy="584775"/>
          </a:xfrm>
          <a:prstGeom prst="rect">
            <a:avLst/>
          </a:prstGeom>
        </p:spPr>
        <p:txBody>
          <a:bodyPr wrap="none">
            <a:spAutoFit/>
          </a:bodyPr>
          <a:lstStyle/>
          <a:p>
            <a:r>
              <a:rPr lang="zh-CN" altLang="en-US" sz="3200" b="1" dirty="0">
                <a:solidFill>
                  <a:srgbClr val="0000FF"/>
                </a:solidFill>
                <a:latin typeface="Times New Roman" pitchFamily="18" charset="0"/>
                <a:ea typeface="宋体" charset="-122"/>
              </a:rPr>
              <a:t>上诉</a:t>
            </a:r>
          </a:p>
        </p:txBody>
      </p:sp>
      <p:sp>
        <p:nvSpPr>
          <p:cNvPr id="6" name="矩形 5"/>
          <p:cNvSpPr/>
          <p:nvPr/>
        </p:nvSpPr>
        <p:spPr>
          <a:xfrm>
            <a:off x="4943873" y="6093297"/>
            <a:ext cx="5537093" cy="584775"/>
          </a:xfrm>
          <a:prstGeom prst="rect">
            <a:avLst/>
          </a:prstGeom>
        </p:spPr>
        <p:txBody>
          <a:bodyPr wrap="none">
            <a:spAutoFit/>
          </a:bodyPr>
          <a:lstStyle/>
          <a:p>
            <a:r>
              <a:rPr lang="zh-CN" altLang="en-US" sz="3200" b="1" dirty="0">
                <a:solidFill>
                  <a:srgbClr val="0000FF"/>
                </a:solidFill>
                <a:latin typeface="Times New Roman" pitchFamily="18" charset="0"/>
                <a:ea typeface="宋体" charset="-122"/>
              </a:rPr>
              <a:t>吸引</a:t>
            </a:r>
            <a:r>
              <a:rPr lang="en-US" altLang="zh-CN" sz="3200" b="1" dirty="0">
                <a:solidFill>
                  <a:srgbClr val="0000FF"/>
                </a:solidFill>
                <a:latin typeface="Times New Roman" pitchFamily="18" charset="0"/>
                <a:ea typeface="宋体" charset="-122"/>
              </a:rPr>
              <a:t>……</a:t>
            </a:r>
            <a:r>
              <a:rPr lang="zh-CN" altLang="en-US" sz="3200" b="1" dirty="0">
                <a:solidFill>
                  <a:srgbClr val="0000FF"/>
                </a:solidFill>
                <a:latin typeface="Times New Roman" pitchFamily="18" charset="0"/>
                <a:ea typeface="宋体" charset="-122"/>
              </a:rPr>
              <a:t>；使（某人）感兴趣</a:t>
            </a:r>
          </a:p>
        </p:txBody>
      </p:sp>
    </p:spTree>
    <p:extLst>
      <p:ext uri="{BB962C8B-B14F-4D97-AF65-F5344CB8AC3E}">
        <p14:creationId xmlns:p14="http://schemas.microsoft.com/office/powerpoint/2010/main" val="150796800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inVertical)">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5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500"/>
                                        <p:tgtEl>
                                          <p:spTgt spid="3">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barn(inVertical)">
                                      <p:cBhvr>
                                        <p:cTn id="5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Lst>
  </p:timing>
</p:sld>
</file>

<file path=ppt/slides/slide13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4932" name="Text Box 4"/>
          <p:cNvSpPr txBox="1">
            <a:spLocks noChangeArrowheads="1"/>
          </p:cNvSpPr>
          <p:nvPr/>
        </p:nvSpPr>
        <p:spPr bwMode="auto">
          <a:xfrm>
            <a:off x="1847851" y="476251"/>
            <a:ext cx="8424863" cy="590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defTabSz="912813">
              <a:defRPr>
                <a:solidFill>
                  <a:schemeClr val="tx1"/>
                </a:solidFill>
                <a:latin typeface="Arial" charset="0"/>
                <a:ea typeface="宋体" charset="-122"/>
              </a:defRPr>
            </a:lvl1pPr>
            <a:lvl2pPr defTabSz="912813">
              <a:defRPr>
                <a:solidFill>
                  <a:schemeClr val="tx1"/>
                </a:solidFill>
                <a:latin typeface="Arial" charset="0"/>
                <a:ea typeface="宋体" charset="-122"/>
              </a:defRPr>
            </a:lvl2pPr>
            <a:lvl3pPr defTabSz="912813">
              <a:defRPr>
                <a:solidFill>
                  <a:schemeClr val="tx1"/>
                </a:solidFill>
                <a:latin typeface="Arial" charset="0"/>
                <a:ea typeface="宋体" charset="-122"/>
              </a:defRPr>
            </a:lvl3pPr>
            <a:lvl4pPr defTabSz="912813">
              <a:defRPr>
                <a:solidFill>
                  <a:schemeClr val="tx1"/>
                </a:solidFill>
                <a:latin typeface="Arial" charset="0"/>
                <a:ea typeface="宋体" charset="-122"/>
              </a:defRPr>
            </a:lvl4pPr>
            <a:lvl5pPr defTabSz="912813">
              <a:defRPr>
                <a:solidFill>
                  <a:schemeClr val="tx1"/>
                </a:solidFill>
                <a:latin typeface="Arial" charset="0"/>
                <a:ea typeface="宋体" charset="-122"/>
              </a:defRPr>
            </a:lvl5pPr>
            <a:lvl6pPr defTabSz="912813" fontAlgn="base">
              <a:spcBef>
                <a:spcPct val="0"/>
              </a:spcBef>
              <a:spcAft>
                <a:spcPct val="0"/>
              </a:spcAft>
              <a:defRPr>
                <a:solidFill>
                  <a:schemeClr val="tx1"/>
                </a:solidFill>
                <a:latin typeface="Arial" charset="0"/>
                <a:ea typeface="宋体" charset="-122"/>
              </a:defRPr>
            </a:lvl6pPr>
            <a:lvl7pPr defTabSz="912813" fontAlgn="base">
              <a:spcBef>
                <a:spcPct val="0"/>
              </a:spcBef>
              <a:spcAft>
                <a:spcPct val="0"/>
              </a:spcAft>
              <a:defRPr>
                <a:solidFill>
                  <a:schemeClr val="tx1"/>
                </a:solidFill>
                <a:latin typeface="Arial" charset="0"/>
                <a:ea typeface="宋体" charset="-122"/>
              </a:defRPr>
            </a:lvl7pPr>
            <a:lvl8pPr defTabSz="912813" fontAlgn="base">
              <a:spcBef>
                <a:spcPct val="0"/>
              </a:spcBef>
              <a:spcAft>
                <a:spcPct val="0"/>
              </a:spcAft>
              <a:defRPr>
                <a:solidFill>
                  <a:schemeClr val="tx1"/>
                </a:solidFill>
                <a:latin typeface="Arial" charset="0"/>
                <a:ea typeface="宋体" charset="-122"/>
              </a:defRPr>
            </a:lvl8pPr>
            <a:lvl9pPr defTabSz="912813" fontAlgn="base">
              <a:spcBef>
                <a:spcPct val="0"/>
              </a:spcBef>
              <a:spcAft>
                <a:spcPct val="0"/>
              </a:spcAft>
              <a:defRPr>
                <a:solidFill>
                  <a:schemeClr val="tx1"/>
                </a:solidFill>
                <a:latin typeface="Arial" charset="0"/>
                <a:ea typeface="宋体" charset="-122"/>
              </a:defRPr>
            </a:lvl9pPr>
          </a:lstStyle>
          <a:p>
            <a:r>
              <a:rPr lang="zh-CN" altLang="en-US" sz="3200" b="1">
                <a:solidFill>
                  <a:srgbClr val="0000FF"/>
                </a:solidFill>
                <a:latin typeface="Times New Roman" pitchFamily="18" charset="0"/>
              </a:rPr>
              <a:t>即时活用</a:t>
            </a:r>
          </a:p>
          <a:p>
            <a:r>
              <a:rPr lang="en-US" altLang="zh-CN" sz="3200" b="1">
                <a:solidFill>
                  <a:srgbClr val="000000"/>
                </a:solidFill>
                <a:latin typeface="Times New Roman" pitchFamily="18" charset="0"/>
              </a:rPr>
              <a:t>(1)Since they won’t listen to the advice, we </a:t>
            </a:r>
          </a:p>
          <a:p>
            <a:r>
              <a:rPr lang="en-US" altLang="zh-CN" sz="3200" b="1">
                <a:solidFill>
                  <a:srgbClr val="000000"/>
                </a:solidFill>
                <a:latin typeface="Times New Roman" pitchFamily="18" charset="0"/>
              </a:rPr>
              <a:t>have to ________ force.</a:t>
            </a:r>
          </a:p>
          <a:p>
            <a:r>
              <a:rPr lang="en-US" altLang="zh-CN" sz="3200" b="1">
                <a:solidFill>
                  <a:srgbClr val="000000"/>
                </a:solidFill>
                <a:latin typeface="Times New Roman" pitchFamily="18" charset="0"/>
              </a:rPr>
              <a:t>A. appeal to  B. stick to  C. keep to  D. yield to</a:t>
            </a:r>
          </a:p>
          <a:p>
            <a:r>
              <a:rPr lang="en-US" altLang="zh-CN" sz="3200" b="1">
                <a:solidFill>
                  <a:srgbClr val="000000"/>
                </a:solidFill>
                <a:latin typeface="Times New Roman" pitchFamily="18" charset="0"/>
              </a:rPr>
              <a:t>(2)As an adult, he never appeals ________ </a:t>
            </a:r>
          </a:p>
          <a:p>
            <a:r>
              <a:rPr lang="en-US" altLang="zh-CN" sz="3200" b="1">
                <a:solidFill>
                  <a:srgbClr val="000000"/>
                </a:solidFill>
                <a:latin typeface="Times New Roman" pitchFamily="18" charset="0"/>
              </a:rPr>
              <a:t>his parents ______ financial help.</a:t>
            </a:r>
          </a:p>
          <a:p>
            <a:r>
              <a:rPr lang="en-US" altLang="zh-CN" sz="3200" b="1">
                <a:solidFill>
                  <a:srgbClr val="000000"/>
                </a:solidFill>
                <a:latin typeface="Times New Roman" pitchFamily="18" charset="0"/>
              </a:rPr>
              <a:t>A. on; for   B. to; for   C. </a:t>
            </a:r>
            <a:r>
              <a:rPr lang="zh-CN" altLang="en-US" sz="3200" b="1">
                <a:solidFill>
                  <a:srgbClr val="000000"/>
                </a:solidFill>
                <a:latin typeface="Times New Roman" pitchFamily="18" charset="0"/>
              </a:rPr>
              <a:t>不填</a:t>
            </a:r>
            <a:r>
              <a:rPr lang="en-US" altLang="zh-CN" sz="3200" b="1">
                <a:solidFill>
                  <a:srgbClr val="000000"/>
                </a:solidFill>
                <a:latin typeface="Times New Roman" pitchFamily="18" charset="0"/>
              </a:rPr>
              <a:t>; for   D. to; of</a:t>
            </a:r>
          </a:p>
        </p:txBody>
      </p:sp>
      <p:sp>
        <p:nvSpPr>
          <p:cNvPr id="124933" name="Text Box 5"/>
          <p:cNvSpPr txBox="1">
            <a:spLocks noChangeArrowheads="1"/>
          </p:cNvSpPr>
          <p:nvPr/>
        </p:nvSpPr>
        <p:spPr bwMode="auto">
          <a:xfrm>
            <a:off x="8040689" y="2417764"/>
            <a:ext cx="5746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912813">
              <a:defRPr>
                <a:solidFill>
                  <a:schemeClr val="tx1"/>
                </a:solidFill>
                <a:latin typeface="Arial" charset="0"/>
                <a:ea typeface="宋体" charset="-122"/>
              </a:defRPr>
            </a:lvl1pPr>
            <a:lvl2pPr defTabSz="912813">
              <a:defRPr>
                <a:solidFill>
                  <a:schemeClr val="tx1"/>
                </a:solidFill>
                <a:latin typeface="Arial" charset="0"/>
                <a:ea typeface="宋体" charset="-122"/>
              </a:defRPr>
            </a:lvl2pPr>
            <a:lvl3pPr defTabSz="912813">
              <a:defRPr>
                <a:solidFill>
                  <a:schemeClr val="tx1"/>
                </a:solidFill>
                <a:latin typeface="Arial" charset="0"/>
                <a:ea typeface="宋体" charset="-122"/>
              </a:defRPr>
            </a:lvl3pPr>
            <a:lvl4pPr defTabSz="912813">
              <a:defRPr>
                <a:solidFill>
                  <a:schemeClr val="tx1"/>
                </a:solidFill>
                <a:latin typeface="Arial" charset="0"/>
                <a:ea typeface="宋体" charset="-122"/>
              </a:defRPr>
            </a:lvl4pPr>
            <a:lvl5pPr defTabSz="912813">
              <a:defRPr>
                <a:solidFill>
                  <a:schemeClr val="tx1"/>
                </a:solidFill>
                <a:latin typeface="Arial" charset="0"/>
                <a:ea typeface="宋体" charset="-122"/>
              </a:defRPr>
            </a:lvl5pPr>
            <a:lvl6pPr defTabSz="912813" fontAlgn="base">
              <a:spcBef>
                <a:spcPct val="0"/>
              </a:spcBef>
              <a:spcAft>
                <a:spcPct val="0"/>
              </a:spcAft>
              <a:defRPr>
                <a:solidFill>
                  <a:schemeClr val="tx1"/>
                </a:solidFill>
                <a:latin typeface="Arial" charset="0"/>
                <a:ea typeface="宋体" charset="-122"/>
              </a:defRPr>
            </a:lvl6pPr>
            <a:lvl7pPr defTabSz="912813" fontAlgn="base">
              <a:spcBef>
                <a:spcPct val="0"/>
              </a:spcBef>
              <a:spcAft>
                <a:spcPct val="0"/>
              </a:spcAft>
              <a:defRPr>
                <a:solidFill>
                  <a:schemeClr val="tx1"/>
                </a:solidFill>
                <a:latin typeface="Arial" charset="0"/>
                <a:ea typeface="宋体" charset="-122"/>
              </a:defRPr>
            </a:lvl7pPr>
            <a:lvl8pPr defTabSz="912813" fontAlgn="base">
              <a:spcBef>
                <a:spcPct val="0"/>
              </a:spcBef>
              <a:spcAft>
                <a:spcPct val="0"/>
              </a:spcAft>
              <a:defRPr>
                <a:solidFill>
                  <a:schemeClr val="tx1"/>
                </a:solidFill>
                <a:latin typeface="Arial" charset="0"/>
                <a:ea typeface="宋体" charset="-122"/>
              </a:defRPr>
            </a:lvl8pPr>
            <a:lvl9pPr defTabSz="912813" fontAlgn="base">
              <a:spcBef>
                <a:spcPct val="0"/>
              </a:spcBef>
              <a:spcAft>
                <a:spcPct val="0"/>
              </a:spcAft>
              <a:defRPr>
                <a:solidFill>
                  <a:schemeClr val="tx1"/>
                </a:solidFill>
                <a:latin typeface="Arial" charset="0"/>
                <a:ea typeface="宋体" charset="-122"/>
              </a:defRPr>
            </a:lvl9pPr>
          </a:lstStyle>
          <a:p>
            <a:pPr>
              <a:spcBef>
                <a:spcPct val="50000"/>
              </a:spcBef>
            </a:pPr>
            <a:r>
              <a:rPr lang="en-US" altLang="zh-CN" sz="3200" b="1">
                <a:solidFill>
                  <a:srgbClr val="FF0000"/>
                </a:solidFill>
                <a:latin typeface="Times New Roman" pitchFamily="18" charset="0"/>
              </a:rPr>
              <a:t>B</a:t>
            </a:r>
            <a:r>
              <a:rPr lang="en-US" altLang="zh-CN" smtClean="0">
                <a:solidFill>
                  <a:srgbClr val="000000"/>
                </a:solidFill>
              </a:rPr>
              <a:t> </a:t>
            </a:r>
          </a:p>
        </p:txBody>
      </p:sp>
      <p:sp>
        <p:nvSpPr>
          <p:cNvPr id="124934" name="Text Box 6"/>
          <p:cNvSpPr txBox="1">
            <a:spLocks noChangeArrowheads="1"/>
          </p:cNvSpPr>
          <p:nvPr/>
        </p:nvSpPr>
        <p:spPr bwMode="auto">
          <a:xfrm>
            <a:off x="3863976" y="1341439"/>
            <a:ext cx="5762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912813">
              <a:defRPr>
                <a:solidFill>
                  <a:schemeClr val="tx1"/>
                </a:solidFill>
                <a:latin typeface="Arial" charset="0"/>
                <a:ea typeface="宋体" charset="-122"/>
              </a:defRPr>
            </a:lvl1pPr>
            <a:lvl2pPr defTabSz="912813">
              <a:defRPr>
                <a:solidFill>
                  <a:schemeClr val="tx1"/>
                </a:solidFill>
                <a:latin typeface="Arial" charset="0"/>
                <a:ea typeface="宋体" charset="-122"/>
              </a:defRPr>
            </a:lvl2pPr>
            <a:lvl3pPr defTabSz="912813">
              <a:defRPr>
                <a:solidFill>
                  <a:schemeClr val="tx1"/>
                </a:solidFill>
                <a:latin typeface="Arial" charset="0"/>
                <a:ea typeface="宋体" charset="-122"/>
              </a:defRPr>
            </a:lvl3pPr>
            <a:lvl4pPr defTabSz="912813">
              <a:defRPr>
                <a:solidFill>
                  <a:schemeClr val="tx1"/>
                </a:solidFill>
                <a:latin typeface="Arial" charset="0"/>
                <a:ea typeface="宋体" charset="-122"/>
              </a:defRPr>
            </a:lvl4pPr>
            <a:lvl5pPr defTabSz="912813">
              <a:defRPr>
                <a:solidFill>
                  <a:schemeClr val="tx1"/>
                </a:solidFill>
                <a:latin typeface="Arial" charset="0"/>
                <a:ea typeface="宋体" charset="-122"/>
              </a:defRPr>
            </a:lvl5pPr>
            <a:lvl6pPr defTabSz="912813" fontAlgn="base">
              <a:spcBef>
                <a:spcPct val="0"/>
              </a:spcBef>
              <a:spcAft>
                <a:spcPct val="0"/>
              </a:spcAft>
              <a:defRPr>
                <a:solidFill>
                  <a:schemeClr val="tx1"/>
                </a:solidFill>
                <a:latin typeface="Arial" charset="0"/>
                <a:ea typeface="宋体" charset="-122"/>
              </a:defRPr>
            </a:lvl6pPr>
            <a:lvl7pPr defTabSz="912813" fontAlgn="base">
              <a:spcBef>
                <a:spcPct val="0"/>
              </a:spcBef>
              <a:spcAft>
                <a:spcPct val="0"/>
              </a:spcAft>
              <a:defRPr>
                <a:solidFill>
                  <a:schemeClr val="tx1"/>
                </a:solidFill>
                <a:latin typeface="Arial" charset="0"/>
                <a:ea typeface="宋体" charset="-122"/>
              </a:defRPr>
            </a:lvl7pPr>
            <a:lvl8pPr defTabSz="912813" fontAlgn="base">
              <a:spcBef>
                <a:spcPct val="0"/>
              </a:spcBef>
              <a:spcAft>
                <a:spcPct val="0"/>
              </a:spcAft>
              <a:defRPr>
                <a:solidFill>
                  <a:schemeClr val="tx1"/>
                </a:solidFill>
                <a:latin typeface="Arial" charset="0"/>
                <a:ea typeface="宋体" charset="-122"/>
              </a:defRPr>
            </a:lvl8pPr>
            <a:lvl9pPr defTabSz="912813" fontAlgn="base">
              <a:spcBef>
                <a:spcPct val="0"/>
              </a:spcBef>
              <a:spcAft>
                <a:spcPct val="0"/>
              </a:spcAft>
              <a:defRPr>
                <a:solidFill>
                  <a:schemeClr val="tx1"/>
                </a:solidFill>
                <a:latin typeface="Arial" charset="0"/>
                <a:ea typeface="宋体" charset="-122"/>
              </a:defRPr>
            </a:lvl9pPr>
          </a:lstStyle>
          <a:p>
            <a:pPr>
              <a:spcBef>
                <a:spcPct val="50000"/>
              </a:spcBef>
            </a:pPr>
            <a:r>
              <a:rPr lang="en-US" altLang="zh-CN" sz="3200" b="1">
                <a:solidFill>
                  <a:srgbClr val="FF0000"/>
                </a:solidFill>
                <a:latin typeface="Times New Roman" pitchFamily="18" charset="0"/>
              </a:rPr>
              <a:t>A</a:t>
            </a:r>
            <a:r>
              <a:rPr lang="en-US" altLang="zh-CN" smtClean="0">
                <a:solidFill>
                  <a:srgbClr val="000000"/>
                </a:solidFill>
              </a:rPr>
              <a:t> </a:t>
            </a:r>
          </a:p>
        </p:txBody>
      </p:sp>
    </p:spTree>
    <p:extLst>
      <p:ext uri="{BB962C8B-B14F-4D97-AF65-F5344CB8AC3E}">
        <p14:creationId xmlns:p14="http://schemas.microsoft.com/office/powerpoint/2010/main" val="3112488378"/>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4934"/>
                                        </p:tgtEl>
                                        <p:attrNameLst>
                                          <p:attrName>style.visibility</p:attrName>
                                        </p:attrNameLst>
                                      </p:cBhvr>
                                      <p:to>
                                        <p:strVal val="visible"/>
                                      </p:to>
                                    </p:set>
                                    <p:animEffect transition="in" filter="box(in)">
                                      <p:cBhvr>
                                        <p:cTn id="7" dur="500"/>
                                        <p:tgtEl>
                                          <p:spTgt spid="12493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4933"/>
                                        </p:tgtEl>
                                        <p:attrNameLst>
                                          <p:attrName>style.visibility</p:attrName>
                                        </p:attrNameLst>
                                      </p:cBhvr>
                                      <p:to>
                                        <p:strVal val="visible"/>
                                      </p:to>
                                    </p:set>
                                    <p:animEffect transition="in" filter="box(in)">
                                      <p:cBhvr>
                                        <p:cTn id="12" dur="500"/>
                                        <p:tgtEl>
                                          <p:spTgt spid="1249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3" grpId="0"/>
      <p:bldP spid="124934"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b="1" dirty="0" smtClean="0"/>
              <a:t>reputation</a:t>
            </a:r>
            <a:endParaRPr lang="zh-CN" altLang="en-US" b="1" dirty="0"/>
          </a:p>
        </p:txBody>
      </p:sp>
      <p:sp>
        <p:nvSpPr>
          <p:cNvPr id="3" name="内容占位符 2"/>
          <p:cNvSpPr>
            <a:spLocks noGrp="1"/>
          </p:cNvSpPr>
          <p:nvPr>
            <p:ph idx="1"/>
          </p:nvPr>
        </p:nvSpPr>
        <p:spPr>
          <a:xfrm>
            <a:off x="1837184" y="1600201"/>
            <a:ext cx="8579296" cy="4525963"/>
          </a:xfrm>
        </p:spPr>
        <p:txBody>
          <a:bodyPr/>
          <a:lstStyle/>
          <a:p>
            <a:r>
              <a:rPr lang="en-US" altLang="zh-CN" sz="3600" b="1" dirty="0">
                <a:latin typeface="Calibri" pitchFamily="34" charset="0"/>
                <a:cs typeface="Calibri" pitchFamily="34" charset="0"/>
              </a:rPr>
              <a:t>Judge Casey </a:t>
            </a:r>
            <a:r>
              <a:rPr lang="en-US" altLang="zh-CN" sz="3600" b="1" dirty="0">
                <a:solidFill>
                  <a:srgbClr val="FF0000"/>
                </a:solidFill>
                <a:latin typeface="Calibri" pitchFamily="34" charset="0"/>
                <a:cs typeface="Calibri" pitchFamily="34" charset="0"/>
              </a:rPr>
              <a:t>has a reputation for</a:t>
            </a:r>
            <a:r>
              <a:rPr lang="en-US" altLang="zh-CN" sz="3600" b="1" dirty="0">
                <a:latin typeface="Calibri" pitchFamily="34" charset="0"/>
                <a:cs typeface="Calibri" pitchFamily="34" charset="0"/>
              </a:rPr>
              <a:t> being strict but fair.</a:t>
            </a:r>
          </a:p>
          <a:p>
            <a:r>
              <a:rPr lang="en-US" altLang="zh-CN" sz="3600" b="1" dirty="0">
                <a:solidFill>
                  <a:srgbClr val="FF0000"/>
                </a:solidFill>
                <a:latin typeface="Calibri" pitchFamily="34" charset="0"/>
                <a:cs typeface="Calibri" pitchFamily="34" charset="0"/>
              </a:rPr>
              <a:t>enjoy a reputation  </a:t>
            </a:r>
          </a:p>
          <a:p>
            <a:r>
              <a:rPr lang="en-US" altLang="zh-CN" sz="3600" b="1" dirty="0">
                <a:latin typeface="Calibri" pitchFamily="34" charset="0"/>
                <a:cs typeface="Calibri" pitchFamily="34" charset="0"/>
              </a:rPr>
              <a:t>The hotel </a:t>
            </a:r>
            <a:r>
              <a:rPr lang="en-US" altLang="zh-CN" sz="3600" b="1" dirty="0">
                <a:solidFill>
                  <a:srgbClr val="0000FF"/>
                </a:solidFill>
                <a:latin typeface="Calibri" pitchFamily="34" charset="0"/>
                <a:cs typeface="Calibri" pitchFamily="34" charset="0"/>
              </a:rPr>
              <a:t>enjoys</a:t>
            </a:r>
            <a:r>
              <a:rPr lang="en-US" altLang="zh-CN" sz="3600" b="1" dirty="0">
                <a:latin typeface="Calibri" pitchFamily="34" charset="0"/>
                <a:cs typeface="Calibri" pitchFamily="34" charset="0"/>
              </a:rPr>
              <a:t> a good reputation. </a:t>
            </a:r>
          </a:p>
          <a:p>
            <a:r>
              <a:rPr lang="en-US" altLang="zh-CN" sz="3600" b="1" dirty="0">
                <a:solidFill>
                  <a:srgbClr val="FF0000"/>
                </a:solidFill>
                <a:latin typeface="Calibri" pitchFamily="34" charset="0"/>
                <a:cs typeface="Calibri" pitchFamily="34" charset="0"/>
              </a:rPr>
              <a:t>earn/win a reputation </a:t>
            </a:r>
          </a:p>
          <a:p>
            <a:r>
              <a:rPr lang="en-US" altLang="zh-CN" sz="3600" b="1" dirty="0">
                <a:latin typeface="Calibri" pitchFamily="34" charset="0"/>
                <a:cs typeface="Calibri" pitchFamily="34" charset="0"/>
              </a:rPr>
              <a:t>As a young publisher, she </a:t>
            </a:r>
            <a:r>
              <a:rPr lang="en-US" altLang="zh-CN" sz="3600" b="1" dirty="0">
                <a:solidFill>
                  <a:srgbClr val="FF0000"/>
                </a:solidFill>
                <a:latin typeface="Calibri" pitchFamily="34" charset="0"/>
                <a:cs typeface="Calibri" pitchFamily="34" charset="0"/>
              </a:rPr>
              <a:t>earned a reputation for </a:t>
            </a:r>
            <a:r>
              <a:rPr lang="en-US" altLang="zh-CN" sz="3600" b="1" dirty="0">
                <a:latin typeface="Calibri" pitchFamily="34" charset="0"/>
                <a:cs typeface="Calibri" pitchFamily="34" charset="0"/>
              </a:rPr>
              <a:t>toughness. </a:t>
            </a:r>
          </a:p>
          <a:p>
            <a:endParaRPr lang="zh-CN" altLang="en-US" sz="3600" b="1" dirty="0">
              <a:latin typeface="Calibri" pitchFamily="34" charset="0"/>
              <a:cs typeface="Calibri" pitchFamily="34" charset="0"/>
            </a:endParaRPr>
          </a:p>
        </p:txBody>
      </p:sp>
    </p:spTree>
    <p:extLst>
      <p:ext uri="{BB962C8B-B14F-4D97-AF65-F5344CB8AC3E}">
        <p14:creationId xmlns:p14="http://schemas.microsoft.com/office/powerpoint/2010/main" val="131261670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b="1" dirty="0" smtClean="0">
                <a:solidFill>
                  <a:srgbClr val="FF0000"/>
                </a:solidFill>
              </a:rPr>
              <a:t>contemporary</a:t>
            </a:r>
            <a:r>
              <a:rPr lang="zh-CN" altLang="en-US" b="1" dirty="0" smtClean="0">
                <a:solidFill>
                  <a:srgbClr val="0000FF"/>
                </a:solidFill>
              </a:rPr>
              <a:t>现代</a:t>
            </a:r>
            <a:r>
              <a:rPr lang="zh-CN" altLang="en-US" b="1" dirty="0">
                <a:solidFill>
                  <a:srgbClr val="0000FF"/>
                </a:solidFill>
              </a:rPr>
              <a:t>的，当代的</a:t>
            </a:r>
          </a:p>
        </p:txBody>
      </p:sp>
      <p:sp>
        <p:nvSpPr>
          <p:cNvPr id="3" name="内容占位符 2"/>
          <p:cNvSpPr>
            <a:spLocks noGrp="1"/>
          </p:cNvSpPr>
          <p:nvPr>
            <p:ph idx="1"/>
          </p:nvPr>
        </p:nvSpPr>
        <p:spPr/>
        <p:txBody>
          <a:bodyPr/>
          <a:lstStyle/>
          <a:p>
            <a:r>
              <a:rPr lang="en-US" altLang="zh-CN" sz="3600" b="1" dirty="0">
                <a:solidFill>
                  <a:srgbClr val="FF0000"/>
                </a:solidFill>
                <a:latin typeface="Calibri" pitchFamily="34" charset="0"/>
                <a:cs typeface="Calibri" pitchFamily="34" charset="0"/>
              </a:rPr>
              <a:t>contemporary art/music</a:t>
            </a:r>
          </a:p>
          <a:p>
            <a:r>
              <a:rPr lang="en-US" altLang="zh-CN" sz="3600" b="1" dirty="0">
                <a:solidFill>
                  <a:srgbClr val="FF0000"/>
                </a:solidFill>
                <a:latin typeface="Calibri" pitchFamily="34" charset="0"/>
                <a:cs typeface="Calibri" pitchFamily="34" charset="0"/>
              </a:rPr>
              <a:t>contemporary</a:t>
            </a:r>
            <a:r>
              <a:rPr lang="en-US" altLang="zh-CN" sz="3600" b="1" dirty="0">
                <a:latin typeface="Calibri" pitchFamily="34" charset="0"/>
                <a:cs typeface="Calibri" pitchFamily="34" charset="0"/>
              </a:rPr>
              <a:t> </a:t>
            </a:r>
            <a:r>
              <a:rPr lang="en-US" altLang="zh-CN" sz="3600" b="1" dirty="0">
                <a:solidFill>
                  <a:srgbClr val="FF0000"/>
                </a:solidFill>
                <a:latin typeface="Calibri" pitchFamily="34" charset="0"/>
                <a:cs typeface="Calibri" pitchFamily="34" charset="0"/>
              </a:rPr>
              <a:t>society</a:t>
            </a:r>
            <a:r>
              <a:rPr lang="en-US" altLang="zh-CN" sz="3600" b="1" dirty="0">
                <a:latin typeface="Calibri" pitchFamily="34" charset="0"/>
                <a:cs typeface="Calibri" pitchFamily="34" charset="0"/>
              </a:rPr>
              <a:t> </a:t>
            </a:r>
          </a:p>
          <a:p>
            <a:r>
              <a:rPr lang="en-US" altLang="zh-CN" sz="3600" b="1" dirty="0">
                <a:latin typeface="Calibri" pitchFamily="34" charset="0"/>
                <a:cs typeface="Calibri" pitchFamily="34" charset="0"/>
              </a:rPr>
              <a:t>What is the role of television in contemporary society? </a:t>
            </a:r>
          </a:p>
          <a:p>
            <a:r>
              <a:rPr lang="en-US" altLang="zh-CN" sz="3600" b="1" dirty="0">
                <a:solidFill>
                  <a:srgbClr val="FF0000"/>
                </a:solidFill>
                <a:latin typeface="Calibri" pitchFamily="34" charset="0"/>
                <a:cs typeface="Calibri" pitchFamily="34" charset="0"/>
              </a:rPr>
              <a:t>the contemporary world </a:t>
            </a:r>
          </a:p>
          <a:p>
            <a:r>
              <a:rPr lang="en-US" altLang="zh-CN" sz="3600" b="1" dirty="0">
                <a:latin typeface="Calibri" pitchFamily="34" charset="0"/>
                <a:cs typeface="Calibri" pitchFamily="34" charset="0"/>
              </a:rPr>
              <a:t>The environment is </a:t>
            </a:r>
            <a:r>
              <a:rPr lang="en-US" altLang="zh-CN" sz="3600" b="1" dirty="0">
                <a:solidFill>
                  <a:srgbClr val="0000FF"/>
                </a:solidFill>
                <a:latin typeface="Calibri" pitchFamily="34" charset="0"/>
                <a:cs typeface="Calibri" pitchFamily="34" charset="0"/>
              </a:rPr>
              <a:t>a major issue </a:t>
            </a:r>
            <a:r>
              <a:rPr lang="en-US" altLang="zh-CN" sz="3600" b="1" dirty="0">
                <a:latin typeface="Calibri" pitchFamily="34" charset="0"/>
                <a:cs typeface="Calibri" pitchFamily="34" charset="0"/>
              </a:rPr>
              <a:t>in the contemporary world. </a:t>
            </a:r>
          </a:p>
          <a:p>
            <a:endParaRPr lang="zh-CN" altLang="en-US" sz="3600" b="1" dirty="0">
              <a:latin typeface="Calibri" pitchFamily="34" charset="0"/>
              <a:cs typeface="Calibri" pitchFamily="34" charset="0"/>
            </a:endParaRPr>
          </a:p>
        </p:txBody>
      </p:sp>
    </p:spTree>
    <p:extLst>
      <p:ext uri="{BB962C8B-B14F-4D97-AF65-F5344CB8AC3E}">
        <p14:creationId xmlns:p14="http://schemas.microsoft.com/office/powerpoint/2010/main" val="314559433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b="1" dirty="0" smtClean="0"/>
              <a:t>permanent</a:t>
            </a:r>
            <a:endParaRPr lang="zh-CN" altLang="en-US" b="1" dirty="0"/>
          </a:p>
        </p:txBody>
      </p:sp>
      <p:sp>
        <p:nvSpPr>
          <p:cNvPr id="3" name="内容占位符 2"/>
          <p:cNvSpPr>
            <a:spLocks noGrp="1"/>
          </p:cNvSpPr>
          <p:nvPr>
            <p:ph idx="1"/>
          </p:nvPr>
        </p:nvSpPr>
        <p:spPr/>
        <p:txBody>
          <a:bodyPr/>
          <a:lstStyle/>
          <a:p>
            <a:r>
              <a:rPr lang="en-US" altLang="zh-CN" sz="3600" b="1" dirty="0">
                <a:latin typeface="Calibri" pitchFamily="34" charset="0"/>
                <a:cs typeface="Calibri" pitchFamily="34" charset="0"/>
              </a:rPr>
              <a:t>a </a:t>
            </a:r>
            <a:r>
              <a:rPr lang="en-US" altLang="zh-CN" sz="3600" b="1" dirty="0">
                <a:solidFill>
                  <a:srgbClr val="FF0000"/>
                </a:solidFill>
                <a:latin typeface="Calibri" pitchFamily="34" charset="0"/>
                <a:cs typeface="Calibri" pitchFamily="34" charset="0"/>
              </a:rPr>
              <a:t>permanent</a:t>
            </a:r>
            <a:r>
              <a:rPr lang="en-US" altLang="zh-CN" sz="3600" b="1" dirty="0">
                <a:latin typeface="Calibri" pitchFamily="34" charset="0"/>
                <a:cs typeface="Calibri" pitchFamily="34" charset="0"/>
              </a:rPr>
              <a:t> job </a:t>
            </a:r>
          </a:p>
          <a:p>
            <a:r>
              <a:rPr lang="en-US" altLang="zh-CN" sz="3600" b="1" dirty="0">
                <a:latin typeface="Calibri" pitchFamily="34" charset="0"/>
                <a:cs typeface="Calibri" pitchFamily="34" charset="0"/>
              </a:rPr>
              <a:t>The accident has not done any </a:t>
            </a:r>
            <a:r>
              <a:rPr lang="en-US" altLang="zh-CN" sz="3600" b="1" dirty="0">
                <a:solidFill>
                  <a:srgbClr val="FF0000"/>
                </a:solidFill>
                <a:latin typeface="Calibri" pitchFamily="34" charset="0"/>
                <a:cs typeface="Calibri" pitchFamily="34" charset="0"/>
              </a:rPr>
              <a:t>permanent damage. </a:t>
            </a:r>
          </a:p>
          <a:p>
            <a:r>
              <a:rPr lang="zh-CN" altLang="en-US" sz="3600" b="1" dirty="0">
                <a:latin typeface="Calibri" pitchFamily="34" charset="0"/>
                <a:cs typeface="Calibri" pitchFamily="34" charset="0"/>
              </a:rPr>
              <a:t>反义词：</a:t>
            </a:r>
            <a:r>
              <a:rPr lang="en-US" altLang="zh-CN" sz="3600" b="1" dirty="0">
                <a:latin typeface="Calibri" pitchFamily="34" charset="0"/>
                <a:cs typeface="Calibri" pitchFamily="34" charset="0"/>
              </a:rPr>
              <a:t>temporary</a:t>
            </a:r>
            <a:endParaRPr lang="zh-CN" altLang="en-US" sz="3600" b="1" dirty="0">
              <a:latin typeface="Calibri" pitchFamily="34" charset="0"/>
              <a:cs typeface="Calibri" pitchFamily="34" charset="0"/>
            </a:endParaRPr>
          </a:p>
        </p:txBody>
      </p:sp>
    </p:spTree>
    <p:extLst>
      <p:ext uri="{BB962C8B-B14F-4D97-AF65-F5344CB8AC3E}">
        <p14:creationId xmlns:p14="http://schemas.microsoft.com/office/powerpoint/2010/main" val="343639478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algn="l"/>
            <a:r>
              <a:rPr lang="en-US" altLang="zh-CN" b="1"/>
              <a:t>every two years</a:t>
            </a:r>
          </a:p>
        </p:txBody>
      </p:sp>
      <p:sp>
        <p:nvSpPr>
          <p:cNvPr id="59395" name="Rectangle 3"/>
          <p:cNvSpPr>
            <a:spLocks noGrp="1" noChangeArrowheads="1"/>
          </p:cNvSpPr>
          <p:nvPr>
            <p:ph type="body" idx="1"/>
          </p:nvPr>
        </p:nvSpPr>
        <p:spPr/>
        <p:txBody>
          <a:bodyPr/>
          <a:lstStyle/>
          <a:p>
            <a:r>
              <a:rPr lang="en-US" altLang="zh-CN" sz="3600" b="1" dirty="0">
                <a:latin typeface="Calibri" pitchFamily="34" charset="0"/>
                <a:cs typeface="Calibri" pitchFamily="34" charset="0"/>
              </a:rPr>
              <a:t>every </a:t>
            </a:r>
            <a:r>
              <a:rPr lang="en-US" altLang="zh-CN" sz="3600" b="1" dirty="0">
                <a:solidFill>
                  <a:srgbClr val="FF0000"/>
                </a:solidFill>
                <a:latin typeface="Calibri" pitchFamily="34" charset="0"/>
                <a:cs typeface="Calibri" pitchFamily="34" charset="0"/>
              </a:rPr>
              <a:t>other</a:t>
            </a:r>
            <a:r>
              <a:rPr lang="en-US" altLang="zh-CN" sz="3600" b="1" dirty="0">
                <a:latin typeface="Calibri" pitchFamily="34" charset="0"/>
                <a:cs typeface="Calibri" pitchFamily="34" charset="0"/>
              </a:rPr>
              <a:t> day</a:t>
            </a:r>
          </a:p>
          <a:p>
            <a:r>
              <a:rPr lang="en-US" altLang="zh-CN" sz="3600" b="1" dirty="0">
                <a:latin typeface="Calibri" pitchFamily="34" charset="0"/>
                <a:cs typeface="Calibri" pitchFamily="34" charset="0"/>
              </a:rPr>
              <a:t>every </a:t>
            </a:r>
            <a:r>
              <a:rPr lang="en-US" altLang="zh-CN" sz="3600" b="1" dirty="0">
                <a:solidFill>
                  <a:srgbClr val="FF0000"/>
                </a:solidFill>
                <a:latin typeface="Calibri" pitchFamily="34" charset="0"/>
                <a:cs typeface="Calibri" pitchFamily="34" charset="0"/>
              </a:rPr>
              <a:t>few</a:t>
            </a:r>
            <a:r>
              <a:rPr lang="en-US" altLang="zh-CN" sz="3600" b="1" dirty="0">
                <a:latin typeface="Calibri" pitchFamily="34" charset="0"/>
                <a:cs typeface="Calibri" pitchFamily="34" charset="0"/>
              </a:rPr>
              <a:t> days</a:t>
            </a:r>
          </a:p>
          <a:p>
            <a:r>
              <a:rPr lang="en-US" altLang="zh-CN" sz="3600" b="1" dirty="0">
                <a:latin typeface="Calibri" pitchFamily="34" charset="0"/>
                <a:cs typeface="Calibri" pitchFamily="34" charset="0"/>
              </a:rPr>
              <a:t>every </a:t>
            </a:r>
            <a:r>
              <a:rPr lang="en-US" altLang="zh-CN" sz="3600" b="1" dirty="0">
                <a:solidFill>
                  <a:srgbClr val="FF0000"/>
                </a:solidFill>
                <a:latin typeface="Calibri" pitchFamily="34" charset="0"/>
                <a:cs typeface="Calibri" pitchFamily="34" charset="0"/>
              </a:rPr>
              <a:t>third</a:t>
            </a:r>
            <a:r>
              <a:rPr lang="en-US" altLang="zh-CN" sz="3600" b="1" dirty="0">
                <a:latin typeface="Calibri" pitchFamily="34" charset="0"/>
                <a:cs typeface="Calibri" pitchFamily="34" charset="0"/>
              </a:rPr>
              <a:t> day </a:t>
            </a:r>
          </a:p>
        </p:txBody>
      </p:sp>
      <p:sp>
        <p:nvSpPr>
          <p:cNvPr id="59397" name="Rectangle 5"/>
          <p:cNvSpPr>
            <a:spLocks noChangeArrowheads="1"/>
          </p:cNvSpPr>
          <p:nvPr/>
        </p:nvSpPr>
        <p:spPr bwMode="auto">
          <a:xfrm>
            <a:off x="5447928" y="1769045"/>
            <a:ext cx="18161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dirty="0">
                <a:solidFill>
                  <a:srgbClr val="333399"/>
                </a:solidFill>
                <a:ea typeface="宋体" charset="-122"/>
              </a:rPr>
              <a:t>每隔一天</a:t>
            </a:r>
          </a:p>
        </p:txBody>
      </p:sp>
      <p:sp>
        <p:nvSpPr>
          <p:cNvPr id="59398" name="Rectangle 6"/>
          <p:cNvSpPr>
            <a:spLocks noChangeArrowheads="1"/>
          </p:cNvSpPr>
          <p:nvPr/>
        </p:nvSpPr>
        <p:spPr bwMode="auto">
          <a:xfrm>
            <a:off x="5447929" y="2342134"/>
            <a:ext cx="183255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dirty="0">
                <a:solidFill>
                  <a:srgbClr val="333399"/>
                </a:solidFill>
                <a:ea typeface="宋体" charset="-122"/>
              </a:rPr>
              <a:t>每隔几天</a:t>
            </a:r>
          </a:p>
        </p:txBody>
      </p:sp>
      <p:sp>
        <p:nvSpPr>
          <p:cNvPr id="59399" name="Rectangle 7"/>
          <p:cNvSpPr>
            <a:spLocks noChangeArrowheads="1"/>
          </p:cNvSpPr>
          <p:nvPr/>
        </p:nvSpPr>
        <p:spPr bwMode="auto">
          <a:xfrm>
            <a:off x="5447929" y="2921571"/>
            <a:ext cx="183255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dirty="0">
                <a:solidFill>
                  <a:srgbClr val="333399"/>
                </a:solidFill>
                <a:ea typeface="宋体" charset="-122"/>
              </a:rPr>
              <a:t>每隔两天</a:t>
            </a:r>
          </a:p>
        </p:txBody>
      </p:sp>
    </p:spTree>
    <p:extLst>
      <p:ext uri="{BB962C8B-B14F-4D97-AF65-F5344CB8AC3E}">
        <p14:creationId xmlns:p14="http://schemas.microsoft.com/office/powerpoint/2010/main" val="70217130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Effect transition="in" filter="fade">
                                      <p:cBhvr>
                                        <p:cTn id="7" dur="500"/>
                                        <p:tgtEl>
                                          <p:spTgt spid="593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9395">
                                            <p:txEl>
                                              <p:pRg st="1" end="1"/>
                                            </p:txEl>
                                          </p:spTgt>
                                        </p:tgtEl>
                                        <p:attrNameLst>
                                          <p:attrName>style.visibility</p:attrName>
                                        </p:attrNameLst>
                                      </p:cBhvr>
                                      <p:to>
                                        <p:strVal val="visible"/>
                                      </p:to>
                                    </p:set>
                                    <p:animEffect transition="in" filter="fade">
                                      <p:cBhvr>
                                        <p:cTn id="12" dur="500"/>
                                        <p:tgtEl>
                                          <p:spTgt spid="593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9395">
                                            <p:txEl>
                                              <p:pRg st="2" end="2"/>
                                            </p:txEl>
                                          </p:spTgt>
                                        </p:tgtEl>
                                        <p:attrNameLst>
                                          <p:attrName>style.visibility</p:attrName>
                                        </p:attrNameLst>
                                      </p:cBhvr>
                                      <p:to>
                                        <p:strVal val="visible"/>
                                      </p:to>
                                    </p:set>
                                    <p:animEffect transition="in" filter="fade">
                                      <p:cBhvr>
                                        <p:cTn id="17" dur="500"/>
                                        <p:tgtEl>
                                          <p:spTgt spid="593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0" y="-1"/>
            <a:ext cx="12192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3"/>
          <p:cNvSpPr>
            <a:spLocks noChangeArrowheads="1"/>
          </p:cNvSpPr>
          <p:nvPr/>
        </p:nvSpPr>
        <p:spPr bwMode="auto">
          <a:xfrm>
            <a:off x="228600" y="5943600"/>
            <a:ext cx="5330305" cy="707886"/>
          </a:xfrm>
          <a:prstGeom prst="rect">
            <a:avLst/>
          </a:prstGeom>
          <a:solidFill>
            <a:schemeClr val="bg1"/>
          </a:solidFill>
          <a:ln>
            <a:solidFill>
              <a:schemeClr val="tx1"/>
            </a:solidFill>
          </a:ln>
          <a:effectLst/>
          <a:extLst/>
        </p:spPr>
        <p:txBody>
          <a:bodyPr wrap="none" anchor="ctr">
            <a:spAutoFit/>
          </a:bodyPr>
          <a:lstStyle/>
          <a:p>
            <a:pPr fontAlgn="auto">
              <a:spcBef>
                <a:spcPts val="0"/>
              </a:spcBef>
              <a:spcAft>
                <a:spcPts val="0"/>
              </a:spcAft>
              <a:defRPr/>
            </a:pPr>
            <a:r>
              <a:rPr lang="en-US" altLang="zh-CN" sz="4000" b="1" i="1" kern="0" dirty="0">
                <a:solidFill>
                  <a:sysClr val="windowText" lastClr="000000"/>
                </a:solidFill>
                <a:latin typeface="Times New Roman" pitchFamily="18" charset="0"/>
              </a:rPr>
              <a:t>Sunrise</a:t>
            </a:r>
            <a:r>
              <a:rPr lang="en-US" altLang="zh-CN" kern="0" dirty="0" smtClean="0">
                <a:solidFill>
                  <a:sysClr val="windowText" lastClr="000000"/>
                </a:solidFill>
              </a:rPr>
              <a:t>  </a:t>
            </a:r>
            <a:r>
              <a:rPr lang="en-US" altLang="zh-CN" sz="4000" b="1" kern="0" dirty="0">
                <a:solidFill>
                  <a:sysClr val="windowText" lastClr="000000"/>
                </a:solidFill>
                <a:latin typeface="Times New Roman" pitchFamily="18" charset="0"/>
              </a:rPr>
              <a:t>by </a:t>
            </a:r>
            <a:r>
              <a:rPr lang="zh-CN" altLang="en-US" sz="4000" b="1" kern="0" dirty="0">
                <a:solidFill>
                  <a:sysClr val="windowText" lastClr="000000"/>
                </a:solidFill>
                <a:latin typeface="Times New Roman" pitchFamily="18" charset="0"/>
              </a:rPr>
              <a:t>Monet(</a:t>
            </a:r>
            <a:r>
              <a:rPr lang="zh-CN" altLang="en-US" sz="3200" b="1" kern="0" dirty="0">
                <a:solidFill>
                  <a:sysClr val="windowText" lastClr="000000"/>
                </a:solidFill>
                <a:latin typeface="Times New Roman" pitchFamily="18" charset="0"/>
              </a:rPr>
              <a:t>莫奈</a:t>
            </a:r>
            <a:r>
              <a:rPr lang="zh-CN" altLang="en-US" sz="4000" b="1" kern="0" dirty="0">
                <a:solidFill>
                  <a:sysClr val="windowText" lastClr="000000"/>
                </a:solidFill>
                <a:latin typeface="Times New Roman" pitchFamily="18" charset="0"/>
              </a:rPr>
              <a:t>) </a:t>
            </a:r>
          </a:p>
        </p:txBody>
      </p:sp>
    </p:spTree>
    <p:extLst>
      <p:ext uri="{BB962C8B-B14F-4D97-AF65-F5344CB8AC3E}">
        <p14:creationId xmlns:p14="http://schemas.microsoft.com/office/powerpoint/2010/main" val="22405774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sz="3600" b="1" dirty="0">
                <a:solidFill>
                  <a:srgbClr val="FF0000"/>
                </a:solidFill>
              </a:rPr>
              <a:t>Specific</a:t>
            </a:r>
            <a:r>
              <a:rPr lang="en-US" altLang="zh-CN" sz="3600" b="1" dirty="0"/>
              <a:t> </a:t>
            </a:r>
            <a:r>
              <a:rPr lang="zh-CN" altLang="en-US" sz="3200" b="1" dirty="0">
                <a:solidFill>
                  <a:srgbClr val="0000FF"/>
                </a:solidFill>
              </a:rPr>
              <a:t>特殊的，特定的；明确的；详细的</a:t>
            </a:r>
            <a:endParaRPr lang="zh-CN" altLang="en-US" sz="4800" b="1" dirty="0">
              <a:solidFill>
                <a:srgbClr val="0000FF"/>
              </a:solidFill>
            </a:endParaRPr>
          </a:p>
        </p:txBody>
      </p:sp>
      <p:sp>
        <p:nvSpPr>
          <p:cNvPr id="3" name="内容占位符 2"/>
          <p:cNvSpPr>
            <a:spLocks noGrp="1"/>
          </p:cNvSpPr>
          <p:nvPr>
            <p:ph idx="1"/>
          </p:nvPr>
        </p:nvSpPr>
        <p:spPr/>
        <p:txBody>
          <a:bodyPr/>
          <a:lstStyle/>
          <a:p>
            <a:r>
              <a:rPr lang="en-US" altLang="zh-CN" sz="3600" b="1" dirty="0">
                <a:solidFill>
                  <a:srgbClr val="FF0000"/>
                </a:solidFill>
                <a:latin typeface="Calibri" pitchFamily="34" charset="0"/>
                <a:cs typeface="Calibri" pitchFamily="34" charset="0"/>
              </a:rPr>
              <a:t>①be more specific about </a:t>
            </a:r>
            <a:r>
              <a:rPr lang="en-US" altLang="zh-CN" sz="3600" b="1" dirty="0" err="1">
                <a:solidFill>
                  <a:srgbClr val="FF0000"/>
                </a:solidFill>
                <a:latin typeface="Calibri" pitchFamily="34" charset="0"/>
                <a:cs typeface="Calibri" pitchFamily="34" charset="0"/>
              </a:rPr>
              <a:t>sth</a:t>
            </a:r>
            <a:r>
              <a:rPr lang="en-US" altLang="zh-CN" sz="3600" b="1" dirty="0">
                <a:solidFill>
                  <a:srgbClr val="FF0000"/>
                </a:solidFill>
                <a:latin typeface="Calibri" pitchFamily="34" charset="0"/>
                <a:cs typeface="Calibri" pitchFamily="34" charset="0"/>
              </a:rPr>
              <a:t>.</a:t>
            </a:r>
          </a:p>
          <a:p>
            <a:r>
              <a:rPr lang="en-US" altLang="zh-CN" sz="3600" b="1" dirty="0">
                <a:latin typeface="Calibri" pitchFamily="34" charset="0"/>
                <a:cs typeface="Calibri" pitchFamily="34" charset="0"/>
              </a:rPr>
              <a:t>‘I’d like your help tomorrow.’ ‘</a:t>
            </a:r>
            <a:r>
              <a:rPr lang="en-US" altLang="zh-CN" sz="3600" b="1" dirty="0">
                <a:solidFill>
                  <a:srgbClr val="FF0000"/>
                </a:solidFill>
                <a:latin typeface="Calibri" pitchFamily="34" charset="0"/>
                <a:cs typeface="Calibri" pitchFamily="34" charset="0"/>
              </a:rPr>
              <a:t>Can you  be more specific?’   </a:t>
            </a:r>
          </a:p>
          <a:p>
            <a:r>
              <a:rPr lang="en-US" altLang="zh-CN" sz="3600" b="1" dirty="0">
                <a:latin typeface="Calibri" pitchFamily="34" charset="0"/>
                <a:cs typeface="Calibri" pitchFamily="34" charset="0"/>
              </a:rPr>
              <a:t>②</a:t>
            </a:r>
            <a:r>
              <a:rPr lang="en-US" altLang="zh-CN" sz="3600" b="1" dirty="0">
                <a:solidFill>
                  <a:srgbClr val="0000FF"/>
                </a:solidFill>
                <a:latin typeface="Calibri" pitchFamily="34" charset="0"/>
                <a:cs typeface="Calibri" pitchFamily="34" charset="0"/>
              </a:rPr>
              <a:t>=particular </a:t>
            </a:r>
          </a:p>
          <a:p>
            <a:r>
              <a:rPr lang="en-US" altLang="zh-CN" sz="3600" b="1" dirty="0">
                <a:latin typeface="Calibri" pitchFamily="34" charset="0"/>
                <a:cs typeface="Calibri" pitchFamily="34" charset="0"/>
              </a:rPr>
              <a:t>a </a:t>
            </a:r>
            <a:r>
              <a:rPr lang="en-US" altLang="zh-CN" sz="3600" b="1" dirty="0">
                <a:solidFill>
                  <a:srgbClr val="FF0000"/>
                </a:solidFill>
                <a:latin typeface="Calibri" pitchFamily="34" charset="0"/>
                <a:cs typeface="Calibri" pitchFamily="34" charset="0"/>
              </a:rPr>
              <a:t>specific</a:t>
            </a:r>
            <a:r>
              <a:rPr lang="en-US" altLang="zh-CN" sz="3600" b="1" dirty="0">
                <a:latin typeface="Calibri" pitchFamily="34" charset="0"/>
                <a:cs typeface="Calibri" pitchFamily="34" charset="0"/>
              </a:rPr>
              <a:t> purpose. </a:t>
            </a:r>
          </a:p>
          <a:p>
            <a:r>
              <a:rPr lang="en-US" altLang="zh-CN" sz="3600" b="1" dirty="0">
                <a:latin typeface="Calibri" pitchFamily="34" charset="0"/>
                <a:cs typeface="Calibri" pitchFamily="34" charset="0"/>
              </a:rPr>
              <a:t>children with </a:t>
            </a:r>
            <a:r>
              <a:rPr lang="en-US" altLang="zh-CN" sz="3600" b="1" dirty="0">
                <a:solidFill>
                  <a:srgbClr val="FF0000"/>
                </a:solidFill>
                <a:latin typeface="Calibri" pitchFamily="34" charset="0"/>
                <a:cs typeface="Calibri" pitchFamily="34" charset="0"/>
              </a:rPr>
              <a:t>specific</a:t>
            </a:r>
            <a:r>
              <a:rPr lang="en-US" altLang="zh-CN" sz="3600" b="1" dirty="0">
                <a:latin typeface="Calibri" pitchFamily="34" charset="0"/>
                <a:cs typeface="Calibri" pitchFamily="34" charset="0"/>
              </a:rPr>
              <a:t> learning difficulties</a:t>
            </a:r>
          </a:p>
        </p:txBody>
      </p:sp>
    </p:spTree>
    <p:extLst>
      <p:ext uri="{BB962C8B-B14F-4D97-AF65-F5344CB8AC3E}">
        <p14:creationId xmlns:p14="http://schemas.microsoft.com/office/powerpoint/2010/main" val="57848977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b="1" dirty="0" smtClean="0"/>
              <a:t>figure</a:t>
            </a:r>
            <a:endParaRPr lang="zh-CN" altLang="en-US" b="1" dirty="0"/>
          </a:p>
        </p:txBody>
      </p:sp>
      <p:sp>
        <p:nvSpPr>
          <p:cNvPr id="3" name="内容占位符 2"/>
          <p:cNvSpPr>
            <a:spLocks noGrp="1"/>
          </p:cNvSpPr>
          <p:nvPr>
            <p:ph idx="1"/>
          </p:nvPr>
        </p:nvSpPr>
        <p:spPr/>
        <p:txBody>
          <a:bodyPr/>
          <a:lstStyle/>
          <a:p>
            <a:r>
              <a:rPr lang="en-US" altLang="zh-CN" sz="3600" b="1" dirty="0">
                <a:latin typeface="Calibri" pitchFamily="34" charset="0"/>
                <a:cs typeface="Calibri" pitchFamily="34" charset="0"/>
              </a:rPr>
              <a:t>a </a:t>
            </a:r>
            <a:r>
              <a:rPr lang="en-US" altLang="zh-CN" sz="3600" b="1" dirty="0">
                <a:solidFill>
                  <a:srgbClr val="FF0000"/>
                </a:solidFill>
                <a:latin typeface="Calibri" pitchFamily="34" charset="0"/>
                <a:cs typeface="Calibri" pitchFamily="34" charset="0"/>
              </a:rPr>
              <a:t>six-figure</a:t>
            </a:r>
            <a:r>
              <a:rPr lang="en-US" altLang="zh-CN" sz="3600" b="1" dirty="0">
                <a:latin typeface="Calibri" pitchFamily="34" charset="0"/>
                <a:cs typeface="Calibri" pitchFamily="34" charset="0"/>
              </a:rPr>
              <a:t> salary </a:t>
            </a:r>
          </a:p>
          <a:p>
            <a:r>
              <a:rPr lang="en-US" altLang="zh-CN" sz="3600" b="1" dirty="0">
                <a:latin typeface="Calibri" pitchFamily="34" charset="0"/>
                <a:cs typeface="Calibri" pitchFamily="34" charset="0"/>
              </a:rPr>
              <a:t>a leading </a:t>
            </a:r>
            <a:r>
              <a:rPr lang="en-US" altLang="zh-CN" sz="3600" b="1" dirty="0">
                <a:solidFill>
                  <a:srgbClr val="FF0000"/>
                </a:solidFill>
                <a:latin typeface="Calibri" pitchFamily="34" charset="0"/>
                <a:cs typeface="Calibri" pitchFamily="34" charset="0"/>
              </a:rPr>
              <a:t>figure</a:t>
            </a:r>
            <a:r>
              <a:rPr lang="en-US" altLang="zh-CN" sz="3600" b="1" dirty="0">
                <a:latin typeface="Calibri" pitchFamily="34" charset="0"/>
                <a:cs typeface="Calibri" pitchFamily="34" charset="0"/>
              </a:rPr>
              <a:t> in the music industry </a:t>
            </a:r>
          </a:p>
          <a:p>
            <a:r>
              <a:rPr lang="en-US" altLang="zh-CN" sz="3600" b="1" dirty="0">
                <a:latin typeface="Calibri" pitchFamily="34" charset="0"/>
                <a:cs typeface="Calibri" pitchFamily="34" charset="0"/>
              </a:rPr>
              <a:t>She's always had a good </a:t>
            </a:r>
            <a:r>
              <a:rPr lang="en-US" altLang="zh-CN" sz="3600" b="1" dirty="0">
                <a:solidFill>
                  <a:srgbClr val="FF0000"/>
                </a:solidFill>
                <a:latin typeface="Calibri" pitchFamily="34" charset="0"/>
                <a:cs typeface="Calibri" pitchFamily="34" charset="0"/>
              </a:rPr>
              <a:t>figure</a:t>
            </a:r>
            <a:r>
              <a:rPr lang="en-US" altLang="zh-CN" sz="3600" b="1" dirty="0">
                <a:latin typeface="Calibri" pitchFamily="34" charset="0"/>
                <a:cs typeface="Calibri" pitchFamily="34" charset="0"/>
              </a:rPr>
              <a:t>. </a:t>
            </a:r>
          </a:p>
          <a:p>
            <a:r>
              <a:rPr lang="en-US" altLang="zh-CN" sz="3600" b="1" dirty="0">
                <a:solidFill>
                  <a:srgbClr val="FF0000"/>
                </a:solidFill>
                <a:latin typeface="Calibri" pitchFamily="34" charset="0"/>
                <a:cs typeface="Calibri" pitchFamily="34" charset="0"/>
              </a:rPr>
              <a:t>figure out</a:t>
            </a:r>
          </a:p>
          <a:p>
            <a:r>
              <a:rPr lang="en-US" altLang="zh-CN" sz="3600" b="1" dirty="0">
                <a:solidFill>
                  <a:srgbClr val="0000FF"/>
                </a:solidFill>
                <a:latin typeface="Calibri" pitchFamily="34" charset="0"/>
                <a:cs typeface="Calibri" pitchFamily="34" charset="0"/>
              </a:rPr>
              <a:t>= work out</a:t>
            </a:r>
          </a:p>
          <a:p>
            <a:r>
              <a:rPr lang="en-US" altLang="zh-CN" sz="3600" b="1" dirty="0">
                <a:latin typeface="Calibri" pitchFamily="34" charset="0"/>
                <a:cs typeface="Calibri" pitchFamily="34" charset="0"/>
              </a:rPr>
              <a:t>Have you </a:t>
            </a:r>
            <a:r>
              <a:rPr lang="en-US" altLang="zh-CN" sz="3600" b="1" dirty="0">
                <a:solidFill>
                  <a:srgbClr val="FF0000"/>
                </a:solidFill>
                <a:latin typeface="Calibri" pitchFamily="34" charset="0"/>
                <a:cs typeface="Calibri" pitchFamily="34" charset="0"/>
              </a:rPr>
              <a:t>figured out </a:t>
            </a:r>
            <a:r>
              <a:rPr lang="en-US" altLang="zh-CN" sz="3600" b="1" dirty="0">
                <a:latin typeface="Calibri" pitchFamily="34" charset="0"/>
                <a:cs typeface="Calibri" pitchFamily="34" charset="0"/>
              </a:rPr>
              <a:t>how much the trip will cost? </a:t>
            </a:r>
            <a:endParaRPr lang="zh-CN" altLang="en-US" sz="3600" b="1" dirty="0">
              <a:latin typeface="Calibri" pitchFamily="34" charset="0"/>
              <a:cs typeface="Calibri" pitchFamily="34" charset="0"/>
            </a:endParaRPr>
          </a:p>
        </p:txBody>
      </p:sp>
      <p:sp>
        <p:nvSpPr>
          <p:cNvPr id="4" name="矩形 3"/>
          <p:cNvSpPr/>
          <p:nvPr/>
        </p:nvSpPr>
        <p:spPr>
          <a:xfrm>
            <a:off x="5735961" y="1692098"/>
            <a:ext cx="1008609" cy="584775"/>
          </a:xfrm>
          <a:prstGeom prst="rect">
            <a:avLst/>
          </a:prstGeom>
        </p:spPr>
        <p:txBody>
          <a:bodyPr wrap="none">
            <a:spAutoFit/>
          </a:bodyPr>
          <a:lstStyle/>
          <a:p>
            <a:r>
              <a:rPr lang="zh-CN" altLang="en-US" sz="3200" b="1" dirty="0">
                <a:solidFill>
                  <a:srgbClr val="0000FF"/>
                </a:solidFill>
                <a:latin typeface="Times New Roman" pitchFamily="18" charset="0"/>
                <a:ea typeface="宋体" charset="-122"/>
              </a:rPr>
              <a:t>数字</a:t>
            </a:r>
          </a:p>
        </p:txBody>
      </p:sp>
      <p:sp>
        <p:nvSpPr>
          <p:cNvPr id="5" name="矩形 4"/>
          <p:cNvSpPr/>
          <p:nvPr/>
        </p:nvSpPr>
        <p:spPr>
          <a:xfrm>
            <a:off x="9336361" y="2348881"/>
            <a:ext cx="1008609" cy="584775"/>
          </a:xfrm>
          <a:prstGeom prst="rect">
            <a:avLst/>
          </a:prstGeom>
        </p:spPr>
        <p:txBody>
          <a:bodyPr wrap="none">
            <a:spAutoFit/>
          </a:bodyPr>
          <a:lstStyle/>
          <a:p>
            <a:r>
              <a:rPr lang="zh-CN" altLang="en-US" sz="3200" b="1" dirty="0">
                <a:solidFill>
                  <a:srgbClr val="0000FF"/>
                </a:solidFill>
                <a:latin typeface="Times New Roman" pitchFamily="18" charset="0"/>
                <a:ea typeface="宋体" charset="-122"/>
              </a:rPr>
              <a:t>人物</a:t>
            </a:r>
          </a:p>
        </p:txBody>
      </p:sp>
      <p:sp>
        <p:nvSpPr>
          <p:cNvPr id="6" name="矩形 5"/>
          <p:cNvSpPr/>
          <p:nvPr/>
        </p:nvSpPr>
        <p:spPr>
          <a:xfrm>
            <a:off x="8256241" y="2988242"/>
            <a:ext cx="1008609" cy="584775"/>
          </a:xfrm>
          <a:prstGeom prst="rect">
            <a:avLst/>
          </a:prstGeom>
        </p:spPr>
        <p:txBody>
          <a:bodyPr wrap="none">
            <a:spAutoFit/>
          </a:bodyPr>
          <a:lstStyle/>
          <a:p>
            <a:r>
              <a:rPr lang="zh-CN" altLang="en-US" sz="3200" b="1" dirty="0">
                <a:solidFill>
                  <a:srgbClr val="0000FF"/>
                </a:solidFill>
                <a:latin typeface="Times New Roman" pitchFamily="18" charset="0"/>
                <a:ea typeface="宋体" charset="-122"/>
              </a:rPr>
              <a:t>身材</a:t>
            </a:r>
          </a:p>
        </p:txBody>
      </p:sp>
    </p:spTree>
    <p:extLst>
      <p:ext uri="{BB962C8B-B14F-4D97-AF65-F5344CB8AC3E}">
        <p14:creationId xmlns:p14="http://schemas.microsoft.com/office/powerpoint/2010/main" val="400873993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5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5962554" y="3564165"/>
            <a:ext cx="4705447" cy="328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500471" y="3435546"/>
            <a:ext cx="4462082" cy="3449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7" name="Picture 15"/>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1534007" y="0"/>
            <a:ext cx="4577892"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6" name="Text Box 4"/>
          <p:cNvSpPr txBox="1">
            <a:spLocks noChangeArrowheads="1"/>
          </p:cNvSpPr>
          <p:nvPr/>
        </p:nvSpPr>
        <p:spPr bwMode="auto">
          <a:xfrm>
            <a:off x="1524000" y="3095173"/>
            <a:ext cx="9144000" cy="646331"/>
          </a:xfrm>
          <a:prstGeom prst="rect">
            <a:avLst/>
          </a:prstGeom>
          <a:solidFill>
            <a:schemeClr val="bg1">
              <a:alpha val="65000"/>
            </a:schemeClr>
          </a:solidFill>
          <a:ln>
            <a:noFill/>
          </a:ln>
          <a:effectLst/>
        </p:spPr>
        <p:txBody>
          <a:bodyPr>
            <a:spAutoFit/>
          </a:bodyPr>
          <a:lstStyle/>
          <a:p>
            <a:pPr>
              <a:spcBef>
                <a:spcPct val="20000"/>
              </a:spcBef>
              <a:buClr>
                <a:srgbClr val="000000"/>
              </a:buClr>
              <a:buSzPct val="95000"/>
              <a:buFont typeface="Wingdings" pitchFamily="2" charset="2"/>
              <a:buNone/>
            </a:pPr>
            <a:r>
              <a:rPr kumimoji="1" lang="en-US" altLang="zh-CN" sz="3600" b="1" dirty="0">
                <a:solidFill>
                  <a:srgbClr val="000000"/>
                </a:solidFill>
                <a:latin typeface="Tahoma" pitchFamily="34" charset="0"/>
                <a:ea typeface="宋体"/>
              </a:rPr>
              <a:t>The Best of Manhattan’s Art </a:t>
            </a:r>
            <a:r>
              <a:rPr kumimoji="1" lang="en-US" altLang="zh-CN" sz="3600" b="1" dirty="0">
                <a:solidFill>
                  <a:srgbClr val="FF0000"/>
                </a:solidFill>
                <a:latin typeface="Tahoma" pitchFamily="34" charset="0"/>
                <a:ea typeface="宋体"/>
              </a:rPr>
              <a:t>Galleries</a:t>
            </a:r>
          </a:p>
        </p:txBody>
      </p:sp>
      <p:pic>
        <p:nvPicPr>
          <p:cNvPr id="1028" name="Picture 4"/>
          <p:cNvPicPr>
            <a:picLocks noChangeAspect="1" noChangeArrowheads="1"/>
          </p:cNvPicPr>
          <p:nvPr/>
        </p:nvPicPr>
        <p:blipFill>
          <a:blip r:embed="rId9">
            <a:extLst>
              <a:ext uri="{BEBA8EAE-BF5A-486C-A8C5-ECC9F3942E4B}">
                <a14:imgProps xmlns:a14="http://schemas.microsoft.com/office/drawing/2010/main">
                  <a14:imgLayer r:embed="rId10">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6111899" y="0"/>
            <a:ext cx="4553515" cy="3095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3877123"/>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32"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plus(out)">
                                      <p:cBhvr>
                                        <p:cTn id="7"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body" idx="1"/>
          </p:nvPr>
        </p:nvSpPr>
        <p:spPr>
          <a:xfrm>
            <a:off x="2063750" y="4184650"/>
            <a:ext cx="7848600" cy="1765300"/>
          </a:xfrm>
        </p:spPr>
        <p:txBody>
          <a:bodyPr/>
          <a:lstStyle/>
          <a:p>
            <a:pPr marL="474663" indent="-474663">
              <a:spcBef>
                <a:spcPct val="0"/>
              </a:spcBef>
              <a:buNone/>
            </a:pPr>
            <a:r>
              <a:rPr lang="en-US" altLang="zh-CN" sz="3600" b="1">
                <a:latin typeface="+mj-lt"/>
              </a:rPr>
              <a:t>1. Who first suggested they visit art galleries?</a:t>
            </a:r>
          </a:p>
          <a:p>
            <a:pPr marL="474663" indent="-474663">
              <a:spcBef>
                <a:spcPct val="0"/>
              </a:spcBef>
              <a:buNone/>
            </a:pPr>
            <a:r>
              <a:rPr lang="en-US" altLang="zh-CN" sz="3600" b="1">
                <a:latin typeface="+mj-lt"/>
              </a:rPr>
              <a:t>2. Who does not like large museums?</a:t>
            </a:r>
          </a:p>
        </p:txBody>
      </p:sp>
      <p:sp>
        <p:nvSpPr>
          <p:cNvPr id="34820" name="Text Box 4"/>
          <p:cNvSpPr txBox="1">
            <a:spLocks noChangeArrowheads="1"/>
          </p:cNvSpPr>
          <p:nvPr/>
        </p:nvSpPr>
        <p:spPr bwMode="auto">
          <a:xfrm>
            <a:off x="5016500" y="4725144"/>
            <a:ext cx="11509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spcBef>
                <a:spcPct val="50000"/>
              </a:spcBef>
              <a:spcAft>
                <a:spcPts val="0"/>
              </a:spcAft>
            </a:pPr>
            <a:r>
              <a:rPr lang="en-US" altLang="zh-CN" sz="3600" b="1" dirty="0">
                <a:solidFill>
                  <a:srgbClr val="FF0000"/>
                </a:solidFill>
                <a:latin typeface="Calibri"/>
                <a:ea typeface="华文隶书" pitchFamily="2" charset="-122"/>
              </a:rPr>
              <a:t>John</a:t>
            </a:r>
          </a:p>
        </p:txBody>
      </p:sp>
      <p:sp>
        <p:nvSpPr>
          <p:cNvPr id="34821" name="Text Box 5"/>
          <p:cNvSpPr txBox="1">
            <a:spLocks noChangeArrowheads="1"/>
          </p:cNvSpPr>
          <p:nvPr/>
        </p:nvSpPr>
        <p:spPr bwMode="auto">
          <a:xfrm>
            <a:off x="2566989" y="5805488"/>
            <a:ext cx="151288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spcBef>
                <a:spcPct val="50000"/>
              </a:spcBef>
              <a:spcAft>
                <a:spcPts val="0"/>
              </a:spcAft>
            </a:pPr>
            <a:r>
              <a:rPr lang="en-US" altLang="zh-CN" sz="3600" b="1" dirty="0">
                <a:solidFill>
                  <a:srgbClr val="FF0000"/>
                </a:solidFill>
                <a:latin typeface="Calibri"/>
                <a:ea typeface="华文隶书" pitchFamily="2" charset="-122"/>
              </a:rPr>
              <a:t>Susan</a:t>
            </a:r>
          </a:p>
        </p:txBody>
      </p:sp>
      <p:sp>
        <p:nvSpPr>
          <p:cNvPr id="34824" name="Rectangle 8"/>
          <p:cNvSpPr>
            <a:spLocks noChangeArrowheads="1"/>
          </p:cNvSpPr>
          <p:nvPr/>
        </p:nvSpPr>
        <p:spPr bwMode="auto">
          <a:xfrm>
            <a:off x="3465514" y="404814"/>
            <a:ext cx="451957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2813" fontAlgn="auto">
              <a:spcBef>
                <a:spcPts val="0"/>
              </a:spcBef>
              <a:spcAft>
                <a:spcPts val="0"/>
              </a:spcAft>
            </a:pPr>
            <a:r>
              <a:rPr lang="en-US" altLang="zh-CN" sz="3600" b="1">
                <a:solidFill>
                  <a:srgbClr val="0000FF"/>
                </a:solidFill>
                <a:latin typeface="Calibri"/>
                <a:ea typeface="宋体"/>
              </a:rPr>
              <a:t>Listening and speaking</a:t>
            </a:r>
          </a:p>
        </p:txBody>
      </p:sp>
      <p:sp>
        <p:nvSpPr>
          <p:cNvPr id="34825" name="Rectangle 9"/>
          <p:cNvSpPr>
            <a:spLocks noChangeArrowheads="1"/>
          </p:cNvSpPr>
          <p:nvPr/>
        </p:nvSpPr>
        <p:spPr bwMode="auto">
          <a:xfrm>
            <a:off x="2063751" y="1196975"/>
            <a:ext cx="7993063"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2813" fontAlgn="auto">
              <a:spcBef>
                <a:spcPts val="0"/>
              </a:spcBef>
              <a:spcAft>
                <a:spcPts val="0"/>
              </a:spcAft>
            </a:pPr>
            <a:r>
              <a:rPr lang="en-US" altLang="zh-CN" sz="3600" b="1" dirty="0">
                <a:solidFill>
                  <a:srgbClr val="0000FF"/>
                </a:solidFill>
                <a:latin typeface="Calibri"/>
                <a:ea typeface="宋体"/>
              </a:rPr>
              <a:t>1 </a:t>
            </a:r>
            <a:r>
              <a:rPr lang="en-US" altLang="zh-CN" sz="3600" b="1" dirty="0" err="1">
                <a:solidFill>
                  <a:srgbClr val="0000FF"/>
                </a:solidFill>
                <a:latin typeface="Calibri"/>
                <a:ea typeface="宋体"/>
              </a:rPr>
              <a:t>Gao</a:t>
            </a:r>
            <a:r>
              <a:rPr lang="en-US" altLang="zh-CN" sz="3600" b="1" dirty="0">
                <a:solidFill>
                  <a:srgbClr val="0000FF"/>
                </a:solidFill>
                <a:latin typeface="Calibri"/>
                <a:ea typeface="宋体"/>
              </a:rPr>
              <a:t> Yan, John and Susan are on holiday in New York. Listen to the three friends discussing the art galleries they would like to visit and answer these questions.</a:t>
            </a:r>
          </a:p>
        </p:txBody>
      </p:sp>
      <p:pic>
        <p:nvPicPr>
          <p:cNvPr id="34831" name="Picture 15" descr="la8">
            <a:hlinkClick r:id="rId2" action="ppaction://hlinkfil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56814" y="6065838"/>
            <a:ext cx="600075" cy="76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2156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blinds(horizontal)">
                                      <p:cBhvr>
                                        <p:cTn id="7" dur="500"/>
                                        <p:tgtEl>
                                          <p:spTgt spid="348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4821"/>
                                        </p:tgtEl>
                                        <p:attrNameLst>
                                          <p:attrName>style.visibility</p:attrName>
                                        </p:attrNameLst>
                                      </p:cBhvr>
                                      <p:to>
                                        <p:strVal val="visible"/>
                                      </p:to>
                                    </p:set>
                                    <p:animEffect transition="in" filter="blinds(horizontal)">
                                      <p:cBhvr>
                                        <p:cTn id="12" dur="500"/>
                                        <p:tgtEl>
                                          <p:spTgt spid="34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autoUpdateAnimBg="0"/>
      <p:bldP spid="34821" grpId="0" autoUpdateAnimBg="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body" idx="1"/>
          </p:nvPr>
        </p:nvSpPr>
        <p:spPr>
          <a:xfrm>
            <a:off x="1703512" y="476672"/>
            <a:ext cx="8856984" cy="5473278"/>
          </a:xfrm>
        </p:spPr>
        <p:txBody>
          <a:bodyPr/>
          <a:lstStyle/>
          <a:p>
            <a:pPr marL="457200" indent="-457200">
              <a:lnSpc>
                <a:spcPct val="110000"/>
              </a:lnSpc>
              <a:spcBef>
                <a:spcPct val="0"/>
              </a:spcBef>
              <a:buNone/>
            </a:pPr>
            <a:r>
              <a:rPr lang="en-US" altLang="zh-CN" sz="3600" b="1" dirty="0">
                <a:latin typeface="+mj-lt"/>
              </a:rPr>
              <a:t>3. Why is </a:t>
            </a:r>
            <a:r>
              <a:rPr lang="en-US" altLang="zh-CN" sz="3600" b="1" dirty="0" err="1">
                <a:latin typeface="+mj-lt"/>
              </a:rPr>
              <a:t>Gao</a:t>
            </a:r>
            <a:r>
              <a:rPr lang="en-US" altLang="zh-CN" sz="3600" b="1" dirty="0">
                <a:latin typeface="+mj-lt"/>
              </a:rPr>
              <a:t> Yang interested in visiting the Metropolitan Museum? </a:t>
            </a:r>
          </a:p>
          <a:p>
            <a:pPr marL="457200" indent="-457200">
              <a:lnSpc>
                <a:spcPct val="110000"/>
              </a:lnSpc>
              <a:spcBef>
                <a:spcPct val="0"/>
              </a:spcBef>
              <a:buNone/>
            </a:pPr>
            <a:r>
              <a:rPr lang="en-US" altLang="zh-CN" sz="3600" b="1" dirty="0">
                <a:solidFill>
                  <a:srgbClr val="FF0000"/>
                </a:solidFill>
                <a:latin typeface="+mj-lt"/>
              </a:rPr>
              <a:t>    </a:t>
            </a:r>
            <a:r>
              <a:rPr lang="en-US" altLang="zh-CN" sz="3600" b="1" dirty="0">
                <a:solidFill>
                  <a:srgbClr val="0000FF"/>
                </a:solidFill>
                <a:latin typeface="+mj-lt"/>
              </a:rPr>
              <a:t>He wants to see art from all over the world, including some from China.</a:t>
            </a:r>
          </a:p>
          <a:p>
            <a:pPr marL="457200" indent="-457200">
              <a:lnSpc>
                <a:spcPct val="110000"/>
              </a:lnSpc>
              <a:spcBef>
                <a:spcPct val="0"/>
              </a:spcBef>
              <a:buNone/>
            </a:pPr>
            <a:r>
              <a:rPr lang="en-US" altLang="zh-CN" sz="3600" b="1" dirty="0">
                <a:latin typeface="+mj-lt"/>
              </a:rPr>
              <a:t>4. What is their plan for the first day? </a:t>
            </a:r>
          </a:p>
          <a:p>
            <a:pPr marL="457200" indent="-457200">
              <a:lnSpc>
                <a:spcPct val="110000"/>
              </a:lnSpc>
              <a:spcBef>
                <a:spcPct val="0"/>
              </a:spcBef>
              <a:buNone/>
            </a:pPr>
            <a:r>
              <a:rPr lang="en-US" altLang="zh-CN" sz="3600" b="1" dirty="0">
                <a:solidFill>
                  <a:srgbClr val="FF0000"/>
                </a:solidFill>
                <a:latin typeface="+mj-lt"/>
              </a:rPr>
              <a:t>    </a:t>
            </a:r>
            <a:r>
              <a:rPr lang="en-US" altLang="zh-CN" sz="3600" b="1" dirty="0">
                <a:solidFill>
                  <a:srgbClr val="0000FF"/>
                </a:solidFill>
                <a:latin typeface="+mj-lt"/>
              </a:rPr>
              <a:t>Visit _________________ in the morning and _____________________________ in the afternoon.</a:t>
            </a:r>
          </a:p>
        </p:txBody>
      </p:sp>
      <p:sp>
        <p:nvSpPr>
          <p:cNvPr id="3" name="矩形 2"/>
          <p:cNvSpPr/>
          <p:nvPr/>
        </p:nvSpPr>
        <p:spPr>
          <a:xfrm>
            <a:off x="3215680" y="3501009"/>
            <a:ext cx="3959738" cy="646331"/>
          </a:xfrm>
          <a:prstGeom prst="rect">
            <a:avLst/>
          </a:prstGeom>
        </p:spPr>
        <p:txBody>
          <a:bodyPr wrap="none">
            <a:spAutoFit/>
          </a:bodyPr>
          <a:lstStyle/>
          <a:p>
            <a:pPr fontAlgn="auto">
              <a:spcBef>
                <a:spcPts val="0"/>
              </a:spcBef>
              <a:spcAft>
                <a:spcPts val="0"/>
              </a:spcAft>
            </a:pPr>
            <a:r>
              <a:rPr lang="en-US" altLang="zh-CN" sz="3600" b="1" dirty="0">
                <a:solidFill>
                  <a:srgbClr val="FF0000"/>
                </a:solidFill>
                <a:latin typeface="Calibri"/>
                <a:ea typeface="宋体"/>
              </a:rPr>
              <a:t>the Frick Collection </a:t>
            </a:r>
            <a:endParaRPr lang="zh-CN" altLang="en-US" dirty="0">
              <a:solidFill>
                <a:prstClr val="black"/>
              </a:solidFill>
              <a:latin typeface="Calibri"/>
              <a:ea typeface="宋体"/>
            </a:endParaRPr>
          </a:p>
        </p:txBody>
      </p:sp>
      <p:sp>
        <p:nvSpPr>
          <p:cNvPr id="4" name="矩形 3"/>
          <p:cNvSpPr/>
          <p:nvPr/>
        </p:nvSpPr>
        <p:spPr>
          <a:xfrm>
            <a:off x="3186517" y="4077073"/>
            <a:ext cx="6750496" cy="646331"/>
          </a:xfrm>
          <a:prstGeom prst="rect">
            <a:avLst/>
          </a:prstGeom>
        </p:spPr>
        <p:txBody>
          <a:bodyPr wrap="square">
            <a:spAutoFit/>
          </a:bodyPr>
          <a:lstStyle/>
          <a:p>
            <a:pPr fontAlgn="auto">
              <a:spcBef>
                <a:spcPts val="0"/>
              </a:spcBef>
              <a:spcAft>
                <a:spcPts val="0"/>
              </a:spcAft>
            </a:pPr>
            <a:r>
              <a:rPr lang="en-US" altLang="zh-CN" sz="3600" b="1" dirty="0">
                <a:solidFill>
                  <a:srgbClr val="FF0000"/>
                </a:solidFill>
                <a:latin typeface="Calibri"/>
                <a:ea typeface="宋体"/>
              </a:rPr>
              <a:t>the Metropolitan Museum of Art </a:t>
            </a:r>
            <a:endParaRPr lang="zh-CN" altLang="en-US" dirty="0">
              <a:solidFill>
                <a:prstClr val="black"/>
              </a:solidFill>
              <a:latin typeface="Calibri"/>
              <a:ea typeface="宋体"/>
            </a:endParaRPr>
          </a:p>
        </p:txBody>
      </p:sp>
    </p:spTree>
    <p:extLst>
      <p:ext uri="{BB962C8B-B14F-4D97-AF65-F5344CB8AC3E}">
        <p14:creationId xmlns:p14="http://schemas.microsoft.com/office/powerpoint/2010/main" val="3440582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5842">
                                            <p:txEl>
                                              <p:pRg st="1" end="1"/>
                                            </p:txEl>
                                          </p:spTgt>
                                        </p:tgtEl>
                                        <p:attrNameLst>
                                          <p:attrName>style.visibility</p:attrName>
                                        </p:attrNameLst>
                                      </p:cBhvr>
                                      <p:to>
                                        <p:strVal val="visible"/>
                                      </p:to>
                                    </p:set>
                                    <p:animEffect transition="in" filter="blinds(horizontal)">
                                      <p:cBhvr>
                                        <p:cTn id="7" dur="500"/>
                                        <p:tgtEl>
                                          <p:spTgt spid="35842">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5842">
                                            <p:txEl>
                                              <p:pRg st="3" end="3"/>
                                            </p:txEl>
                                          </p:spTgt>
                                        </p:tgtEl>
                                        <p:attrNameLst>
                                          <p:attrName>style.visibility</p:attrName>
                                        </p:attrNameLst>
                                      </p:cBhvr>
                                      <p:to>
                                        <p:strVal val="visible"/>
                                      </p:to>
                                    </p:set>
                                    <p:animEffect transition="in" filter="blinds(horizontal)">
                                      <p:cBhvr>
                                        <p:cTn id="12" dur="500"/>
                                        <p:tgtEl>
                                          <p:spTgt spid="3584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body" idx="1"/>
          </p:nvPr>
        </p:nvSpPr>
        <p:spPr>
          <a:xfrm>
            <a:off x="1812926" y="981075"/>
            <a:ext cx="8569325" cy="4178300"/>
          </a:xfrm>
        </p:spPr>
        <p:txBody>
          <a:bodyPr/>
          <a:lstStyle/>
          <a:p>
            <a:pPr marL="490538" indent="-490538">
              <a:lnSpc>
                <a:spcPct val="120000"/>
              </a:lnSpc>
              <a:spcBef>
                <a:spcPct val="0"/>
              </a:spcBef>
              <a:buNone/>
            </a:pPr>
            <a:r>
              <a:rPr lang="en-US" altLang="zh-CN" sz="3600" b="1" dirty="0">
                <a:latin typeface="+mj-lt"/>
              </a:rPr>
              <a:t>5. What do they do to make Susan happy? </a:t>
            </a:r>
          </a:p>
          <a:p>
            <a:pPr marL="490538" indent="-490538">
              <a:lnSpc>
                <a:spcPct val="120000"/>
              </a:lnSpc>
              <a:spcBef>
                <a:spcPct val="0"/>
              </a:spcBef>
              <a:buNone/>
            </a:pPr>
            <a:r>
              <a:rPr lang="en-US" altLang="zh-CN" sz="3600" b="1" dirty="0">
                <a:solidFill>
                  <a:srgbClr val="0000FF"/>
                </a:solidFill>
                <a:latin typeface="+mj-lt"/>
              </a:rPr>
              <a:t>    They suggest that Susan _______ in the afternoon from the Metropolitan Museum of Art to the hotel if she has had enough. _____ and _______ stay at the museum till it close.</a:t>
            </a:r>
          </a:p>
        </p:txBody>
      </p:sp>
      <p:sp>
        <p:nvSpPr>
          <p:cNvPr id="2" name="矩形 1"/>
          <p:cNvSpPr/>
          <p:nvPr/>
        </p:nvSpPr>
        <p:spPr>
          <a:xfrm>
            <a:off x="6969957" y="1628801"/>
            <a:ext cx="1747914" cy="646331"/>
          </a:xfrm>
          <a:prstGeom prst="rect">
            <a:avLst/>
          </a:prstGeom>
        </p:spPr>
        <p:txBody>
          <a:bodyPr wrap="none">
            <a:spAutoFit/>
          </a:bodyPr>
          <a:lstStyle/>
          <a:p>
            <a:pPr fontAlgn="auto">
              <a:spcBef>
                <a:spcPts val="0"/>
              </a:spcBef>
              <a:spcAft>
                <a:spcPts val="0"/>
              </a:spcAft>
            </a:pPr>
            <a:r>
              <a:rPr lang="en-US" altLang="zh-CN" sz="3600" b="1" dirty="0">
                <a:solidFill>
                  <a:srgbClr val="FF0000"/>
                </a:solidFill>
                <a:latin typeface="Calibri"/>
                <a:ea typeface="宋体"/>
              </a:rPr>
              <a:t>go back </a:t>
            </a:r>
            <a:endParaRPr lang="zh-CN" altLang="en-US" dirty="0">
              <a:solidFill>
                <a:prstClr val="black"/>
              </a:solidFill>
              <a:latin typeface="Calibri"/>
              <a:ea typeface="宋体"/>
            </a:endParaRPr>
          </a:p>
        </p:txBody>
      </p:sp>
      <p:sp>
        <p:nvSpPr>
          <p:cNvPr id="3" name="矩形 2"/>
          <p:cNvSpPr/>
          <p:nvPr/>
        </p:nvSpPr>
        <p:spPr>
          <a:xfrm>
            <a:off x="4871864" y="3646766"/>
            <a:ext cx="1082348" cy="646331"/>
          </a:xfrm>
          <a:prstGeom prst="rect">
            <a:avLst/>
          </a:prstGeom>
        </p:spPr>
        <p:txBody>
          <a:bodyPr wrap="none">
            <a:spAutoFit/>
          </a:bodyPr>
          <a:lstStyle/>
          <a:p>
            <a:pPr fontAlgn="auto">
              <a:spcBef>
                <a:spcPts val="0"/>
              </a:spcBef>
              <a:spcAft>
                <a:spcPts val="0"/>
              </a:spcAft>
            </a:pPr>
            <a:r>
              <a:rPr lang="en-US" altLang="zh-CN" sz="3600" b="1" dirty="0">
                <a:solidFill>
                  <a:srgbClr val="FF0000"/>
                </a:solidFill>
                <a:latin typeface="Calibri"/>
                <a:ea typeface="宋体"/>
              </a:rPr>
              <a:t>John</a:t>
            </a:r>
            <a:endParaRPr lang="zh-CN" altLang="en-US" dirty="0">
              <a:solidFill>
                <a:prstClr val="black"/>
              </a:solidFill>
              <a:latin typeface="Calibri"/>
              <a:ea typeface="宋体"/>
            </a:endParaRPr>
          </a:p>
        </p:txBody>
      </p:sp>
      <p:sp>
        <p:nvSpPr>
          <p:cNvPr id="4" name="矩形 3"/>
          <p:cNvSpPr/>
          <p:nvPr/>
        </p:nvSpPr>
        <p:spPr>
          <a:xfrm>
            <a:off x="6868775" y="3645025"/>
            <a:ext cx="1849096" cy="646331"/>
          </a:xfrm>
          <a:prstGeom prst="rect">
            <a:avLst/>
          </a:prstGeom>
        </p:spPr>
        <p:txBody>
          <a:bodyPr wrap="none">
            <a:spAutoFit/>
          </a:bodyPr>
          <a:lstStyle/>
          <a:p>
            <a:pPr fontAlgn="auto">
              <a:spcBef>
                <a:spcPts val="0"/>
              </a:spcBef>
              <a:spcAft>
                <a:spcPts val="0"/>
              </a:spcAft>
            </a:pPr>
            <a:r>
              <a:rPr lang="en-US" altLang="zh-CN" sz="3600" b="1" dirty="0" err="1">
                <a:solidFill>
                  <a:srgbClr val="FF0000"/>
                </a:solidFill>
                <a:latin typeface="Calibri"/>
                <a:ea typeface="宋体"/>
              </a:rPr>
              <a:t>Gao</a:t>
            </a:r>
            <a:r>
              <a:rPr lang="en-US" altLang="zh-CN" sz="3600" b="1" dirty="0">
                <a:solidFill>
                  <a:srgbClr val="FF0000"/>
                </a:solidFill>
                <a:latin typeface="Calibri"/>
                <a:ea typeface="宋体"/>
              </a:rPr>
              <a:t> Yan </a:t>
            </a:r>
            <a:endParaRPr lang="zh-CN" altLang="en-US" dirty="0">
              <a:solidFill>
                <a:prstClr val="black"/>
              </a:solidFill>
              <a:latin typeface="Calibri"/>
              <a:ea typeface="宋体"/>
            </a:endParaRPr>
          </a:p>
        </p:txBody>
      </p:sp>
    </p:spTree>
    <p:extLst>
      <p:ext uri="{BB962C8B-B14F-4D97-AF65-F5344CB8AC3E}">
        <p14:creationId xmlns:p14="http://schemas.microsoft.com/office/powerpoint/2010/main" val="34466279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6866">
                                            <p:txEl>
                                              <p:pRg st="1" end="1"/>
                                            </p:txEl>
                                          </p:spTgt>
                                        </p:tgtEl>
                                        <p:attrNameLst>
                                          <p:attrName>style.visibility</p:attrName>
                                        </p:attrNameLst>
                                      </p:cBhvr>
                                      <p:to>
                                        <p:strVal val="visible"/>
                                      </p:to>
                                    </p:set>
                                    <p:animEffect transition="in" filter="blinds(horizontal)">
                                      <p:cBhvr>
                                        <p:cTn id="7" dur="500"/>
                                        <p:tgtEl>
                                          <p:spTgt spid="3686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body" idx="1"/>
          </p:nvPr>
        </p:nvSpPr>
        <p:spPr>
          <a:xfrm>
            <a:off x="1703512" y="620689"/>
            <a:ext cx="8712968" cy="5256237"/>
          </a:xfrm>
        </p:spPr>
        <p:txBody>
          <a:bodyPr/>
          <a:lstStyle/>
          <a:p>
            <a:pPr marL="439738" indent="-439738">
              <a:spcBef>
                <a:spcPct val="0"/>
              </a:spcBef>
              <a:buNone/>
            </a:pPr>
            <a:r>
              <a:rPr lang="en-US" altLang="zh-CN" sz="3600" b="1" dirty="0">
                <a:latin typeface="+mj-lt"/>
              </a:rPr>
              <a:t>6. Why doesn’t Susan want to go to the Museum of Modern Art? </a:t>
            </a:r>
          </a:p>
          <a:p>
            <a:pPr marL="439738" indent="-439738">
              <a:spcBef>
                <a:spcPct val="0"/>
              </a:spcBef>
              <a:buNone/>
            </a:pPr>
            <a:r>
              <a:rPr lang="en-US" altLang="zh-CN" sz="3600" b="1" dirty="0">
                <a:solidFill>
                  <a:srgbClr val="CC3300"/>
                </a:solidFill>
                <a:latin typeface="+mj-lt"/>
              </a:rPr>
              <a:t>    </a:t>
            </a:r>
            <a:r>
              <a:rPr lang="en-US" altLang="zh-CN" sz="3600" b="1" dirty="0">
                <a:solidFill>
                  <a:srgbClr val="0000FF"/>
                </a:solidFill>
                <a:latin typeface="+mj-lt"/>
              </a:rPr>
              <a:t>She thinks a monkey _______________ pictures than modern artists.</a:t>
            </a:r>
          </a:p>
          <a:p>
            <a:pPr marL="439738" indent="-439738">
              <a:lnSpc>
                <a:spcPct val="110000"/>
              </a:lnSpc>
              <a:spcBef>
                <a:spcPct val="0"/>
              </a:spcBef>
              <a:buNone/>
            </a:pPr>
            <a:r>
              <a:rPr lang="en-US" altLang="zh-CN" sz="3600" b="1" dirty="0">
                <a:latin typeface="+mj-lt"/>
              </a:rPr>
              <a:t>7. Which two galleries do they decide to visit on Saturday? </a:t>
            </a:r>
          </a:p>
          <a:p>
            <a:pPr marL="439738" indent="-439738">
              <a:lnSpc>
                <a:spcPct val="110000"/>
              </a:lnSpc>
              <a:spcBef>
                <a:spcPct val="0"/>
              </a:spcBef>
              <a:buNone/>
            </a:pPr>
            <a:r>
              <a:rPr lang="en-US" altLang="zh-CN" sz="3600" b="1" dirty="0">
                <a:solidFill>
                  <a:srgbClr val="FF0000"/>
                </a:solidFill>
                <a:latin typeface="+mj-lt"/>
              </a:rPr>
              <a:t>    </a:t>
            </a:r>
            <a:r>
              <a:rPr lang="en-US" altLang="zh-CN" sz="3600" b="1" dirty="0">
                <a:solidFill>
                  <a:srgbClr val="0000FF"/>
                </a:solidFill>
                <a:latin typeface="+mj-lt"/>
              </a:rPr>
              <a:t>The ________ first and the then __________.</a:t>
            </a:r>
          </a:p>
        </p:txBody>
      </p:sp>
      <p:sp>
        <p:nvSpPr>
          <p:cNvPr id="2" name="矩形 1"/>
          <p:cNvSpPr/>
          <p:nvPr/>
        </p:nvSpPr>
        <p:spPr>
          <a:xfrm>
            <a:off x="6113760" y="1702550"/>
            <a:ext cx="3725828" cy="646331"/>
          </a:xfrm>
          <a:prstGeom prst="rect">
            <a:avLst/>
          </a:prstGeom>
        </p:spPr>
        <p:txBody>
          <a:bodyPr wrap="none">
            <a:spAutoFit/>
          </a:bodyPr>
          <a:lstStyle/>
          <a:p>
            <a:pPr fontAlgn="auto">
              <a:spcBef>
                <a:spcPts val="0"/>
              </a:spcBef>
              <a:spcAft>
                <a:spcPts val="0"/>
              </a:spcAft>
            </a:pPr>
            <a:r>
              <a:rPr lang="en-US" altLang="zh-CN" sz="3600" b="1" dirty="0">
                <a:solidFill>
                  <a:srgbClr val="FF0000"/>
                </a:solidFill>
                <a:latin typeface="Calibri"/>
                <a:ea typeface="宋体"/>
              </a:rPr>
              <a:t>could paint better </a:t>
            </a:r>
            <a:endParaRPr lang="zh-CN" altLang="en-US" dirty="0">
              <a:solidFill>
                <a:prstClr val="black"/>
              </a:solidFill>
              <a:latin typeface="Calibri"/>
              <a:ea typeface="宋体"/>
            </a:endParaRPr>
          </a:p>
        </p:txBody>
      </p:sp>
      <p:sp>
        <p:nvSpPr>
          <p:cNvPr id="4" name="矩形 3"/>
          <p:cNvSpPr/>
          <p:nvPr/>
        </p:nvSpPr>
        <p:spPr>
          <a:xfrm>
            <a:off x="2999656" y="3933057"/>
            <a:ext cx="1820242" cy="646331"/>
          </a:xfrm>
          <a:prstGeom prst="rect">
            <a:avLst/>
          </a:prstGeom>
        </p:spPr>
        <p:txBody>
          <a:bodyPr wrap="none">
            <a:spAutoFit/>
          </a:bodyPr>
          <a:lstStyle/>
          <a:p>
            <a:pPr fontAlgn="auto">
              <a:spcBef>
                <a:spcPts val="0"/>
              </a:spcBef>
              <a:spcAft>
                <a:spcPts val="0"/>
              </a:spcAft>
            </a:pPr>
            <a:r>
              <a:rPr lang="en-US" altLang="zh-CN" sz="3600" b="1" dirty="0">
                <a:solidFill>
                  <a:srgbClr val="FF0000"/>
                </a:solidFill>
                <a:latin typeface="Calibri"/>
                <a:ea typeface="宋体"/>
              </a:rPr>
              <a:t>Whitney</a:t>
            </a:r>
            <a:endParaRPr lang="zh-CN" altLang="en-US" dirty="0">
              <a:solidFill>
                <a:prstClr val="black"/>
              </a:solidFill>
              <a:latin typeface="Calibri"/>
              <a:ea typeface="宋体"/>
            </a:endParaRPr>
          </a:p>
        </p:txBody>
      </p:sp>
      <p:sp>
        <p:nvSpPr>
          <p:cNvPr id="6" name="矩形 5"/>
          <p:cNvSpPr/>
          <p:nvPr/>
        </p:nvSpPr>
        <p:spPr>
          <a:xfrm>
            <a:off x="2063553" y="4579166"/>
            <a:ext cx="2616935" cy="646331"/>
          </a:xfrm>
          <a:prstGeom prst="rect">
            <a:avLst/>
          </a:prstGeom>
        </p:spPr>
        <p:txBody>
          <a:bodyPr wrap="none">
            <a:spAutoFit/>
          </a:bodyPr>
          <a:lstStyle/>
          <a:p>
            <a:pPr fontAlgn="auto">
              <a:spcBef>
                <a:spcPts val="0"/>
              </a:spcBef>
              <a:spcAft>
                <a:spcPts val="0"/>
              </a:spcAft>
            </a:pPr>
            <a:r>
              <a:rPr lang="en-US" altLang="zh-CN" sz="3600" b="1" dirty="0">
                <a:solidFill>
                  <a:srgbClr val="FF0000"/>
                </a:solidFill>
                <a:latin typeface="Calibri"/>
                <a:ea typeface="宋体"/>
              </a:rPr>
              <a:t>Guggenheim</a:t>
            </a:r>
            <a:endParaRPr lang="zh-CN" altLang="en-US" dirty="0">
              <a:solidFill>
                <a:prstClr val="black"/>
              </a:solidFill>
              <a:latin typeface="Calibri"/>
              <a:ea typeface="宋体"/>
            </a:endParaRPr>
          </a:p>
        </p:txBody>
      </p:sp>
    </p:spTree>
    <p:extLst>
      <p:ext uri="{BB962C8B-B14F-4D97-AF65-F5344CB8AC3E}">
        <p14:creationId xmlns:p14="http://schemas.microsoft.com/office/powerpoint/2010/main" val="2541237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7890">
                                            <p:txEl>
                                              <p:pRg st="1" end="1"/>
                                            </p:txEl>
                                          </p:spTgt>
                                        </p:tgtEl>
                                        <p:attrNameLst>
                                          <p:attrName>style.visibility</p:attrName>
                                        </p:attrNameLst>
                                      </p:cBhvr>
                                      <p:to>
                                        <p:strVal val="visible"/>
                                      </p:to>
                                    </p:set>
                                    <p:animEffect transition="in" filter="blinds(horizontal)">
                                      <p:cBhvr>
                                        <p:cTn id="7" dur="500"/>
                                        <p:tgtEl>
                                          <p:spTgt spid="37890">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7890">
                                            <p:txEl>
                                              <p:pRg st="3" end="3"/>
                                            </p:txEl>
                                          </p:spTgt>
                                        </p:tgtEl>
                                        <p:attrNameLst>
                                          <p:attrName>style.visibility</p:attrName>
                                        </p:attrNameLst>
                                      </p:cBhvr>
                                      <p:to>
                                        <p:strVal val="visible"/>
                                      </p:to>
                                    </p:set>
                                    <p:animEffect transition="in" filter="blinds(horizontal)">
                                      <p:cBhvr>
                                        <p:cTn id="17" dur="500"/>
                                        <p:tgtEl>
                                          <p:spTgt spid="3789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7524" name="Text Box 4"/>
          <p:cNvSpPr txBox="1">
            <a:spLocks noChangeArrowheads="1"/>
          </p:cNvSpPr>
          <p:nvPr/>
        </p:nvSpPr>
        <p:spPr bwMode="auto">
          <a:xfrm>
            <a:off x="1676400" y="304801"/>
            <a:ext cx="8153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en-US" altLang="zh-CN" sz="4000" b="1" i="1" dirty="0"/>
              <a:t>Questions about </a:t>
            </a:r>
            <a:r>
              <a:rPr lang="en-US" altLang="zh-CN" sz="4000" b="1" i="1" dirty="0">
                <a:solidFill>
                  <a:srgbClr val="FF0000"/>
                </a:solidFill>
              </a:rPr>
              <a:t>Impressionism</a:t>
            </a:r>
          </a:p>
        </p:txBody>
      </p:sp>
      <p:sp>
        <p:nvSpPr>
          <p:cNvPr id="57348" name="Rectangle 4"/>
          <p:cNvSpPr>
            <a:spLocks noChangeArrowheads="1"/>
          </p:cNvSpPr>
          <p:nvPr/>
        </p:nvSpPr>
        <p:spPr bwMode="auto">
          <a:xfrm>
            <a:off x="1524000" y="1219201"/>
            <a:ext cx="9144000" cy="532453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spcBef>
                <a:spcPts val="600"/>
              </a:spcBef>
              <a:buFont typeface="Arial" pitchFamily="34" charset="0"/>
              <a:buChar char="•"/>
            </a:pPr>
            <a:r>
              <a:rPr lang="en-US" altLang="zh-CN" sz="3200" b="1" dirty="0">
                <a:latin typeface="Trebuchet MS" pitchFamily="34" charset="0"/>
                <a:cs typeface="Calibri" pitchFamily="34" charset="0"/>
              </a:rPr>
              <a:t>1. Where did the painters paint, </a:t>
            </a:r>
            <a:r>
              <a:rPr lang="en-US" altLang="zh-CN" sz="3200" b="1" dirty="0">
                <a:solidFill>
                  <a:srgbClr val="FF0000"/>
                </a:solidFill>
                <a:latin typeface="Trebuchet MS" pitchFamily="34" charset="0"/>
                <a:cs typeface="Calibri" pitchFamily="34" charset="0"/>
              </a:rPr>
              <a:t>indoors or outdoors?</a:t>
            </a:r>
          </a:p>
          <a:p>
            <a:pPr marL="457200" indent="-457200">
              <a:spcBef>
                <a:spcPts val="600"/>
              </a:spcBef>
              <a:buFont typeface="Arial" pitchFamily="34" charset="0"/>
              <a:buChar char="•"/>
            </a:pPr>
            <a:r>
              <a:rPr lang="en-US" altLang="zh-CN" sz="3200" b="1" dirty="0">
                <a:latin typeface="Trebuchet MS" pitchFamily="34" charset="0"/>
                <a:ea typeface="Arial Unicode MS" pitchFamily="34" charset="-122"/>
                <a:cs typeface="Calibri" pitchFamily="34" charset="0"/>
              </a:rPr>
              <a:t>2. Why did the painters have to paint quickly</a:t>
            </a:r>
            <a:r>
              <a:rPr lang="zh-CN" altLang="en-US" sz="3200" b="1" dirty="0">
                <a:latin typeface="Trebuchet MS" pitchFamily="34" charset="0"/>
                <a:ea typeface="Arial Unicode MS" pitchFamily="34" charset="-122"/>
                <a:cs typeface="Calibri" pitchFamily="34" charset="0"/>
              </a:rPr>
              <a:t>？</a:t>
            </a:r>
          </a:p>
          <a:p>
            <a:pPr marL="457200" indent="-457200">
              <a:spcBef>
                <a:spcPts val="600"/>
              </a:spcBef>
              <a:buFont typeface="Arial" pitchFamily="34" charset="0"/>
              <a:buChar char="•"/>
            </a:pPr>
            <a:r>
              <a:rPr kumimoji="1" lang="en-US" altLang="zh-CN" sz="3200" b="1" dirty="0">
                <a:solidFill>
                  <a:srgbClr val="0000CC"/>
                </a:solidFill>
                <a:latin typeface="Trebuchet MS" pitchFamily="34" charset="0"/>
                <a:ea typeface="Arial Unicode MS" pitchFamily="34" charset="-122"/>
                <a:cs typeface="Calibri" pitchFamily="34" charset="0"/>
              </a:rPr>
              <a:t>Natural light changes so quickly.</a:t>
            </a:r>
            <a:endParaRPr lang="zh-CN" altLang="en-US" sz="3200" b="1" dirty="0">
              <a:latin typeface="Trebuchet MS" pitchFamily="34" charset="0"/>
              <a:ea typeface="Arial Unicode MS" pitchFamily="34" charset="-122"/>
              <a:cs typeface="Calibri" pitchFamily="34" charset="0"/>
            </a:endParaRPr>
          </a:p>
          <a:p>
            <a:pPr marL="457200" indent="-457200">
              <a:spcBef>
                <a:spcPts val="600"/>
              </a:spcBef>
              <a:buFont typeface="Arial" pitchFamily="34" charset="0"/>
              <a:buChar char="•"/>
            </a:pPr>
            <a:r>
              <a:rPr lang="en-US" altLang="zh-CN" sz="3200" b="1" dirty="0">
                <a:latin typeface="Trebuchet MS" pitchFamily="34" charset="0"/>
                <a:ea typeface="Arial Unicode MS" pitchFamily="34" charset="-122"/>
                <a:cs typeface="Calibri" pitchFamily="34" charset="0"/>
              </a:rPr>
              <a:t>3. Why did many people dislike this style of painting at first?</a:t>
            </a:r>
          </a:p>
          <a:p>
            <a:pPr marL="457200" indent="-457200">
              <a:spcBef>
                <a:spcPts val="600"/>
              </a:spcBef>
              <a:buFont typeface="Arial" pitchFamily="34" charset="0"/>
              <a:buChar char="•"/>
            </a:pPr>
            <a:r>
              <a:rPr kumimoji="1" lang="en-US" altLang="zh-CN" sz="3200" b="1" dirty="0">
                <a:solidFill>
                  <a:srgbClr val="0000CC"/>
                </a:solidFill>
                <a:latin typeface="Trebuchet MS" pitchFamily="34" charset="0"/>
                <a:ea typeface="Arial Unicode MS" pitchFamily="34" charset="-122"/>
                <a:cs typeface="Calibri" pitchFamily="34" charset="0"/>
              </a:rPr>
              <a:t>They said the painters were careless and their paintings were </a:t>
            </a:r>
            <a:r>
              <a:rPr kumimoji="1" lang="en-US" altLang="zh-CN" sz="3200" b="1" dirty="0">
                <a:solidFill>
                  <a:srgbClr val="FF0000"/>
                </a:solidFill>
                <a:latin typeface="Trebuchet MS" pitchFamily="34" charset="0"/>
                <a:ea typeface="Arial Unicode MS" pitchFamily="34" charset="-122"/>
                <a:cs typeface="Calibri" pitchFamily="34" charset="0"/>
              </a:rPr>
              <a:t>ridiculous</a:t>
            </a:r>
            <a:r>
              <a:rPr kumimoji="1" lang="en-US" altLang="zh-CN" sz="3200" b="1" dirty="0">
                <a:solidFill>
                  <a:srgbClr val="0000CC"/>
                </a:solidFill>
                <a:latin typeface="Trebuchet MS" pitchFamily="34" charset="0"/>
                <a:ea typeface="Arial Unicode MS" pitchFamily="34" charset="-122"/>
                <a:cs typeface="Calibri" pitchFamily="34" charset="0"/>
              </a:rPr>
              <a:t>.</a:t>
            </a:r>
            <a:endParaRPr lang="en-US" altLang="zh-CN" sz="3200" b="1" dirty="0">
              <a:latin typeface="Trebuchet MS" pitchFamily="34" charset="0"/>
              <a:ea typeface="Arial Unicode MS" pitchFamily="34" charset="-122"/>
              <a:cs typeface="Calibri" pitchFamily="34" charset="0"/>
            </a:endParaRPr>
          </a:p>
          <a:p>
            <a:pPr marL="457200" indent="-457200">
              <a:buFont typeface="Arial" pitchFamily="34" charset="0"/>
              <a:buChar char="•"/>
            </a:pPr>
            <a:endParaRPr lang="en-US" altLang="zh-CN" sz="3200" b="1" dirty="0">
              <a:latin typeface="Trebuchet MS" pitchFamily="34"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348">
                                            <p:bg/>
                                          </p:spTgt>
                                        </p:tgtEl>
                                        <p:attrNameLst>
                                          <p:attrName>style.visibility</p:attrName>
                                        </p:attrNameLst>
                                      </p:cBhvr>
                                      <p:to>
                                        <p:strVal val="visible"/>
                                      </p:to>
                                    </p:set>
                                    <p:animEffect transition="in" filter="fade">
                                      <p:cBhvr>
                                        <p:cTn id="7" dur="500"/>
                                        <p:tgtEl>
                                          <p:spTgt spid="57348">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7348">
                                            <p:txEl>
                                              <p:pRg st="0" end="0"/>
                                            </p:txEl>
                                          </p:spTgt>
                                        </p:tgtEl>
                                        <p:attrNameLst>
                                          <p:attrName>style.visibility</p:attrName>
                                        </p:attrNameLst>
                                      </p:cBhvr>
                                      <p:to>
                                        <p:strVal val="visible"/>
                                      </p:to>
                                    </p:set>
                                    <p:animEffect transition="in" filter="fade">
                                      <p:cBhvr>
                                        <p:cTn id="12" dur="500"/>
                                        <p:tgtEl>
                                          <p:spTgt spid="5734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7348">
                                            <p:txEl>
                                              <p:pRg st="1" end="1"/>
                                            </p:txEl>
                                          </p:spTgt>
                                        </p:tgtEl>
                                        <p:attrNameLst>
                                          <p:attrName>style.visibility</p:attrName>
                                        </p:attrNameLst>
                                      </p:cBhvr>
                                      <p:to>
                                        <p:strVal val="visible"/>
                                      </p:to>
                                    </p:set>
                                    <p:animEffect transition="in" filter="fade">
                                      <p:cBhvr>
                                        <p:cTn id="17" dur="500"/>
                                        <p:tgtEl>
                                          <p:spTgt spid="5734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7348">
                                            <p:txEl>
                                              <p:pRg st="2" end="2"/>
                                            </p:txEl>
                                          </p:spTgt>
                                        </p:tgtEl>
                                        <p:attrNameLst>
                                          <p:attrName>style.visibility</p:attrName>
                                        </p:attrNameLst>
                                      </p:cBhvr>
                                      <p:to>
                                        <p:strVal val="visible"/>
                                      </p:to>
                                    </p:set>
                                    <p:animEffect transition="in" filter="fade">
                                      <p:cBhvr>
                                        <p:cTn id="22" dur="500"/>
                                        <p:tgtEl>
                                          <p:spTgt spid="5734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7348">
                                            <p:txEl>
                                              <p:pRg st="3" end="3"/>
                                            </p:txEl>
                                          </p:spTgt>
                                        </p:tgtEl>
                                        <p:attrNameLst>
                                          <p:attrName>style.visibility</p:attrName>
                                        </p:attrNameLst>
                                      </p:cBhvr>
                                      <p:to>
                                        <p:strVal val="visible"/>
                                      </p:to>
                                    </p:set>
                                    <p:animEffect transition="in" filter="fade">
                                      <p:cBhvr>
                                        <p:cTn id="27" dur="500"/>
                                        <p:tgtEl>
                                          <p:spTgt spid="57348">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7348">
                                            <p:txEl>
                                              <p:pRg st="4" end="4"/>
                                            </p:txEl>
                                          </p:spTgt>
                                        </p:tgtEl>
                                        <p:attrNameLst>
                                          <p:attrName>style.visibility</p:attrName>
                                        </p:attrNameLst>
                                      </p:cBhvr>
                                      <p:to>
                                        <p:strVal val="visible"/>
                                      </p:to>
                                    </p:set>
                                    <p:animEffect transition="in" filter="fade">
                                      <p:cBhvr>
                                        <p:cTn id="32" dur="500"/>
                                        <p:tgtEl>
                                          <p:spTgt spid="5734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8"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1752600" y="1219200"/>
            <a:ext cx="8686800" cy="35825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571500" indent="-571500">
              <a:lnSpc>
                <a:spcPct val="80000"/>
              </a:lnSpc>
              <a:spcBef>
                <a:spcPct val="50000"/>
              </a:spcBef>
              <a:buFont typeface="Arial" pitchFamily="34" charset="0"/>
              <a:buChar char="•"/>
            </a:pPr>
            <a:r>
              <a:rPr lang="en-US" altLang="zh-CN" sz="3600" b="1" dirty="0">
                <a:solidFill>
                  <a:srgbClr val="FF0000"/>
                </a:solidFill>
                <a:latin typeface="Trebuchet MS" pitchFamily="34" charset="0"/>
                <a:ea typeface="幼圆" pitchFamily="49" charset="-122"/>
              </a:rPr>
              <a:t>On the one hand-</a:t>
            </a:r>
            <a:r>
              <a:rPr lang="en-US" altLang="zh-CN" sz="3600" b="1" dirty="0">
                <a:latin typeface="Trebuchet MS" pitchFamily="34" charset="0"/>
                <a:ea typeface="幼圆" pitchFamily="49" charset="-122"/>
              </a:rPr>
              <a:t>---____________</a:t>
            </a:r>
          </a:p>
          <a:p>
            <a:pPr marL="571500" indent="-571500">
              <a:lnSpc>
                <a:spcPct val="80000"/>
              </a:lnSpc>
              <a:spcBef>
                <a:spcPct val="50000"/>
              </a:spcBef>
              <a:buFont typeface="Arial" pitchFamily="34" charset="0"/>
              <a:buChar char="•"/>
            </a:pPr>
            <a:r>
              <a:rPr lang="en-US" altLang="zh-CN" sz="3600" b="1" dirty="0">
                <a:latin typeface="Trebuchet MS" pitchFamily="34" charset="0"/>
                <a:ea typeface="幼圆" pitchFamily="49" charset="-122"/>
              </a:rPr>
              <a:t>Concentrate on _____________of the </a:t>
            </a:r>
            <a:r>
              <a:rPr lang="en-US" altLang="zh-CN" sz="3600" b="1" dirty="0" err="1" smtClean="0">
                <a:latin typeface="Trebuchet MS" pitchFamily="34" charset="0"/>
                <a:ea typeface="幼圆" pitchFamily="49" charset="-122"/>
              </a:rPr>
              <a:t>object,using</a:t>
            </a:r>
            <a:r>
              <a:rPr lang="en-US" altLang="zh-CN" sz="3600" b="1" dirty="0" smtClean="0">
                <a:latin typeface="Trebuchet MS" pitchFamily="34" charset="0"/>
                <a:ea typeface="幼圆" pitchFamily="49" charset="-122"/>
              </a:rPr>
              <a:t> </a:t>
            </a:r>
            <a:r>
              <a:rPr lang="en-US" altLang="zh-CN" sz="3600" b="1" dirty="0">
                <a:latin typeface="Trebuchet MS" pitchFamily="34" charset="0"/>
                <a:ea typeface="幼圆" pitchFamily="49" charset="-122"/>
              </a:rPr>
              <a:t>color, line and ______</a:t>
            </a:r>
          </a:p>
          <a:p>
            <a:pPr marL="571500" indent="-571500">
              <a:lnSpc>
                <a:spcPct val="80000"/>
              </a:lnSpc>
              <a:spcBef>
                <a:spcPct val="50000"/>
              </a:spcBef>
              <a:buFont typeface="Arial" pitchFamily="34" charset="0"/>
              <a:buChar char="•"/>
            </a:pPr>
            <a:r>
              <a:rPr lang="en-US" altLang="zh-CN" sz="3600" b="1" dirty="0">
                <a:solidFill>
                  <a:srgbClr val="FF0000"/>
                </a:solidFill>
                <a:latin typeface="Trebuchet MS" pitchFamily="34" charset="0"/>
              </a:rPr>
              <a:t>On the other hand-</a:t>
            </a:r>
            <a:r>
              <a:rPr lang="en-US" altLang="zh-CN" sz="3600" b="1" dirty="0">
                <a:latin typeface="Trebuchet MS" pitchFamily="34" charset="0"/>
              </a:rPr>
              <a:t>---__________</a:t>
            </a:r>
          </a:p>
          <a:p>
            <a:pPr marL="571500" indent="-571500">
              <a:lnSpc>
                <a:spcPct val="80000"/>
              </a:lnSpc>
              <a:spcBef>
                <a:spcPct val="50000"/>
              </a:spcBef>
              <a:buFont typeface="Arial" pitchFamily="34" charset="0"/>
              <a:buChar char="•"/>
            </a:pPr>
            <a:r>
              <a:rPr lang="en-US" altLang="zh-CN" sz="3600" b="1" dirty="0">
                <a:latin typeface="Trebuchet MS" pitchFamily="34" charset="0"/>
              </a:rPr>
              <a:t>Look like ____________</a:t>
            </a:r>
          </a:p>
        </p:txBody>
      </p:sp>
      <p:sp>
        <p:nvSpPr>
          <p:cNvPr id="105476" name="Text Box 4"/>
          <p:cNvSpPr txBox="1">
            <a:spLocks noChangeArrowheads="1"/>
          </p:cNvSpPr>
          <p:nvPr/>
        </p:nvSpPr>
        <p:spPr bwMode="auto">
          <a:xfrm>
            <a:off x="2743200" y="381001"/>
            <a:ext cx="7010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en-US" altLang="zh-CN" sz="4000" b="1" i="1" dirty="0"/>
              <a:t>The Style of Modern Art</a:t>
            </a:r>
          </a:p>
        </p:txBody>
      </p:sp>
      <p:pic>
        <p:nvPicPr>
          <p:cNvPr id="58373" name="Picture 14" descr="http://www.6778.com/gif/002/04.gif">
            <a:hlinkClick r:id="rId2"/>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671638" y="209550"/>
            <a:ext cx="1071563"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5638800" y="1720850"/>
            <a:ext cx="38115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00CC"/>
                </a:solidFill>
                <a:latin typeface="Trebuchet MS" pitchFamily="34" charset="0"/>
                <a:ea typeface="幼圆" pitchFamily="49" charset="-122"/>
              </a:rPr>
              <a:t>certain qualities</a:t>
            </a:r>
            <a:r>
              <a:rPr lang="en-US" altLang="zh-CN" sz="3600" b="1" dirty="0">
                <a:solidFill>
                  <a:srgbClr val="CC00FF"/>
                </a:solidFill>
                <a:latin typeface="Trebuchet MS" pitchFamily="34" charset="0"/>
                <a:ea typeface="幼圆" pitchFamily="49" charset="-122"/>
              </a:rPr>
              <a:t> </a:t>
            </a:r>
          </a:p>
        </p:txBody>
      </p:sp>
      <p:sp>
        <p:nvSpPr>
          <p:cNvPr id="8" name="矩形 7"/>
          <p:cNvSpPr>
            <a:spLocks noChangeArrowheads="1"/>
          </p:cNvSpPr>
          <p:nvPr/>
        </p:nvSpPr>
        <p:spPr bwMode="auto">
          <a:xfrm>
            <a:off x="2476050" y="2689784"/>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00CC"/>
                </a:solidFill>
                <a:latin typeface="Trebuchet MS" pitchFamily="34" charset="0"/>
                <a:ea typeface="幼圆" pitchFamily="49" charset="-122"/>
              </a:rPr>
              <a:t>shape</a:t>
            </a:r>
            <a:endParaRPr kumimoji="1" lang="en-US" altLang="zh-CN" sz="3600" dirty="0">
              <a:solidFill>
                <a:srgbClr val="0000CC"/>
              </a:solidFill>
              <a:latin typeface="Times New Roman" pitchFamily="18" charset="0"/>
            </a:endParaRPr>
          </a:p>
        </p:txBody>
      </p:sp>
      <p:sp>
        <p:nvSpPr>
          <p:cNvPr id="58376" name="Text Box 8"/>
          <p:cNvSpPr txBox="1">
            <a:spLocks noChangeArrowheads="1"/>
          </p:cNvSpPr>
          <p:nvPr/>
        </p:nvSpPr>
        <p:spPr bwMode="auto">
          <a:xfrm>
            <a:off x="6629400" y="1219201"/>
            <a:ext cx="2808288" cy="531813"/>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lgn="ctr">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a:solidFill>
                  <a:schemeClr val="tx1"/>
                </a:solidFill>
                <a:latin typeface="Arial" charset="0"/>
                <a:ea typeface="宋体" pitchFamily="2" charset="-122"/>
              </a:defRPr>
            </a:lvl1pPr>
            <a:lvl2pPr>
              <a:defRPr>
                <a:solidFill>
                  <a:schemeClr val="tx1"/>
                </a:solidFill>
                <a:latin typeface="Arial" charset="0"/>
                <a:ea typeface="宋体" pitchFamily="2" charset="-122"/>
              </a:defRPr>
            </a:lvl2pPr>
            <a:lvl3pPr>
              <a:defRPr>
                <a:solidFill>
                  <a:schemeClr val="tx1"/>
                </a:solidFill>
                <a:latin typeface="Arial" charset="0"/>
                <a:ea typeface="宋体" pitchFamily="2" charset="-122"/>
              </a:defRPr>
            </a:lvl3pPr>
            <a:lvl4pPr>
              <a:defRPr>
                <a:solidFill>
                  <a:schemeClr val="tx1"/>
                </a:solidFill>
                <a:latin typeface="Arial" charset="0"/>
                <a:ea typeface="宋体" pitchFamily="2" charset="-122"/>
              </a:defRPr>
            </a:lvl4pPr>
            <a:lvl5pPr>
              <a:defRPr>
                <a:solidFill>
                  <a:schemeClr val="tx1"/>
                </a:solidFill>
                <a:latin typeface="Arial" charset="0"/>
                <a:ea typeface="宋体" pitchFamily="2" charset="-122"/>
              </a:defRPr>
            </a:lvl5pPr>
            <a:lvl6pPr fontAlgn="base">
              <a:spcBef>
                <a:spcPct val="0"/>
              </a:spcBef>
              <a:spcAft>
                <a:spcPct val="0"/>
              </a:spcAft>
              <a:defRPr>
                <a:solidFill>
                  <a:schemeClr val="tx1"/>
                </a:solidFill>
                <a:latin typeface="Arial" charset="0"/>
                <a:ea typeface="宋体" pitchFamily="2" charset="-122"/>
              </a:defRPr>
            </a:lvl6pPr>
            <a:lvl7pPr fontAlgn="base">
              <a:spcBef>
                <a:spcPct val="0"/>
              </a:spcBef>
              <a:spcAft>
                <a:spcPct val="0"/>
              </a:spcAft>
              <a:defRPr>
                <a:solidFill>
                  <a:schemeClr val="tx1"/>
                </a:solidFill>
                <a:latin typeface="Arial" charset="0"/>
                <a:ea typeface="宋体" pitchFamily="2" charset="-122"/>
              </a:defRPr>
            </a:lvl7pPr>
            <a:lvl8pPr fontAlgn="base">
              <a:spcBef>
                <a:spcPct val="0"/>
              </a:spcBef>
              <a:spcAft>
                <a:spcPct val="0"/>
              </a:spcAft>
              <a:defRPr>
                <a:solidFill>
                  <a:schemeClr val="tx1"/>
                </a:solidFill>
                <a:latin typeface="Arial" charset="0"/>
                <a:ea typeface="宋体" pitchFamily="2" charset="-122"/>
              </a:defRPr>
            </a:lvl8pPr>
            <a:lvl9pPr fontAlgn="base">
              <a:spcBef>
                <a:spcPct val="0"/>
              </a:spcBef>
              <a:spcAft>
                <a:spcPct val="0"/>
              </a:spcAft>
              <a:defRPr>
                <a:solidFill>
                  <a:schemeClr val="tx1"/>
                </a:solidFill>
                <a:latin typeface="Arial" charset="0"/>
                <a:ea typeface="宋体" pitchFamily="2" charset="-122"/>
              </a:defRPr>
            </a:lvl9pPr>
          </a:lstStyle>
          <a:p>
            <a:pPr algn="ctr">
              <a:lnSpc>
                <a:spcPct val="80000"/>
              </a:lnSpc>
              <a:spcBef>
                <a:spcPct val="50000"/>
              </a:spcBef>
            </a:pPr>
            <a:r>
              <a:rPr kumimoji="1" lang="en-US" altLang="zh-CN" sz="3600" b="1" dirty="0">
                <a:solidFill>
                  <a:srgbClr val="FF0000"/>
                </a:solidFill>
                <a:latin typeface="Comic Sans MS" pitchFamily="66" charset="0"/>
              </a:rPr>
              <a:t>abstract</a:t>
            </a:r>
            <a:r>
              <a:rPr kumimoji="1" lang="en-US" altLang="zh-CN" sz="3600" b="1" dirty="0">
                <a:solidFill>
                  <a:srgbClr val="FFFF00"/>
                </a:solidFill>
                <a:latin typeface="Comic Sans MS" pitchFamily="66" charset="0"/>
              </a:rPr>
              <a:t> </a:t>
            </a:r>
          </a:p>
        </p:txBody>
      </p:sp>
      <p:sp>
        <p:nvSpPr>
          <p:cNvPr id="58377" name="Text Box 9"/>
          <p:cNvSpPr txBox="1">
            <a:spLocks noChangeArrowheads="1"/>
          </p:cNvSpPr>
          <p:nvPr/>
        </p:nvSpPr>
        <p:spPr bwMode="auto">
          <a:xfrm>
            <a:off x="6729412" y="3503152"/>
            <a:ext cx="3024188" cy="531813"/>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lgn="ctr">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a:solidFill>
                  <a:schemeClr val="tx1"/>
                </a:solidFill>
                <a:latin typeface="Arial" charset="0"/>
                <a:ea typeface="宋体" pitchFamily="2" charset="-122"/>
              </a:defRPr>
            </a:lvl1pPr>
            <a:lvl2pPr>
              <a:defRPr>
                <a:solidFill>
                  <a:schemeClr val="tx1"/>
                </a:solidFill>
                <a:latin typeface="Arial" charset="0"/>
                <a:ea typeface="宋体" pitchFamily="2" charset="-122"/>
              </a:defRPr>
            </a:lvl2pPr>
            <a:lvl3pPr>
              <a:defRPr>
                <a:solidFill>
                  <a:schemeClr val="tx1"/>
                </a:solidFill>
                <a:latin typeface="Arial" charset="0"/>
                <a:ea typeface="宋体" pitchFamily="2" charset="-122"/>
              </a:defRPr>
            </a:lvl3pPr>
            <a:lvl4pPr>
              <a:defRPr>
                <a:solidFill>
                  <a:schemeClr val="tx1"/>
                </a:solidFill>
                <a:latin typeface="Arial" charset="0"/>
                <a:ea typeface="宋体" pitchFamily="2" charset="-122"/>
              </a:defRPr>
            </a:lvl4pPr>
            <a:lvl5pPr>
              <a:defRPr>
                <a:solidFill>
                  <a:schemeClr val="tx1"/>
                </a:solidFill>
                <a:latin typeface="Arial" charset="0"/>
                <a:ea typeface="宋体" pitchFamily="2" charset="-122"/>
              </a:defRPr>
            </a:lvl5pPr>
            <a:lvl6pPr fontAlgn="base">
              <a:spcBef>
                <a:spcPct val="0"/>
              </a:spcBef>
              <a:spcAft>
                <a:spcPct val="0"/>
              </a:spcAft>
              <a:defRPr>
                <a:solidFill>
                  <a:schemeClr val="tx1"/>
                </a:solidFill>
                <a:latin typeface="Arial" charset="0"/>
                <a:ea typeface="宋体" pitchFamily="2" charset="-122"/>
              </a:defRPr>
            </a:lvl6pPr>
            <a:lvl7pPr fontAlgn="base">
              <a:spcBef>
                <a:spcPct val="0"/>
              </a:spcBef>
              <a:spcAft>
                <a:spcPct val="0"/>
              </a:spcAft>
              <a:defRPr>
                <a:solidFill>
                  <a:schemeClr val="tx1"/>
                </a:solidFill>
                <a:latin typeface="Arial" charset="0"/>
                <a:ea typeface="宋体" pitchFamily="2" charset="-122"/>
              </a:defRPr>
            </a:lvl7pPr>
            <a:lvl8pPr fontAlgn="base">
              <a:spcBef>
                <a:spcPct val="0"/>
              </a:spcBef>
              <a:spcAft>
                <a:spcPct val="0"/>
              </a:spcAft>
              <a:defRPr>
                <a:solidFill>
                  <a:schemeClr val="tx1"/>
                </a:solidFill>
                <a:latin typeface="Arial" charset="0"/>
                <a:ea typeface="宋体" pitchFamily="2" charset="-122"/>
              </a:defRPr>
            </a:lvl8pPr>
            <a:lvl9pPr fontAlgn="base">
              <a:spcBef>
                <a:spcPct val="0"/>
              </a:spcBef>
              <a:spcAft>
                <a:spcPct val="0"/>
              </a:spcAft>
              <a:defRPr>
                <a:solidFill>
                  <a:schemeClr val="tx1"/>
                </a:solidFill>
                <a:latin typeface="Arial" charset="0"/>
                <a:ea typeface="宋体" pitchFamily="2" charset="-122"/>
              </a:defRPr>
            </a:lvl9pPr>
          </a:lstStyle>
          <a:p>
            <a:pPr algn="ctr">
              <a:lnSpc>
                <a:spcPct val="80000"/>
              </a:lnSpc>
              <a:spcBef>
                <a:spcPct val="50000"/>
              </a:spcBef>
            </a:pPr>
            <a:r>
              <a:rPr kumimoji="1" lang="en-US" altLang="zh-CN" sz="3600" b="1" dirty="0">
                <a:solidFill>
                  <a:srgbClr val="FF0000"/>
                </a:solidFill>
                <a:latin typeface="Comic Sans MS" pitchFamily="66" charset="0"/>
              </a:rPr>
              <a:t>realistic</a:t>
            </a:r>
          </a:p>
        </p:txBody>
      </p:sp>
      <p:sp>
        <p:nvSpPr>
          <p:cNvPr id="2" name="矩形 7"/>
          <p:cNvSpPr>
            <a:spLocks noChangeArrowheads="1"/>
          </p:cNvSpPr>
          <p:nvPr/>
        </p:nvSpPr>
        <p:spPr bwMode="auto">
          <a:xfrm>
            <a:off x="4533331" y="4145287"/>
            <a:ext cx="28241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00CC"/>
                </a:solidFill>
                <a:latin typeface="Trebuchet MS" pitchFamily="34" charset="0"/>
                <a:ea typeface="幼圆" pitchFamily="49" charset="-122"/>
              </a:rPr>
              <a:t>photographs</a:t>
            </a:r>
            <a:endParaRPr kumimoji="1" lang="en-US" altLang="zh-CN" sz="3600" dirty="0">
              <a:solidFill>
                <a:srgbClr val="0000CC"/>
              </a:solidFill>
              <a:latin typeface="Times New Roman" pitchFamily="18" charset="0"/>
            </a:endParaRPr>
          </a:p>
        </p:txBody>
      </p:sp>
      <p:pic>
        <p:nvPicPr>
          <p:cNvPr id="58380" name="Picture 12" descr="art1"/>
          <p:cNvPicPr>
            <a:picLocks noGrp="1" noChangeAspect="1" noChangeArrowheads="1"/>
          </p:cNvPicPr>
          <p:nvPr>
            <p:ph sz="half" idx="4294967295"/>
          </p:nvPr>
        </p:nvPicPr>
        <p:blipFill>
          <a:blip r:embed="rId4" cstate="print">
            <a:extLst>
              <a:ext uri="{28A0092B-C50C-407E-A947-70E740481C1C}">
                <a14:useLocalDpi xmlns:a14="http://schemas.microsoft.com/office/drawing/2010/main" val="0"/>
              </a:ext>
            </a:extLst>
          </a:blip>
          <a:srcRect l="11784" t="5890" r="10944" b="54321"/>
          <a:stretch>
            <a:fillRect/>
          </a:stretch>
        </p:blipFill>
        <p:spPr bwMode="auto">
          <a:xfrm>
            <a:off x="1752600" y="5029200"/>
            <a:ext cx="2133600" cy="1828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83" name="Picture 15" descr="art3"/>
          <p:cNvPicPr>
            <a:picLocks noGrp="1" noChangeAspect="1" noChangeArrowheads="1"/>
          </p:cNvPicPr>
          <p:nvPr>
            <p:ph sz="half" idx="4294967295"/>
          </p:nvPr>
        </p:nvPicPr>
        <p:blipFill>
          <a:blip r:embed="rId5" cstate="print">
            <a:extLst>
              <a:ext uri="{28A0092B-C50C-407E-A947-70E740481C1C}">
                <a14:useLocalDpi xmlns:a14="http://schemas.microsoft.com/office/drawing/2010/main" val="0"/>
              </a:ext>
            </a:extLst>
          </a:blip>
          <a:srcRect l="30556" t="6148" r="1234" b="34103"/>
          <a:stretch>
            <a:fillRect/>
          </a:stretch>
        </p:blipFill>
        <p:spPr bwMode="auto">
          <a:xfrm>
            <a:off x="7820026" y="5029200"/>
            <a:ext cx="2620963" cy="1828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85" name="AutoShape 17"/>
          <p:cNvSpPr>
            <a:spLocks noChangeArrowheads="1"/>
          </p:cNvSpPr>
          <p:nvPr/>
        </p:nvSpPr>
        <p:spPr bwMode="auto">
          <a:xfrm>
            <a:off x="4419601" y="5867400"/>
            <a:ext cx="2740025" cy="228600"/>
          </a:xfrm>
          <a:prstGeom prst="leftRightArrow">
            <a:avLst>
              <a:gd name="adj1" fmla="val 50000"/>
              <a:gd name="adj2" fmla="val 239722"/>
            </a:avLst>
          </a:prstGeom>
          <a:solidFill>
            <a:srgbClr val="0000FF"/>
          </a:solidFill>
          <a:ln w="9525">
            <a:solidFill>
              <a:schemeClr val="bg1"/>
            </a:solidFill>
            <a:miter lim="800000"/>
            <a:headEnd/>
            <a:tailEnd/>
          </a:ln>
          <a:effectLst/>
          <a:extLst/>
        </p:spPr>
        <p:txBody>
          <a:bodyPr wrap="none" anchor="ctr"/>
          <a:lstStyle/>
          <a:p>
            <a:endParaRPr lang="zh-CN" altLang="en-US"/>
          </a:p>
        </p:txBody>
      </p:sp>
      <p:sp>
        <p:nvSpPr>
          <p:cNvPr id="58386" name="Text Box 18"/>
          <p:cNvSpPr txBox="1">
            <a:spLocks noChangeArrowheads="1"/>
          </p:cNvSpPr>
          <p:nvPr/>
        </p:nvSpPr>
        <p:spPr bwMode="auto">
          <a:xfrm>
            <a:off x="4572000" y="5334000"/>
            <a:ext cx="2376488" cy="5794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spAutoFit/>
          </a:bodyPr>
          <a:lstStyle/>
          <a:p>
            <a:pPr>
              <a:spcBef>
                <a:spcPct val="50000"/>
              </a:spcBef>
            </a:pPr>
            <a:r>
              <a:rPr lang="en-US" altLang="zh-CN" sz="3200" b="1" dirty="0">
                <a:solidFill>
                  <a:srgbClr val="0000FF"/>
                </a:solidFill>
                <a:latin typeface="Times New Roman" pitchFamily="18" charset="0"/>
              </a:rPr>
              <a:t>so different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5476"/>
                                        </p:tgtEl>
                                        <p:attrNameLst>
                                          <p:attrName>style.visibility</p:attrName>
                                        </p:attrNameLst>
                                      </p:cBhvr>
                                      <p:to>
                                        <p:strVal val="visible"/>
                                      </p:to>
                                    </p:set>
                                    <p:animEffect transition="in" filter="fade">
                                      <p:cBhvr>
                                        <p:cTn id="7" dur="500"/>
                                        <p:tgtEl>
                                          <p:spTgt spid="10547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8386"/>
                                        </p:tgtEl>
                                        <p:attrNameLst>
                                          <p:attrName>style.visibility</p:attrName>
                                        </p:attrNameLst>
                                      </p:cBhvr>
                                      <p:to>
                                        <p:strVal val="visible"/>
                                      </p:to>
                                    </p:set>
                                    <p:animEffect transition="in" filter="blinds(horizontal)">
                                      <p:cBhvr>
                                        <p:cTn id="12" dur="500"/>
                                        <p:tgtEl>
                                          <p:spTgt spid="5838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0483"/>
                                        </p:tgtEl>
                                        <p:attrNameLst>
                                          <p:attrName>style.visibility</p:attrName>
                                        </p:attrNameLst>
                                      </p:cBhvr>
                                      <p:to>
                                        <p:strVal val="visible"/>
                                      </p:to>
                                    </p:set>
                                    <p:anim calcmode="lin" valueType="num">
                                      <p:cBhvr additive="base">
                                        <p:cTn id="17" dur="500" fill="hold"/>
                                        <p:tgtEl>
                                          <p:spTgt spid="20483"/>
                                        </p:tgtEl>
                                        <p:attrNameLst>
                                          <p:attrName>ppt_x</p:attrName>
                                        </p:attrNameLst>
                                      </p:cBhvr>
                                      <p:tavLst>
                                        <p:tav tm="0">
                                          <p:val>
                                            <p:strVal val="#ppt_x"/>
                                          </p:val>
                                        </p:tav>
                                        <p:tav tm="100000">
                                          <p:val>
                                            <p:strVal val="#ppt_x"/>
                                          </p:val>
                                        </p:tav>
                                      </p:tavLst>
                                    </p:anim>
                                    <p:anim calcmode="lin" valueType="num">
                                      <p:cBhvr additive="base">
                                        <p:cTn id="18"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58376"/>
                                        </p:tgtEl>
                                        <p:attrNameLst>
                                          <p:attrName>style.visibility</p:attrName>
                                        </p:attrNameLst>
                                      </p:cBhvr>
                                      <p:to>
                                        <p:strVal val="visible"/>
                                      </p:to>
                                    </p:set>
                                    <p:animEffect transition="in" filter="diamond(in)">
                                      <p:cBhvr>
                                        <p:cTn id="23" dur="500"/>
                                        <p:tgtEl>
                                          <p:spTgt spid="5837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58377"/>
                                        </p:tgtEl>
                                        <p:attrNameLst>
                                          <p:attrName>style.visibility</p:attrName>
                                        </p:attrNameLst>
                                      </p:cBhvr>
                                      <p:to>
                                        <p:strVal val="visible"/>
                                      </p:to>
                                    </p:set>
                                    <p:animEffect transition="in" filter="diamond(in)">
                                      <p:cBhvr>
                                        <p:cTn id="39" dur="500"/>
                                        <p:tgtEl>
                                          <p:spTgt spid="5837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nimBg="1"/>
      <p:bldP spid="105476" grpId="0"/>
      <p:bldP spid="7" grpId="0"/>
      <p:bldP spid="8" grpId="0"/>
      <p:bldP spid="58376" grpId="0"/>
      <p:bldP spid="58377" grpId="0"/>
      <p:bldP spid="2" grpId="0"/>
      <p:bldP spid="5838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Group 2"/>
          <p:cNvGrpSpPr>
            <a:grpSpLocks/>
          </p:cNvGrpSpPr>
          <p:nvPr/>
        </p:nvGrpSpPr>
        <p:grpSpPr bwMode="auto">
          <a:xfrm>
            <a:off x="1524000" y="1676400"/>
            <a:ext cx="9220200" cy="1219200"/>
            <a:chOff x="0" y="1584"/>
            <a:chExt cx="5808" cy="768"/>
          </a:xfrm>
          <a:solidFill>
            <a:srgbClr val="FFC000"/>
          </a:solidFill>
        </p:grpSpPr>
        <p:sp>
          <p:nvSpPr>
            <p:cNvPr id="51203" name="AutoShape 3"/>
            <p:cNvSpPr>
              <a:spLocks noChangeArrowheads="1"/>
            </p:cNvSpPr>
            <p:nvPr/>
          </p:nvSpPr>
          <p:spPr bwMode="auto">
            <a:xfrm>
              <a:off x="192" y="1584"/>
              <a:ext cx="240" cy="528"/>
            </a:xfrm>
            <a:prstGeom prst="upArrow">
              <a:avLst>
                <a:gd name="adj1" fmla="val 50000"/>
                <a:gd name="adj2" fmla="val 55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kumimoji="1" lang="zh-CN" altLang="zh-CN" sz="2400">
                <a:solidFill>
                  <a:srgbClr val="000000"/>
                </a:solidFill>
                <a:latin typeface="Times New Roman" pitchFamily="18" charset="0"/>
              </a:endParaRPr>
            </a:p>
          </p:txBody>
        </p:sp>
        <p:sp>
          <p:nvSpPr>
            <p:cNvPr id="51204" name="AutoShape 4"/>
            <p:cNvSpPr>
              <a:spLocks noChangeArrowheads="1"/>
            </p:cNvSpPr>
            <p:nvPr/>
          </p:nvSpPr>
          <p:spPr bwMode="auto">
            <a:xfrm>
              <a:off x="2064" y="1584"/>
              <a:ext cx="240" cy="528"/>
            </a:xfrm>
            <a:prstGeom prst="upArrow">
              <a:avLst>
                <a:gd name="adj1" fmla="val 50000"/>
                <a:gd name="adj2" fmla="val 55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kumimoji="1" lang="zh-CN" altLang="zh-CN" sz="2400">
                <a:solidFill>
                  <a:srgbClr val="000000"/>
                </a:solidFill>
                <a:latin typeface="Times New Roman" pitchFamily="18" charset="0"/>
              </a:endParaRPr>
            </a:p>
          </p:txBody>
        </p:sp>
        <p:sp>
          <p:nvSpPr>
            <p:cNvPr id="51205" name="AutoShape 5"/>
            <p:cNvSpPr>
              <a:spLocks noChangeArrowheads="1"/>
            </p:cNvSpPr>
            <p:nvPr/>
          </p:nvSpPr>
          <p:spPr bwMode="auto">
            <a:xfrm>
              <a:off x="2736" y="1584"/>
              <a:ext cx="192" cy="528"/>
            </a:xfrm>
            <a:prstGeom prst="upArrow">
              <a:avLst>
                <a:gd name="adj1" fmla="val 50000"/>
                <a:gd name="adj2" fmla="val 6875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kumimoji="1" lang="zh-CN" altLang="zh-CN" sz="2400">
                <a:solidFill>
                  <a:srgbClr val="000000"/>
                </a:solidFill>
                <a:latin typeface="Times New Roman" pitchFamily="18" charset="0"/>
              </a:endParaRPr>
            </a:p>
          </p:txBody>
        </p:sp>
        <p:sp>
          <p:nvSpPr>
            <p:cNvPr id="51206" name="AutoShape 6"/>
            <p:cNvSpPr>
              <a:spLocks noChangeArrowheads="1"/>
            </p:cNvSpPr>
            <p:nvPr/>
          </p:nvSpPr>
          <p:spPr bwMode="auto">
            <a:xfrm>
              <a:off x="3600" y="1584"/>
              <a:ext cx="192" cy="528"/>
            </a:xfrm>
            <a:prstGeom prst="upArrow">
              <a:avLst>
                <a:gd name="adj1" fmla="val 50000"/>
                <a:gd name="adj2" fmla="val 6875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kumimoji="1" lang="zh-CN" altLang="zh-CN" sz="2400">
                <a:solidFill>
                  <a:srgbClr val="000000"/>
                </a:solidFill>
                <a:latin typeface="Times New Roman" pitchFamily="18" charset="0"/>
              </a:endParaRPr>
            </a:p>
          </p:txBody>
        </p:sp>
        <p:sp>
          <p:nvSpPr>
            <p:cNvPr id="51207" name="AutoShape 7"/>
            <p:cNvSpPr>
              <a:spLocks noChangeArrowheads="1"/>
            </p:cNvSpPr>
            <p:nvPr/>
          </p:nvSpPr>
          <p:spPr bwMode="auto">
            <a:xfrm>
              <a:off x="4320" y="1584"/>
              <a:ext cx="192" cy="528"/>
            </a:xfrm>
            <a:prstGeom prst="upArrow">
              <a:avLst>
                <a:gd name="adj1" fmla="val 50000"/>
                <a:gd name="adj2" fmla="val 6875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kumimoji="1" lang="zh-CN" altLang="zh-CN" sz="2400">
                <a:solidFill>
                  <a:srgbClr val="000000"/>
                </a:solidFill>
                <a:latin typeface="Times New Roman" pitchFamily="18" charset="0"/>
              </a:endParaRPr>
            </a:p>
          </p:txBody>
        </p:sp>
        <p:sp>
          <p:nvSpPr>
            <p:cNvPr id="51208" name="AutoShape 8"/>
            <p:cNvSpPr>
              <a:spLocks noChangeArrowheads="1"/>
            </p:cNvSpPr>
            <p:nvPr/>
          </p:nvSpPr>
          <p:spPr bwMode="auto">
            <a:xfrm>
              <a:off x="0" y="1968"/>
              <a:ext cx="5808" cy="384"/>
            </a:xfrm>
            <a:prstGeom prst="rightArrow">
              <a:avLst>
                <a:gd name="adj1" fmla="val 51565"/>
                <a:gd name="adj2" fmla="val 122400"/>
              </a:avLst>
            </a:prstGeom>
            <a:grpFill/>
            <a:ln w="9525">
              <a:solidFill>
                <a:schemeClr val="tx1"/>
              </a:solidFill>
              <a:miter lim="800000"/>
              <a:headEnd/>
              <a:tailEnd/>
            </a:ln>
          </p:spPr>
          <p:txBody>
            <a:bodyPr wrap="none" anchor="ctr"/>
            <a:lstStyle/>
            <a:p>
              <a:endParaRPr kumimoji="1" lang="zh-CN" altLang="zh-CN" sz="2400">
                <a:solidFill>
                  <a:srgbClr val="000000"/>
                </a:solidFill>
                <a:latin typeface="Times New Roman" pitchFamily="18" charset="0"/>
              </a:endParaRPr>
            </a:p>
          </p:txBody>
        </p:sp>
      </p:grpSp>
      <p:sp>
        <p:nvSpPr>
          <p:cNvPr id="51209" name="Text Box 9"/>
          <p:cNvSpPr txBox="1">
            <a:spLocks noChangeArrowheads="1"/>
          </p:cNvSpPr>
          <p:nvPr/>
        </p:nvSpPr>
        <p:spPr bwMode="auto">
          <a:xfrm>
            <a:off x="3048000" y="2514600"/>
            <a:ext cx="594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endParaRPr kumimoji="1" lang="zh-CN" altLang="zh-CN" sz="2400">
              <a:solidFill>
                <a:srgbClr val="000000"/>
              </a:solidFill>
              <a:latin typeface="Times New Roman" pitchFamily="18" charset="0"/>
            </a:endParaRPr>
          </a:p>
        </p:txBody>
      </p:sp>
      <p:sp>
        <p:nvSpPr>
          <p:cNvPr id="51210" name="Text Box 10"/>
          <p:cNvSpPr txBox="1">
            <a:spLocks noChangeArrowheads="1"/>
          </p:cNvSpPr>
          <p:nvPr/>
        </p:nvSpPr>
        <p:spPr bwMode="auto">
          <a:xfrm>
            <a:off x="1600200" y="2422526"/>
            <a:ext cx="1371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000" i="1">
                <a:solidFill>
                  <a:srgbClr val="000000"/>
                </a:solidFill>
                <a:latin typeface="Trebuchet MS" pitchFamily="34" charset="0"/>
                <a:ea typeface="DotumChe" pitchFamily="49" charset="-127"/>
              </a:rPr>
              <a:t>5</a:t>
            </a:r>
            <a:r>
              <a:rPr kumimoji="1" lang="en-US" altLang="zh-CN" sz="2000" i="1" baseline="30000">
                <a:solidFill>
                  <a:srgbClr val="000000"/>
                </a:solidFill>
                <a:latin typeface="Trebuchet MS" pitchFamily="34" charset="0"/>
                <a:ea typeface="DotumChe" pitchFamily="49" charset="-127"/>
              </a:rPr>
              <a:t>th</a:t>
            </a:r>
            <a:r>
              <a:rPr kumimoji="1" lang="en-US" altLang="zh-CN" sz="2000" i="1">
                <a:solidFill>
                  <a:srgbClr val="000000"/>
                </a:solidFill>
                <a:latin typeface="Trebuchet MS" pitchFamily="34" charset="0"/>
                <a:ea typeface="DotumChe" pitchFamily="49" charset="-127"/>
              </a:rPr>
              <a:t> C  AD</a:t>
            </a:r>
          </a:p>
        </p:txBody>
      </p:sp>
      <p:sp>
        <p:nvSpPr>
          <p:cNvPr id="51211" name="Text Box 11"/>
          <p:cNvSpPr txBox="1">
            <a:spLocks noChangeArrowheads="1"/>
          </p:cNvSpPr>
          <p:nvPr/>
        </p:nvSpPr>
        <p:spPr bwMode="auto">
          <a:xfrm>
            <a:off x="4724400" y="2438401"/>
            <a:ext cx="1371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000" i="1">
                <a:solidFill>
                  <a:srgbClr val="000000"/>
                </a:solidFill>
                <a:latin typeface="Trebuchet MS" pitchFamily="34" charset="0"/>
                <a:ea typeface="DotumChe" pitchFamily="49" charset="-127"/>
              </a:rPr>
              <a:t>15</a:t>
            </a:r>
            <a:r>
              <a:rPr kumimoji="1" lang="en-US" altLang="zh-CN" sz="2000" i="1" baseline="30000">
                <a:solidFill>
                  <a:srgbClr val="000000"/>
                </a:solidFill>
                <a:latin typeface="Trebuchet MS" pitchFamily="34" charset="0"/>
                <a:ea typeface="DotumChe" pitchFamily="49" charset="-127"/>
              </a:rPr>
              <a:t>th</a:t>
            </a:r>
            <a:r>
              <a:rPr kumimoji="1" lang="en-US" altLang="zh-CN" sz="2000" i="1">
                <a:solidFill>
                  <a:srgbClr val="000000"/>
                </a:solidFill>
                <a:latin typeface="Trebuchet MS" pitchFamily="34" charset="0"/>
                <a:ea typeface="DotumChe" pitchFamily="49" charset="-127"/>
              </a:rPr>
              <a:t> </a:t>
            </a:r>
          </a:p>
        </p:txBody>
      </p:sp>
      <p:sp>
        <p:nvSpPr>
          <p:cNvPr id="51212" name="Text Box 12"/>
          <p:cNvSpPr txBox="1">
            <a:spLocks noChangeArrowheads="1"/>
          </p:cNvSpPr>
          <p:nvPr/>
        </p:nvSpPr>
        <p:spPr bwMode="auto">
          <a:xfrm>
            <a:off x="5791200" y="2438401"/>
            <a:ext cx="1371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000" i="1">
                <a:solidFill>
                  <a:srgbClr val="000000"/>
                </a:solidFill>
                <a:latin typeface="Trebuchet MS" pitchFamily="34" charset="0"/>
                <a:ea typeface="DotumChe" pitchFamily="49" charset="-127"/>
              </a:rPr>
              <a:t>16</a:t>
            </a:r>
            <a:r>
              <a:rPr kumimoji="1" lang="en-US" altLang="zh-CN" sz="2000" i="1" baseline="30000">
                <a:solidFill>
                  <a:srgbClr val="000000"/>
                </a:solidFill>
                <a:latin typeface="Trebuchet MS" pitchFamily="34" charset="0"/>
                <a:ea typeface="DotumChe" pitchFamily="49" charset="-127"/>
              </a:rPr>
              <a:t>th</a:t>
            </a:r>
            <a:r>
              <a:rPr kumimoji="1" lang="en-US" altLang="zh-CN" sz="2000" i="1">
                <a:solidFill>
                  <a:srgbClr val="000000"/>
                </a:solidFill>
                <a:latin typeface="Trebuchet MS" pitchFamily="34" charset="0"/>
                <a:ea typeface="DotumChe" pitchFamily="49" charset="-127"/>
              </a:rPr>
              <a:t> </a:t>
            </a:r>
          </a:p>
        </p:txBody>
      </p:sp>
      <p:sp>
        <p:nvSpPr>
          <p:cNvPr id="51213" name="Text Box 13"/>
          <p:cNvSpPr txBox="1">
            <a:spLocks noChangeArrowheads="1"/>
          </p:cNvSpPr>
          <p:nvPr/>
        </p:nvSpPr>
        <p:spPr bwMode="auto">
          <a:xfrm>
            <a:off x="7086600" y="2438401"/>
            <a:ext cx="990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000" i="1">
                <a:solidFill>
                  <a:srgbClr val="000000"/>
                </a:solidFill>
                <a:latin typeface="Trebuchet MS" pitchFamily="34" charset="0"/>
                <a:ea typeface="DotumChe" pitchFamily="49" charset="-127"/>
              </a:rPr>
              <a:t>19</a:t>
            </a:r>
            <a:r>
              <a:rPr kumimoji="1" lang="en-US" altLang="zh-CN" sz="2000" i="1" baseline="30000">
                <a:solidFill>
                  <a:srgbClr val="000000"/>
                </a:solidFill>
                <a:latin typeface="Trebuchet MS" pitchFamily="34" charset="0"/>
                <a:ea typeface="DotumChe" pitchFamily="49" charset="-127"/>
              </a:rPr>
              <a:t>th</a:t>
            </a:r>
            <a:r>
              <a:rPr kumimoji="1" lang="en-US" altLang="zh-CN" sz="2000" i="1">
                <a:solidFill>
                  <a:srgbClr val="000000"/>
                </a:solidFill>
                <a:latin typeface="Trebuchet MS" pitchFamily="34" charset="0"/>
                <a:ea typeface="DotumChe" pitchFamily="49" charset="-127"/>
              </a:rPr>
              <a:t> </a:t>
            </a:r>
          </a:p>
        </p:txBody>
      </p:sp>
      <p:sp>
        <p:nvSpPr>
          <p:cNvPr id="51214" name="Text Box 14"/>
          <p:cNvSpPr txBox="1">
            <a:spLocks noChangeArrowheads="1"/>
          </p:cNvSpPr>
          <p:nvPr/>
        </p:nvSpPr>
        <p:spPr bwMode="auto">
          <a:xfrm>
            <a:off x="8229600" y="2438401"/>
            <a:ext cx="990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000" i="1">
                <a:solidFill>
                  <a:srgbClr val="000000"/>
                </a:solidFill>
                <a:latin typeface="Trebuchet MS" pitchFamily="34" charset="0"/>
                <a:ea typeface="DotumChe" pitchFamily="49" charset="-127"/>
              </a:rPr>
              <a:t>20</a:t>
            </a:r>
            <a:r>
              <a:rPr kumimoji="1" lang="en-US" altLang="zh-CN" sz="2000" i="1" baseline="30000">
                <a:solidFill>
                  <a:srgbClr val="000000"/>
                </a:solidFill>
                <a:latin typeface="Trebuchet MS" pitchFamily="34" charset="0"/>
                <a:ea typeface="DotumChe" pitchFamily="49" charset="-127"/>
              </a:rPr>
              <a:t>th</a:t>
            </a:r>
            <a:r>
              <a:rPr kumimoji="1" lang="en-US" altLang="zh-CN" sz="2000" i="1">
                <a:solidFill>
                  <a:srgbClr val="000000"/>
                </a:solidFill>
                <a:latin typeface="Trebuchet MS" pitchFamily="34" charset="0"/>
                <a:ea typeface="DotumChe" pitchFamily="49" charset="-127"/>
              </a:rPr>
              <a:t> </a:t>
            </a:r>
          </a:p>
        </p:txBody>
      </p:sp>
      <p:sp>
        <p:nvSpPr>
          <p:cNvPr id="51215" name="Text Box 15"/>
          <p:cNvSpPr txBox="1">
            <a:spLocks noChangeArrowheads="1"/>
          </p:cNvSpPr>
          <p:nvPr/>
        </p:nvSpPr>
        <p:spPr bwMode="auto">
          <a:xfrm>
            <a:off x="2057400" y="1828801"/>
            <a:ext cx="2895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800" b="1" dirty="0">
                <a:solidFill>
                  <a:srgbClr val="7030A0"/>
                </a:solidFill>
                <a:latin typeface="Times New Roman" pitchFamily="18" charset="0"/>
              </a:rPr>
              <a:t>The Middle Ages</a:t>
            </a:r>
          </a:p>
        </p:txBody>
      </p:sp>
      <p:sp>
        <p:nvSpPr>
          <p:cNvPr id="51216" name="Text Box 16"/>
          <p:cNvSpPr txBox="1">
            <a:spLocks noChangeArrowheads="1"/>
          </p:cNvSpPr>
          <p:nvPr/>
        </p:nvSpPr>
        <p:spPr bwMode="auto">
          <a:xfrm>
            <a:off x="4038600" y="1295401"/>
            <a:ext cx="2819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800" b="1" dirty="0">
                <a:solidFill>
                  <a:srgbClr val="008000"/>
                </a:solidFill>
                <a:latin typeface="Times New Roman" pitchFamily="18" charset="0"/>
              </a:rPr>
              <a:t>The Renaissance</a:t>
            </a:r>
          </a:p>
        </p:txBody>
      </p:sp>
      <p:sp>
        <p:nvSpPr>
          <p:cNvPr id="51217" name="Text Box 17"/>
          <p:cNvSpPr txBox="1">
            <a:spLocks noChangeArrowheads="1"/>
          </p:cNvSpPr>
          <p:nvPr/>
        </p:nvSpPr>
        <p:spPr bwMode="auto">
          <a:xfrm>
            <a:off x="6781800" y="1295401"/>
            <a:ext cx="2971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800" b="1" dirty="0">
                <a:solidFill>
                  <a:srgbClr val="FF0000"/>
                </a:solidFill>
                <a:latin typeface="Times New Roman" pitchFamily="18" charset="0"/>
              </a:rPr>
              <a:t>Impressionism</a:t>
            </a:r>
          </a:p>
        </p:txBody>
      </p:sp>
      <p:sp>
        <p:nvSpPr>
          <p:cNvPr id="51218" name="Text Box 18"/>
          <p:cNvSpPr txBox="1">
            <a:spLocks noChangeArrowheads="1"/>
          </p:cNvSpPr>
          <p:nvPr/>
        </p:nvSpPr>
        <p:spPr bwMode="auto">
          <a:xfrm>
            <a:off x="8610600" y="1828801"/>
            <a:ext cx="2362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800" b="1" dirty="0">
                <a:solidFill>
                  <a:srgbClr val="0000FF"/>
                </a:solidFill>
                <a:latin typeface="Times New Roman" pitchFamily="18" charset="0"/>
              </a:rPr>
              <a:t>Modern Art</a:t>
            </a:r>
          </a:p>
        </p:txBody>
      </p:sp>
      <p:sp>
        <p:nvSpPr>
          <p:cNvPr id="51219" name="Line 22">
            <a:hlinkClick r:id="rId3" action="ppaction://hlinksldjump"/>
          </p:cNvPr>
          <p:cNvSpPr>
            <a:spLocks noChangeShapeType="1"/>
          </p:cNvSpPr>
          <p:nvPr/>
        </p:nvSpPr>
        <p:spPr bwMode="auto">
          <a:xfrm>
            <a:off x="3200400" y="2774950"/>
            <a:ext cx="0" cy="1447800"/>
          </a:xfrm>
          <a:prstGeom prst="line">
            <a:avLst/>
          </a:prstGeom>
          <a:noFill/>
          <a:ln w="28575">
            <a:solidFill>
              <a:srgbClr val="7030A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000000"/>
              </a:solidFill>
            </a:endParaRPr>
          </a:p>
        </p:txBody>
      </p:sp>
      <p:sp>
        <p:nvSpPr>
          <p:cNvPr id="51220" name="Line 23">
            <a:hlinkClick r:id="rId4" action="ppaction://hlinksldjump"/>
          </p:cNvPr>
          <p:cNvSpPr>
            <a:spLocks noChangeShapeType="1"/>
          </p:cNvSpPr>
          <p:nvPr/>
        </p:nvSpPr>
        <p:spPr bwMode="auto">
          <a:xfrm>
            <a:off x="5410200" y="2786063"/>
            <a:ext cx="0" cy="1714501"/>
          </a:xfrm>
          <a:prstGeom prst="line">
            <a:avLst/>
          </a:prstGeom>
          <a:noFill/>
          <a:ln w="28575">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000000"/>
              </a:solidFill>
            </a:endParaRPr>
          </a:p>
        </p:txBody>
      </p:sp>
      <p:sp>
        <p:nvSpPr>
          <p:cNvPr id="113688" name="Line 24">
            <a:hlinkClick r:id="rId5" action="ppaction://hlinksldjump"/>
          </p:cNvPr>
          <p:cNvSpPr>
            <a:spLocks noChangeShapeType="1"/>
          </p:cNvSpPr>
          <p:nvPr/>
        </p:nvSpPr>
        <p:spPr bwMode="auto">
          <a:xfrm>
            <a:off x="8001000" y="2774951"/>
            <a:ext cx="0" cy="1725613"/>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000000"/>
              </a:solidFill>
            </a:endParaRPr>
          </a:p>
        </p:txBody>
      </p:sp>
      <p:sp>
        <p:nvSpPr>
          <p:cNvPr id="51222" name="Line 25">
            <a:hlinkClick r:id="rId5" action="ppaction://hlinksldjump"/>
          </p:cNvPr>
          <p:cNvSpPr>
            <a:spLocks noChangeShapeType="1"/>
          </p:cNvSpPr>
          <p:nvPr/>
        </p:nvSpPr>
        <p:spPr bwMode="auto">
          <a:xfrm>
            <a:off x="9448800" y="2774950"/>
            <a:ext cx="0" cy="1447800"/>
          </a:xfrm>
          <a:prstGeom prst="line">
            <a:avLst/>
          </a:prstGeom>
          <a:noFill/>
          <a:ln w="2857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000000"/>
              </a:solidFill>
            </a:endParaRPr>
          </a:p>
        </p:txBody>
      </p:sp>
      <p:sp>
        <p:nvSpPr>
          <p:cNvPr id="51223" name="Text Box 26"/>
          <p:cNvSpPr txBox="1">
            <a:spLocks noChangeArrowheads="1"/>
          </p:cNvSpPr>
          <p:nvPr/>
        </p:nvSpPr>
        <p:spPr bwMode="auto">
          <a:xfrm>
            <a:off x="1524000" y="4038600"/>
            <a:ext cx="2895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800" b="1" u="sng" dirty="0">
                <a:solidFill>
                  <a:srgbClr val="7030A0"/>
                </a:solidFill>
                <a:latin typeface="Times New Roman" pitchFamily="18" charset="0"/>
              </a:rPr>
              <a:t>Religious</a:t>
            </a:r>
            <a:r>
              <a:rPr kumimoji="1" lang="en-US" altLang="zh-CN" sz="2800" b="1" dirty="0">
                <a:solidFill>
                  <a:srgbClr val="7030A0"/>
                </a:solidFill>
                <a:latin typeface="Times New Roman" pitchFamily="18" charset="0"/>
              </a:rPr>
              <a:t> themes</a:t>
            </a:r>
          </a:p>
        </p:txBody>
      </p:sp>
      <p:sp>
        <p:nvSpPr>
          <p:cNvPr id="51224" name="Text Box 27"/>
          <p:cNvSpPr txBox="1">
            <a:spLocks noChangeArrowheads="1"/>
          </p:cNvSpPr>
          <p:nvPr/>
        </p:nvSpPr>
        <p:spPr bwMode="auto">
          <a:xfrm>
            <a:off x="3471862" y="4303694"/>
            <a:ext cx="407193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spcBef>
                <a:spcPts val="0"/>
              </a:spcBef>
            </a:pPr>
            <a:r>
              <a:rPr kumimoji="1" lang="en-US" altLang="zh-CN" sz="2800" b="1" dirty="0">
                <a:solidFill>
                  <a:srgbClr val="008000"/>
                </a:solidFill>
                <a:latin typeface="Times New Roman" pitchFamily="18" charset="0"/>
              </a:rPr>
              <a:t>People and nature</a:t>
            </a:r>
          </a:p>
          <a:p>
            <a:pPr algn="ctr">
              <a:spcBef>
                <a:spcPts val="0"/>
              </a:spcBef>
            </a:pPr>
            <a:r>
              <a:rPr kumimoji="1" lang="en-US" altLang="zh-CN" sz="2800" b="1" dirty="0">
                <a:solidFill>
                  <a:srgbClr val="008000"/>
                </a:solidFill>
                <a:latin typeface="Times New Roman" pitchFamily="18" charset="0"/>
              </a:rPr>
              <a:t>(as they really were)</a:t>
            </a:r>
          </a:p>
        </p:txBody>
      </p:sp>
      <p:sp>
        <p:nvSpPr>
          <p:cNvPr id="113692" name="Text Box 28"/>
          <p:cNvSpPr txBox="1">
            <a:spLocks noChangeArrowheads="1"/>
          </p:cNvSpPr>
          <p:nvPr/>
        </p:nvSpPr>
        <p:spPr bwMode="auto">
          <a:xfrm>
            <a:off x="6553201" y="4608494"/>
            <a:ext cx="29241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spcBef>
                <a:spcPts val="0"/>
              </a:spcBef>
            </a:pPr>
            <a:r>
              <a:rPr kumimoji="1" lang="en-US" altLang="zh-CN" sz="2800" b="1" dirty="0">
                <a:solidFill>
                  <a:srgbClr val="FF0000"/>
                </a:solidFill>
                <a:latin typeface="Times New Roman" pitchFamily="18" charset="0"/>
              </a:rPr>
              <a:t>Outdoors</a:t>
            </a:r>
          </a:p>
          <a:p>
            <a:pPr algn="ctr">
              <a:spcBef>
                <a:spcPts val="0"/>
              </a:spcBef>
            </a:pPr>
            <a:r>
              <a:rPr kumimoji="1" lang="en-US" altLang="zh-CN" sz="2800" b="1" dirty="0">
                <a:solidFill>
                  <a:srgbClr val="FF0000"/>
                </a:solidFill>
                <a:latin typeface="Times New Roman" pitchFamily="18" charset="0"/>
              </a:rPr>
              <a:t>(light and shadow)</a:t>
            </a:r>
          </a:p>
        </p:txBody>
      </p:sp>
      <p:sp>
        <p:nvSpPr>
          <p:cNvPr id="51226" name="Text Box 29"/>
          <p:cNvSpPr txBox="1">
            <a:spLocks noChangeArrowheads="1"/>
          </p:cNvSpPr>
          <p:nvPr/>
        </p:nvSpPr>
        <p:spPr bwMode="auto">
          <a:xfrm>
            <a:off x="9448800" y="4191000"/>
            <a:ext cx="1600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400" b="1" u="sng" dirty="0">
                <a:solidFill>
                  <a:srgbClr val="0000FF"/>
                </a:solidFill>
                <a:latin typeface="Times New Roman" pitchFamily="18" charset="0"/>
              </a:rPr>
              <a:t>Certain</a:t>
            </a:r>
            <a:r>
              <a:rPr kumimoji="1" lang="en-US" altLang="zh-CN" sz="2400" b="1" dirty="0">
                <a:solidFill>
                  <a:srgbClr val="0000FF"/>
                </a:solidFill>
                <a:latin typeface="Times New Roman" pitchFamily="18" charset="0"/>
              </a:rPr>
              <a:t> qualities of the object</a:t>
            </a:r>
          </a:p>
        </p:txBody>
      </p:sp>
      <p:pic>
        <p:nvPicPr>
          <p:cNvPr id="51227" name="Picture 30" descr="5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5000" y="6489700"/>
            <a:ext cx="8534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0" name="Rectangle 33"/>
          <p:cNvSpPr>
            <a:spLocks noChangeArrowheads="1"/>
          </p:cNvSpPr>
          <p:nvPr/>
        </p:nvSpPr>
        <p:spPr bwMode="auto">
          <a:xfrm>
            <a:off x="1601810" y="255657"/>
            <a:ext cx="426559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en-US" altLang="zh-CN" sz="4000" b="1" dirty="0">
                <a:solidFill>
                  <a:srgbClr val="0000FF"/>
                </a:solidFill>
                <a:latin typeface="Calibri" pitchFamily="34" charset="0"/>
                <a:ea typeface="Arial Unicode MS" pitchFamily="34" charset="-122"/>
                <a:cs typeface="Calibri" pitchFamily="34" charset="0"/>
              </a:rPr>
              <a:t>Ⅱ. Painting Theme</a:t>
            </a:r>
          </a:p>
        </p:txBody>
      </p:sp>
      <p:sp>
        <p:nvSpPr>
          <p:cNvPr id="29" name="Line 24">
            <a:hlinkClick r:id="rId5" action="ppaction://hlinksldjump"/>
          </p:cNvPr>
          <p:cNvSpPr>
            <a:spLocks noChangeShapeType="1"/>
          </p:cNvSpPr>
          <p:nvPr/>
        </p:nvSpPr>
        <p:spPr bwMode="auto">
          <a:xfrm>
            <a:off x="9753600" y="2819400"/>
            <a:ext cx="0" cy="1484293"/>
          </a:xfrm>
          <a:prstGeom prst="line">
            <a:avLst/>
          </a:prstGeom>
          <a:ln>
            <a:headEnd/>
            <a:tailEnd type="triangle" w="med" len="med"/>
          </a:ln>
          <a:extLst/>
        </p:spPr>
        <p:style>
          <a:lnRef idx="1">
            <a:schemeClr val="accent6"/>
          </a:lnRef>
          <a:fillRef idx="0">
            <a:schemeClr val="accent6"/>
          </a:fillRef>
          <a:effectRef idx="0">
            <a:schemeClr val="accent6"/>
          </a:effectRef>
          <a:fontRef idx="minor">
            <a:schemeClr val="tx1"/>
          </a:fontRef>
        </p:style>
        <p:txBody>
          <a:bodyPr/>
          <a:lstStyle/>
          <a:p>
            <a:endParaRPr lang="zh-CN" altLang="en-US" b="1" dirty="0">
              <a:solidFill>
                <a:srgbClr val="000000"/>
              </a:solidFill>
            </a:endParaRPr>
          </a:p>
        </p:txBody>
      </p:sp>
    </p:spTree>
    <p:custDataLst>
      <p:tags r:id="rId1"/>
    </p:custDataLst>
    <p:extLst>
      <p:ext uri="{BB962C8B-B14F-4D97-AF65-F5344CB8AC3E}">
        <p14:creationId xmlns:p14="http://schemas.microsoft.com/office/powerpoint/2010/main" val="21875801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19"/>
                                        </p:tgtEl>
                                        <p:attrNameLst>
                                          <p:attrName>style.visibility</p:attrName>
                                        </p:attrNameLst>
                                      </p:cBhvr>
                                      <p:to>
                                        <p:strVal val="visible"/>
                                      </p:to>
                                    </p:set>
                                    <p:animEffect transition="in" filter="blinds(horizontal)">
                                      <p:cBhvr>
                                        <p:cTn id="7" dur="500"/>
                                        <p:tgtEl>
                                          <p:spTgt spid="512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23"/>
                                        </p:tgtEl>
                                        <p:attrNameLst>
                                          <p:attrName>style.visibility</p:attrName>
                                        </p:attrNameLst>
                                      </p:cBhvr>
                                      <p:to>
                                        <p:strVal val="visible"/>
                                      </p:to>
                                    </p:set>
                                    <p:animEffect transition="in" filter="blinds(horizontal)">
                                      <p:cBhvr>
                                        <p:cTn id="12" dur="500"/>
                                        <p:tgtEl>
                                          <p:spTgt spid="512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220"/>
                                        </p:tgtEl>
                                        <p:attrNameLst>
                                          <p:attrName>style.visibility</p:attrName>
                                        </p:attrNameLst>
                                      </p:cBhvr>
                                      <p:to>
                                        <p:strVal val="visible"/>
                                      </p:to>
                                    </p:set>
                                    <p:animEffect transition="in" filter="blinds(horizontal)">
                                      <p:cBhvr>
                                        <p:cTn id="17" dur="500"/>
                                        <p:tgtEl>
                                          <p:spTgt spid="512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1224"/>
                                        </p:tgtEl>
                                        <p:attrNameLst>
                                          <p:attrName>style.visibility</p:attrName>
                                        </p:attrNameLst>
                                      </p:cBhvr>
                                      <p:to>
                                        <p:strVal val="visible"/>
                                      </p:to>
                                    </p:set>
                                    <p:animEffect transition="in" filter="blinds(horizontal)">
                                      <p:cBhvr>
                                        <p:cTn id="22" dur="500"/>
                                        <p:tgtEl>
                                          <p:spTgt spid="5122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3688"/>
                                        </p:tgtEl>
                                        <p:attrNameLst>
                                          <p:attrName>style.visibility</p:attrName>
                                        </p:attrNameLst>
                                      </p:cBhvr>
                                      <p:to>
                                        <p:strVal val="visible"/>
                                      </p:to>
                                    </p:set>
                                    <p:animEffect transition="in" filter="blinds(horizontal)">
                                      <p:cBhvr>
                                        <p:cTn id="27" dur="500"/>
                                        <p:tgtEl>
                                          <p:spTgt spid="11368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3692"/>
                                        </p:tgtEl>
                                        <p:attrNameLst>
                                          <p:attrName>style.visibility</p:attrName>
                                        </p:attrNameLst>
                                      </p:cBhvr>
                                      <p:to>
                                        <p:strVal val="visible"/>
                                      </p:to>
                                    </p:set>
                                    <p:animEffect transition="in" filter="blinds(horizontal)">
                                      <p:cBhvr>
                                        <p:cTn id="32" dur="500"/>
                                        <p:tgtEl>
                                          <p:spTgt spid="11369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1222"/>
                                        </p:tgtEl>
                                        <p:attrNameLst>
                                          <p:attrName>style.visibility</p:attrName>
                                        </p:attrNameLst>
                                      </p:cBhvr>
                                      <p:to>
                                        <p:strVal val="visible"/>
                                      </p:to>
                                    </p:set>
                                    <p:animEffect transition="in" filter="blinds(horizontal)">
                                      <p:cBhvr>
                                        <p:cTn id="37" dur="500"/>
                                        <p:tgtEl>
                                          <p:spTgt spid="5122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blinds(horizontal)">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1226"/>
                                        </p:tgtEl>
                                        <p:attrNameLst>
                                          <p:attrName>style.visibility</p:attrName>
                                        </p:attrNameLst>
                                      </p:cBhvr>
                                      <p:to>
                                        <p:strVal val="visible"/>
                                      </p:to>
                                    </p:set>
                                    <p:animEffect transition="in" filter="blinds(horizontal)">
                                      <p:cBhvr>
                                        <p:cTn id="47" dur="500"/>
                                        <p:tgtEl>
                                          <p:spTgt spid="51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9" grpId="0" animBg="1"/>
      <p:bldP spid="51220" grpId="0" animBg="1"/>
      <p:bldP spid="113688" grpId="0" animBg="1"/>
      <p:bldP spid="51222" grpId="0" animBg="1"/>
      <p:bldP spid="51223" grpId="0"/>
      <p:bldP spid="51224" grpId="0"/>
      <p:bldP spid="113692" grpId="0"/>
      <p:bldP spid="51226" grpId="0"/>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5476" name="Text Box 4"/>
          <p:cNvSpPr txBox="1">
            <a:spLocks noChangeArrowheads="1"/>
          </p:cNvSpPr>
          <p:nvPr/>
        </p:nvSpPr>
        <p:spPr bwMode="auto">
          <a:xfrm>
            <a:off x="1905000" y="457200"/>
            <a:ext cx="7010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en-US" altLang="zh-CN" sz="4400" b="1" i="1">
                <a:solidFill>
                  <a:schemeClr val="bg1"/>
                </a:solidFill>
              </a:rPr>
              <a:t>Deeper understanding</a:t>
            </a:r>
          </a:p>
        </p:txBody>
      </p:sp>
      <p:sp>
        <p:nvSpPr>
          <p:cNvPr id="126980" name="Rectangle 4"/>
          <p:cNvSpPr>
            <a:spLocks noGrp="1" noChangeArrowheads="1"/>
          </p:cNvSpPr>
          <p:nvPr>
            <p:ph type="body" idx="1"/>
          </p:nvPr>
        </p:nvSpPr>
        <p:spPr>
          <a:xfrm>
            <a:off x="1524000" y="1600200"/>
            <a:ext cx="9144000" cy="1219200"/>
          </a:xfrm>
          <a:solidFill>
            <a:schemeClr val="bg1"/>
          </a:solidFill>
        </p:spPr>
        <p:txBody>
          <a:bodyPr/>
          <a:lstStyle/>
          <a:p>
            <a:pPr marL="609600" indent="-609600">
              <a:buClr>
                <a:srgbClr val="0000CC"/>
              </a:buClr>
              <a:buFont typeface="Wingdings" pitchFamily="2" charset="2"/>
              <a:buChar char="u"/>
            </a:pPr>
            <a:r>
              <a:rPr kumimoji="1" lang="en-US" altLang="zh-CN" sz="3600" b="1" dirty="0"/>
              <a:t>How did </a:t>
            </a:r>
            <a:r>
              <a:rPr kumimoji="1" lang="en-US" altLang="zh-CN" sz="3600" b="1" dirty="0">
                <a:solidFill>
                  <a:srgbClr val="0000CC"/>
                </a:solidFill>
              </a:rPr>
              <a:t>faith</a:t>
            </a:r>
            <a:r>
              <a:rPr kumimoji="1" lang="en-US" altLang="zh-CN" sz="3600" b="1" dirty="0"/>
              <a:t> of people influence the painting style?</a:t>
            </a:r>
          </a:p>
        </p:txBody>
      </p:sp>
      <p:pic>
        <p:nvPicPr>
          <p:cNvPr id="126981" name="Picture 5" descr="Ey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819401"/>
            <a:ext cx="5486400" cy="4060825"/>
          </a:xfrm>
          <a:prstGeom prst="rect">
            <a:avLst/>
          </a:prstGeom>
          <a:noFill/>
          <a:extLst>
            <a:ext uri="{909E8E84-426E-40DD-AFC4-6F175D3DCCD1}">
              <a14:hiddenFill xmlns:a14="http://schemas.microsoft.com/office/drawing/2010/main">
                <a:solidFill>
                  <a:srgbClr val="FFFFFF"/>
                </a:solidFill>
              </a14:hiddenFill>
            </a:ext>
          </a:extLst>
        </p:spPr>
      </p:pic>
      <p:sp>
        <p:nvSpPr>
          <p:cNvPr id="126982" name="Text Box 6"/>
          <p:cNvSpPr txBox="1">
            <a:spLocks noChangeArrowheads="1"/>
          </p:cNvSpPr>
          <p:nvPr/>
        </p:nvSpPr>
        <p:spPr bwMode="auto">
          <a:xfrm>
            <a:off x="7146926" y="2971800"/>
            <a:ext cx="35210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a:solidFill>
                  <a:srgbClr val="FFFF00"/>
                </a:solidFill>
              </a:rPr>
              <a:t>The Middle Ages</a:t>
            </a:r>
            <a:endParaRPr kumimoji="1" lang="en-US" altLang="zh-CN" sz="2800" b="1">
              <a:solidFill>
                <a:srgbClr val="FFFF00"/>
              </a:solidFill>
            </a:endParaRPr>
          </a:p>
        </p:txBody>
      </p:sp>
      <p:sp>
        <p:nvSpPr>
          <p:cNvPr id="126983" name="Text Box 7"/>
          <p:cNvSpPr txBox="1">
            <a:spLocks noChangeArrowheads="1"/>
          </p:cNvSpPr>
          <p:nvPr/>
        </p:nvSpPr>
        <p:spPr bwMode="auto">
          <a:xfrm>
            <a:off x="7146926" y="3733801"/>
            <a:ext cx="3521075"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a:solidFill>
                  <a:schemeClr val="bg1"/>
                </a:solidFill>
              </a:rPr>
              <a:t>People loved God and showed their respect and love to God.</a:t>
            </a:r>
            <a:endParaRPr lang="en-US" altLang="zh-CN" sz="3200">
              <a:solidFill>
                <a:schemeClr val="bg1"/>
              </a:solidFill>
            </a:endParaRPr>
          </a:p>
        </p:txBody>
      </p:sp>
      <p:sp>
        <p:nvSpPr>
          <p:cNvPr id="126984" name="Text Box 8"/>
          <p:cNvSpPr txBox="1">
            <a:spLocks noChangeArrowheads="1"/>
          </p:cNvSpPr>
          <p:nvPr/>
        </p:nvSpPr>
        <p:spPr bwMode="auto">
          <a:xfrm>
            <a:off x="5355545" y="2184401"/>
            <a:ext cx="35337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dirty="0">
                <a:solidFill>
                  <a:srgbClr val="FF0000"/>
                </a:solidFill>
              </a:rPr>
              <a:t>trust; strong belief;</a:t>
            </a:r>
            <a:r>
              <a:rPr lang="en-US" altLang="zh-CN" sz="2400" b="1" dirty="0">
                <a:solidFill>
                  <a:srgbClr val="FF0000"/>
                </a:solidFill>
              </a:rPr>
              <a:t> </a:t>
            </a:r>
            <a:endParaRPr lang="en-US" altLang="zh-CN" sz="2000" dirty="0"/>
          </a:p>
        </p:txBody>
      </p:sp>
      <p:pic>
        <p:nvPicPr>
          <p:cNvPr id="126985" name="Picture 9" descr="mourning-chri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789238"/>
            <a:ext cx="5486400" cy="40687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6984"/>
                                        </p:tgtEl>
                                        <p:attrNameLst>
                                          <p:attrName>style.visibility</p:attrName>
                                        </p:attrNameLst>
                                      </p:cBhvr>
                                      <p:to>
                                        <p:strVal val="visible"/>
                                      </p:to>
                                    </p:set>
                                    <p:animEffect transition="in" filter="blinds(horizontal)">
                                      <p:cBhvr>
                                        <p:cTn id="7" dur="500"/>
                                        <p:tgtEl>
                                          <p:spTgt spid="1269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6981"/>
                                        </p:tgtEl>
                                        <p:attrNameLst>
                                          <p:attrName>style.visibility</p:attrName>
                                        </p:attrNameLst>
                                      </p:cBhvr>
                                      <p:to>
                                        <p:strVal val="visible"/>
                                      </p:to>
                                    </p:set>
                                    <p:animEffect transition="in" filter="blinds(horizontal)">
                                      <p:cBhvr>
                                        <p:cTn id="12" dur="500"/>
                                        <p:tgtEl>
                                          <p:spTgt spid="12698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26985"/>
                                        </p:tgtEl>
                                        <p:attrNameLst>
                                          <p:attrName>style.visibility</p:attrName>
                                        </p:attrNameLst>
                                      </p:cBhvr>
                                      <p:to>
                                        <p:strVal val="visible"/>
                                      </p:to>
                                    </p:set>
                                    <p:animEffect transition="in" filter="blinds(horizontal)">
                                      <p:cBhvr>
                                        <p:cTn id="17" dur="500"/>
                                        <p:tgtEl>
                                          <p:spTgt spid="12698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6982"/>
                                        </p:tgtEl>
                                        <p:attrNameLst>
                                          <p:attrName>style.visibility</p:attrName>
                                        </p:attrNameLst>
                                      </p:cBhvr>
                                      <p:to>
                                        <p:strVal val="visible"/>
                                      </p:to>
                                    </p:set>
                                    <p:animEffect transition="in" filter="blinds(horizontal)">
                                      <p:cBhvr>
                                        <p:cTn id="22" dur="500"/>
                                        <p:tgtEl>
                                          <p:spTgt spid="12698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6983"/>
                                        </p:tgtEl>
                                        <p:attrNameLst>
                                          <p:attrName>style.visibility</p:attrName>
                                        </p:attrNameLst>
                                      </p:cBhvr>
                                      <p:to>
                                        <p:strVal val="visible"/>
                                      </p:to>
                                    </p:set>
                                    <p:animEffect transition="in" filter="blinds(horizontal)">
                                      <p:cBhvr>
                                        <p:cTn id="27" dur="500"/>
                                        <p:tgtEl>
                                          <p:spTgt spid="1269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2" grpId="0"/>
      <p:bldP spid="126983" grpId="0"/>
      <p:bldP spid="12698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5476" name="Text Box 4"/>
          <p:cNvSpPr txBox="1">
            <a:spLocks noChangeArrowheads="1"/>
          </p:cNvSpPr>
          <p:nvPr/>
        </p:nvSpPr>
        <p:spPr bwMode="auto">
          <a:xfrm>
            <a:off x="1905000" y="457200"/>
            <a:ext cx="7010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en-US" altLang="zh-CN" sz="4400" b="1" i="1">
                <a:solidFill>
                  <a:schemeClr val="bg1"/>
                </a:solidFill>
              </a:rPr>
              <a:t>Deeper understanding</a:t>
            </a:r>
          </a:p>
        </p:txBody>
      </p:sp>
      <p:sp>
        <p:nvSpPr>
          <p:cNvPr id="155651" name="Rectangle 3"/>
          <p:cNvSpPr>
            <a:spLocks noGrp="1" noChangeArrowheads="1"/>
          </p:cNvSpPr>
          <p:nvPr>
            <p:ph type="body" idx="1"/>
          </p:nvPr>
        </p:nvSpPr>
        <p:spPr>
          <a:xfrm>
            <a:off x="1524000" y="1600200"/>
            <a:ext cx="9144000" cy="1219200"/>
          </a:xfrm>
          <a:solidFill>
            <a:schemeClr val="bg1"/>
          </a:solidFill>
        </p:spPr>
        <p:txBody>
          <a:bodyPr/>
          <a:lstStyle/>
          <a:p>
            <a:pPr marL="609600" indent="-609600">
              <a:buClr>
                <a:srgbClr val="0000CC"/>
              </a:buClr>
              <a:buFont typeface="Wingdings" pitchFamily="2" charset="2"/>
              <a:buChar char="u"/>
            </a:pPr>
            <a:r>
              <a:rPr kumimoji="1" lang="en-US" altLang="zh-CN" sz="3600" b="1" dirty="0"/>
              <a:t>How did </a:t>
            </a:r>
            <a:r>
              <a:rPr kumimoji="1" lang="en-US" altLang="zh-CN" sz="3600" b="1" dirty="0">
                <a:solidFill>
                  <a:srgbClr val="0000CC"/>
                </a:solidFill>
              </a:rPr>
              <a:t>faith</a:t>
            </a:r>
            <a:r>
              <a:rPr kumimoji="1" lang="en-US" altLang="zh-CN" sz="3600" b="1" dirty="0"/>
              <a:t> of people influence the painting style?</a:t>
            </a:r>
          </a:p>
        </p:txBody>
      </p:sp>
      <p:sp>
        <p:nvSpPr>
          <p:cNvPr id="155653" name="Text Box 5"/>
          <p:cNvSpPr txBox="1">
            <a:spLocks noChangeArrowheads="1"/>
          </p:cNvSpPr>
          <p:nvPr/>
        </p:nvSpPr>
        <p:spPr bwMode="auto">
          <a:xfrm>
            <a:off x="4495800" y="2819400"/>
            <a:ext cx="4419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600" b="1">
                <a:solidFill>
                  <a:srgbClr val="FFFF00"/>
                </a:solidFill>
              </a:rPr>
              <a:t>The Renaissance</a:t>
            </a:r>
          </a:p>
        </p:txBody>
      </p:sp>
      <p:sp>
        <p:nvSpPr>
          <p:cNvPr id="155654" name="Text Box 6"/>
          <p:cNvSpPr txBox="1">
            <a:spLocks noChangeArrowheads="1"/>
          </p:cNvSpPr>
          <p:nvPr/>
        </p:nvSpPr>
        <p:spPr bwMode="auto">
          <a:xfrm>
            <a:off x="4572000" y="3505200"/>
            <a:ext cx="6019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200" b="1">
                <a:solidFill>
                  <a:schemeClr val="bg1"/>
                </a:solidFill>
              </a:rPr>
              <a:t>People began to realize that they were the world.</a:t>
            </a:r>
          </a:p>
        </p:txBody>
      </p:sp>
      <p:pic>
        <p:nvPicPr>
          <p:cNvPr id="155656" name="Picture 8" descr="Giovanni Arnolfini and His Wife Giovanna Cenami (The Arnolfini Marri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2819400"/>
            <a:ext cx="2932113" cy="4038600"/>
          </a:xfrm>
          <a:prstGeom prst="rect">
            <a:avLst/>
          </a:prstGeom>
          <a:noFill/>
          <a:extLst>
            <a:ext uri="{909E8E84-426E-40DD-AFC4-6F175D3DCCD1}">
              <a14:hiddenFill xmlns:a14="http://schemas.microsoft.com/office/drawing/2010/main">
                <a:solidFill>
                  <a:srgbClr val="FFFFFF"/>
                </a:solidFill>
              </a14:hiddenFill>
            </a:ext>
          </a:extLst>
        </p:spPr>
      </p:pic>
      <p:pic>
        <p:nvPicPr>
          <p:cNvPr id="155658" name="Picture 10" descr="Image:The Arnolfini Portrait, détail (2).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9600" y="4625976"/>
            <a:ext cx="2590800" cy="22320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5658"/>
                                        </p:tgtEl>
                                        <p:attrNameLst>
                                          <p:attrName>style.visibility</p:attrName>
                                        </p:attrNameLst>
                                      </p:cBhvr>
                                      <p:to>
                                        <p:strVal val="visible"/>
                                      </p:to>
                                    </p:set>
                                    <p:animEffect transition="in" filter="blinds(horizontal)">
                                      <p:cBhvr>
                                        <p:cTn id="7" dur="500"/>
                                        <p:tgtEl>
                                          <p:spTgt spid="1556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5653"/>
                                        </p:tgtEl>
                                        <p:attrNameLst>
                                          <p:attrName>style.visibility</p:attrName>
                                        </p:attrNameLst>
                                      </p:cBhvr>
                                      <p:to>
                                        <p:strVal val="visible"/>
                                      </p:to>
                                    </p:set>
                                    <p:animEffect transition="in" filter="blinds(horizontal)">
                                      <p:cBhvr>
                                        <p:cTn id="12" dur="500"/>
                                        <p:tgtEl>
                                          <p:spTgt spid="1556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5654"/>
                                        </p:tgtEl>
                                        <p:attrNameLst>
                                          <p:attrName>style.visibility</p:attrName>
                                        </p:attrNameLst>
                                      </p:cBhvr>
                                      <p:to>
                                        <p:strVal val="visible"/>
                                      </p:to>
                                    </p:set>
                                    <p:animEffect transition="in" filter="blinds(horizontal)">
                                      <p:cBhvr>
                                        <p:cTn id="17" dur="500"/>
                                        <p:tgtEl>
                                          <p:spTgt spid="155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3" grpId="0"/>
      <p:bldP spid="1556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6324600" y="1784754"/>
            <a:ext cx="3930512" cy="4768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875972" y="1"/>
            <a:ext cx="8897257" cy="1723549"/>
          </a:xfrm>
          <a:prstGeom prst="rect">
            <a:avLst/>
          </a:prstGeom>
        </p:spPr>
        <p:txBody>
          <a:bodyPr wrap="square">
            <a:spAutoFit/>
          </a:bodyPr>
          <a:lstStyle/>
          <a:p>
            <a:pPr marL="457200" indent="-457200">
              <a:spcBef>
                <a:spcPts val="600"/>
              </a:spcBef>
              <a:buFont typeface="Arial" pitchFamily="34" charset="0"/>
              <a:buChar char="•"/>
            </a:pPr>
            <a:r>
              <a:rPr kumimoji="1" lang="en-US" altLang="zh-CN" sz="3200" b="1" dirty="0">
                <a:solidFill>
                  <a:srgbClr val="000000"/>
                </a:solidFill>
                <a:latin typeface="Calibri" pitchFamily="34" charset="0"/>
                <a:ea typeface="Cambria Math" pitchFamily="18" charset="0"/>
                <a:cs typeface="Calibri" pitchFamily="34" charset="0"/>
              </a:rPr>
              <a:t>Have you ever been to a </a:t>
            </a:r>
            <a:r>
              <a:rPr kumimoji="1" lang="en-US" altLang="zh-CN" sz="3200" b="1" dirty="0">
                <a:solidFill>
                  <a:srgbClr val="FF0000"/>
                </a:solidFill>
                <a:latin typeface="Calibri" pitchFamily="34" charset="0"/>
                <a:ea typeface="Cambria Math" pitchFamily="18" charset="0"/>
                <a:cs typeface="Calibri" pitchFamily="34" charset="0"/>
              </a:rPr>
              <a:t>gallery</a:t>
            </a:r>
            <a:r>
              <a:rPr kumimoji="1" lang="en-US" altLang="zh-CN" sz="3200" b="1" dirty="0">
                <a:solidFill>
                  <a:srgbClr val="000000"/>
                </a:solidFill>
                <a:latin typeface="Calibri" pitchFamily="34" charset="0"/>
                <a:ea typeface="Cambria Math" pitchFamily="18" charset="0"/>
                <a:cs typeface="Calibri" pitchFamily="34" charset="0"/>
              </a:rPr>
              <a:t> ?</a:t>
            </a:r>
          </a:p>
          <a:p>
            <a:pPr marL="457200" indent="-457200">
              <a:spcBef>
                <a:spcPts val="600"/>
              </a:spcBef>
              <a:buFont typeface="Arial" pitchFamily="34" charset="0"/>
              <a:buChar char="•"/>
            </a:pPr>
            <a:r>
              <a:rPr kumimoji="1" lang="en-US" altLang="zh-CN" sz="3200" b="1" dirty="0">
                <a:solidFill>
                  <a:srgbClr val="FF0000"/>
                </a:solidFill>
                <a:latin typeface="Calibri" pitchFamily="34" charset="0"/>
                <a:ea typeface="Cambria Math" pitchFamily="18" charset="0"/>
                <a:cs typeface="Calibri" pitchFamily="34" charset="0"/>
              </a:rPr>
              <a:t>Are</a:t>
            </a:r>
            <a:r>
              <a:rPr kumimoji="1" lang="en-US" altLang="zh-CN" sz="3200" b="1" dirty="0">
                <a:solidFill>
                  <a:srgbClr val="000000"/>
                </a:solidFill>
                <a:latin typeface="Calibri" pitchFamily="34" charset="0"/>
                <a:ea typeface="Cambria Math" pitchFamily="18" charset="0"/>
                <a:cs typeface="Calibri" pitchFamily="34" charset="0"/>
              </a:rPr>
              <a:t> you </a:t>
            </a:r>
            <a:r>
              <a:rPr kumimoji="1" lang="en-US" altLang="zh-CN" sz="3200" b="1" dirty="0">
                <a:solidFill>
                  <a:srgbClr val="FF0000"/>
                </a:solidFill>
                <a:latin typeface="Calibri" pitchFamily="34" charset="0"/>
                <a:ea typeface="Cambria Math" pitchFamily="18" charset="0"/>
                <a:cs typeface="Calibri" pitchFamily="34" charset="0"/>
              </a:rPr>
              <a:t>familiar</a:t>
            </a:r>
            <a:r>
              <a:rPr kumimoji="1" lang="en-US" altLang="zh-CN" sz="3200" b="1" dirty="0">
                <a:solidFill>
                  <a:srgbClr val="000000"/>
                </a:solidFill>
                <a:latin typeface="Calibri" pitchFamily="34" charset="0"/>
                <a:ea typeface="Cambria Math" pitchFamily="18" charset="0"/>
                <a:cs typeface="Calibri" pitchFamily="34" charset="0"/>
              </a:rPr>
              <a:t> </a:t>
            </a:r>
            <a:r>
              <a:rPr kumimoji="1" lang="en-US" altLang="zh-CN" sz="3200" b="1" dirty="0">
                <a:solidFill>
                  <a:srgbClr val="FF0000"/>
                </a:solidFill>
                <a:latin typeface="Calibri" pitchFamily="34" charset="0"/>
                <a:ea typeface="Cambria Math" pitchFamily="18" charset="0"/>
                <a:cs typeface="Calibri" pitchFamily="34" charset="0"/>
              </a:rPr>
              <a:t>with</a:t>
            </a:r>
            <a:r>
              <a:rPr kumimoji="1" lang="en-US" altLang="zh-CN" sz="3200" b="1" dirty="0">
                <a:solidFill>
                  <a:srgbClr val="000000"/>
                </a:solidFill>
                <a:latin typeface="Calibri" pitchFamily="34" charset="0"/>
                <a:ea typeface="Cambria Math" pitchFamily="18" charset="0"/>
                <a:cs typeface="Calibri" pitchFamily="34" charset="0"/>
              </a:rPr>
              <a:t> any famous painters?</a:t>
            </a:r>
          </a:p>
          <a:p>
            <a:pPr marL="457200" indent="-457200">
              <a:spcBef>
                <a:spcPts val="600"/>
              </a:spcBef>
              <a:buFont typeface="Arial" pitchFamily="34" charset="0"/>
              <a:buChar char="•"/>
            </a:pPr>
            <a:r>
              <a:rPr kumimoji="1" lang="en-US" altLang="zh-CN" sz="3200" b="1" dirty="0">
                <a:solidFill>
                  <a:srgbClr val="000000"/>
                </a:solidFill>
                <a:latin typeface="Calibri" pitchFamily="34" charset="0"/>
                <a:ea typeface="Cambria Math" pitchFamily="18" charset="0"/>
                <a:cs typeface="Calibri" pitchFamily="34" charset="0"/>
              </a:rPr>
              <a:t>What do you think of their paintings?</a:t>
            </a:r>
          </a:p>
        </p:txBody>
      </p:sp>
      <p:sp>
        <p:nvSpPr>
          <p:cNvPr id="5" name="Text Box 6"/>
          <p:cNvSpPr txBox="1">
            <a:spLocks noChangeArrowheads="1"/>
          </p:cNvSpPr>
          <p:nvPr/>
        </p:nvSpPr>
        <p:spPr bwMode="auto">
          <a:xfrm>
            <a:off x="8289856" y="5911850"/>
            <a:ext cx="1962150" cy="641350"/>
          </a:xfrm>
          <a:prstGeom prst="rect">
            <a:avLst/>
          </a:prstGeom>
          <a:solidFill>
            <a:schemeClr val="bg1"/>
          </a:solidFill>
          <a:ln w="38100">
            <a:solidFill>
              <a:srgbClr val="C00000"/>
            </a:solidFill>
          </a:ln>
          <a:effectLst/>
          <a:extLst/>
        </p:spPr>
        <p:txBody>
          <a:bodyPr wrap="none">
            <a:spAutoFit/>
          </a:bodyPr>
          <a:lstStyle/>
          <a:p>
            <a:r>
              <a:rPr lang="en-US" altLang="zh-CN" sz="3600" b="1" dirty="0">
                <a:solidFill>
                  <a:srgbClr val="FF0000"/>
                </a:solidFill>
              </a:rPr>
              <a:t>abstract</a:t>
            </a:r>
          </a:p>
        </p:txBody>
      </p:sp>
      <p:pic>
        <p:nvPicPr>
          <p:cNvPr id="4098" name="Picture 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057400" y="1798088"/>
            <a:ext cx="3480520" cy="4741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Box 6"/>
          <p:cNvSpPr txBox="1">
            <a:spLocks noChangeArrowheads="1"/>
          </p:cNvSpPr>
          <p:nvPr/>
        </p:nvSpPr>
        <p:spPr bwMode="auto">
          <a:xfrm>
            <a:off x="3609188" y="5891853"/>
            <a:ext cx="1928733" cy="646331"/>
          </a:xfrm>
          <a:prstGeom prst="rect">
            <a:avLst/>
          </a:prstGeom>
          <a:solidFill>
            <a:schemeClr val="bg1"/>
          </a:solidFill>
          <a:ln w="38100">
            <a:solidFill>
              <a:srgbClr val="0000FF"/>
            </a:solidFill>
          </a:ln>
          <a:effectLst/>
          <a:extLst/>
        </p:spPr>
        <p:txBody>
          <a:bodyPr wrap="none">
            <a:spAutoFit/>
          </a:bodyPr>
          <a:lstStyle/>
          <a:p>
            <a:r>
              <a:rPr lang="en-US" altLang="zh-CN" sz="3600" b="1" dirty="0">
                <a:solidFill>
                  <a:srgbClr val="0000FF"/>
                </a:solidFill>
              </a:rPr>
              <a:t>realistic</a:t>
            </a:r>
          </a:p>
        </p:txBody>
      </p:sp>
    </p:spTree>
    <p:extLst>
      <p:ext uri="{BB962C8B-B14F-4D97-AF65-F5344CB8AC3E}">
        <p14:creationId xmlns:p14="http://schemas.microsoft.com/office/powerpoint/2010/main" val="25126652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4098"/>
                                        </p:tgtEl>
                                        <p:attrNameLst>
                                          <p:attrName>style.visibility</p:attrName>
                                        </p:attrNameLst>
                                      </p:cBhvr>
                                      <p:to>
                                        <p:strVal val="visible"/>
                                      </p:to>
                                    </p:set>
                                    <p:animEffect transition="in" filter="fade">
                                      <p:cBhvr>
                                        <p:cTn id="22" dur="1000"/>
                                        <p:tgtEl>
                                          <p:spTgt spid="4098"/>
                                        </p:tgtEl>
                                      </p:cBhvr>
                                    </p:animEffect>
                                    <p:anim calcmode="lin" valueType="num">
                                      <p:cBhvr>
                                        <p:cTn id="23" dur="1000" fill="hold"/>
                                        <p:tgtEl>
                                          <p:spTgt spid="4098"/>
                                        </p:tgtEl>
                                        <p:attrNameLst>
                                          <p:attrName>ppt_x</p:attrName>
                                        </p:attrNameLst>
                                      </p:cBhvr>
                                      <p:tavLst>
                                        <p:tav tm="0">
                                          <p:val>
                                            <p:strVal val="#ppt_x"/>
                                          </p:val>
                                        </p:tav>
                                        <p:tav tm="100000">
                                          <p:val>
                                            <p:strVal val="#ppt_x"/>
                                          </p:val>
                                        </p:tav>
                                      </p:tavLst>
                                    </p:anim>
                                    <p:anim calcmode="lin" valueType="num">
                                      <p:cBhvr>
                                        <p:cTn id="24"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linds(horizontal)">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1028"/>
                                        </p:tgtEl>
                                        <p:attrNameLst>
                                          <p:attrName>style.visibility</p:attrName>
                                        </p:attrNameLst>
                                      </p:cBhvr>
                                      <p:to>
                                        <p:strVal val="visible"/>
                                      </p:to>
                                    </p:set>
                                    <p:animEffect transition="in" filter="wipe(up)">
                                      <p:cBhvr>
                                        <p:cTn id="34" dur="500"/>
                                        <p:tgtEl>
                                          <p:spTgt spid="1028"/>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blinds(horizontal)">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5476" name="Text Box 4"/>
          <p:cNvSpPr txBox="1">
            <a:spLocks noChangeArrowheads="1"/>
          </p:cNvSpPr>
          <p:nvPr/>
        </p:nvSpPr>
        <p:spPr bwMode="auto">
          <a:xfrm>
            <a:off x="1905000" y="457200"/>
            <a:ext cx="7010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en-US" altLang="zh-CN" sz="4400" b="1" i="1">
                <a:solidFill>
                  <a:schemeClr val="bg1"/>
                </a:solidFill>
              </a:rPr>
              <a:t>Deeper understanding</a:t>
            </a:r>
          </a:p>
        </p:txBody>
      </p:sp>
      <p:sp>
        <p:nvSpPr>
          <p:cNvPr id="157699" name="Rectangle 3"/>
          <p:cNvSpPr>
            <a:spLocks noGrp="1" noChangeArrowheads="1"/>
          </p:cNvSpPr>
          <p:nvPr>
            <p:ph type="body" idx="1"/>
          </p:nvPr>
        </p:nvSpPr>
        <p:spPr>
          <a:xfrm>
            <a:off x="1524000" y="1600200"/>
            <a:ext cx="9144000" cy="1219200"/>
          </a:xfrm>
          <a:solidFill>
            <a:schemeClr val="bg1"/>
          </a:solidFill>
        </p:spPr>
        <p:txBody>
          <a:bodyPr/>
          <a:lstStyle/>
          <a:p>
            <a:pPr marL="609600" indent="-609600">
              <a:buClr>
                <a:srgbClr val="0000CC"/>
              </a:buClr>
              <a:buFont typeface="Wingdings" pitchFamily="2" charset="2"/>
              <a:buChar char="u"/>
            </a:pPr>
            <a:r>
              <a:rPr kumimoji="1" lang="en-US" altLang="zh-CN" sz="3600" b="1" dirty="0"/>
              <a:t>How did </a:t>
            </a:r>
            <a:r>
              <a:rPr kumimoji="1" lang="en-US" altLang="zh-CN" sz="3600" b="1" dirty="0">
                <a:solidFill>
                  <a:srgbClr val="0000CC"/>
                </a:solidFill>
              </a:rPr>
              <a:t>faith</a:t>
            </a:r>
            <a:r>
              <a:rPr kumimoji="1" lang="en-US" altLang="zh-CN" sz="3600" b="1" dirty="0"/>
              <a:t> of people influence the painting style?</a:t>
            </a:r>
          </a:p>
        </p:txBody>
      </p:sp>
      <p:sp>
        <p:nvSpPr>
          <p:cNvPr id="157700" name="Text Box 4"/>
          <p:cNvSpPr txBox="1">
            <a:spLocks noChangeArrowheads="1"/>
          </p:cNvSpPr>
          <p:nvPr/>
        </p:nvSpPr>
        <p:spPr bwMode="auto">
          <a:xfrm>
            <a:off x="7146926" y="3001964"/>
            <a:ext cx="35210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a:solidFill>
                  <a:srgbClr val="FFFF00"/>
                </a:solidFill>
              </a:rPr>
              <a:t>Impressionism</a:t>
            </a:r>
            <a:r>
              <a:rPr kumimoji="1" lang="en-US" altLang="zh-CN" sz="2800" b="1">
                <a:solidFill>
                  <a:srgbClr val="FFFF00"/>
                </a:solidFill>
              </a:rPr>
              <a:t> </a:t>
            </a:r>
          </a:p>
        </p:txBody>
      </p:sp>
      <p:sp>
        <p:nvSpPr>
          <p:cNvPr id="157701" name="Text Box 5"/>
          <p:cNvSpPr txBox="1">
            <a:spLocks noChangeArrowheads="1"/>
          </p:cNvSpPr>
          <p:nvPr/>
        </p:nvSpPr>
        <p:spPr bwMode="auto">
          <a:xfrm>
            <a:off x="7086600" y="3765550"/>
            <a:ext cx="35814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200" b="1">
                <a:solidFill>
                  <a:schemeClr val="bg1"/>
                </a:solidFill>
              </a:rPr>
              <a:t>People went to cities and began to have the desire to get close to the nature.</a:t>
            </a:r>
          </a:p>
        </p:txBody>
      </p:sp>
      <p:pic>
        <p:nvPicPr>
          <p:cNvPr id="157706" name="Picture 10" descr="《賽艇》卡耶博特"/>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2819400"/>
            <a:ext cx="2582863" cy="4038600"/>
          </a:xfrm>
          <a:prstGeom prst="rect">
            <a:avLst/>
          </a:prstGeom>
          <a:noFill/>
          <a:extLst>
            <a:ext uri="{909E8E84-426E-40DD-AFC4-6F175D3DCCD1}">
              <a14:hiddenFill xmlns:a14="http://schemas.microsoft.com/office/drawing/2010/main">
                <a:solidFill>
                  <a:srgbClr val="FFFFFF"/>
                </a:solidFill>
              </a14:hiddenFill>
            </a:ext>
          </a:extLst>
        </p:spPr>
      </p:pic>
      <p:pic>
        <p:nvPicPr>
          <p:cNvPr id="157705" name="Picture 9" descr="20051111111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9713" y="2820988"/>
            <a:ext cx="5562601" cy="41132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7705"/>
                                        </p:tgtEl>
                                        <p:attrNameLst>
                                          <p:attrName>style.visibility</p:attrName>
                                        </p:attrNameLst>
                                      </p:cBhvr>
                                      <p:to>
                                        <p:strVal val="visible"/>
                                      </p:to>
                                    </p:set>
                                    <p:animEffect transition="in" filter="blinds(horizontal)">
                                      <p:cBhvr>
                                        <p:cTn id="7" dur="500"/>
                                        <p:tgtEl>
                                          <p:spTgt spid="1577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7700"/>
                                        </p:tgtEl>
                                        <p:attrNameLst>
                                          <p:attrName>style.visibility</p:attrName>
                                        </p:attrNameLst>
                                      </p:cBhvr>
                                      <p:to>
                                        <p:strVal val="visible"/>
                                      </p:to>
                                    </p:set>
                                    <p:animEffect transition="in" filter="blinds(horizontal)">
                                      <p:cBhvr>
                                        <p:cTn id="12" dur="500"/>
                                        <p:tgtEl>
                                          <p:spTgt spid="15770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7701"/>
                                        </p:tgtEl>
                                        <p:attrNameLst>
                                          <p:attrName>style.visibility</p:attrName>
                                        </p:attrNameLst>
                                      </p:cBhvr>
                                      <p:to>
                                        <p:strVal val="visible"/>
                                      </p:to>
                                    </p:set>
                                    <p:animEffect transition="in" filter="blinds(horizontal)">
                                      <p:cBhvr>
                                        <p:cTn id="17" dur="500"/>
                                        <p:tgtEl>
                                          <p:spTgt spid="157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0" grpId="0"/>
      <p:bldP spid="15770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5476" name="Text Box 4"/>
          <p:cNvSpPr txBox="1">
            <a:spLocks noChangeArrowheads="1"/>
          </p:cNvSpPr>
          <p:nvPr/>
        </p:nvSpPr>
        <p:spPr bwMode="auto">
          <a:xfrm>
            <a:off x="1905000" y="457200"/>
            <a:ext cx="7010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en-US" altLang="zh-CN" sz="4400" b="1" i="1">
                <a:solidFill>
                  <a:schemeClr val="bg1"/>
                </a:solidFill>
              </a:rPr>
              <a:t>Deeper understanding</a:t>
            </a:r>
          </a:p>
        </p:txBody>
      </p:sp>
      <p:sp>
        <p:nvSpPr>
          <p:cNvPr id="159747" name="Rectangle 3"/>
          <p:cNvSpPr>
            <a:spLocks noGrp="1" noChangeArrowheads="1"/>
          </p:cNvSpPr>
          <p:nvPr>
            <p:ph type="body" idx="1"/>
          </p:nvPr>
        </p:nvSpPr>
        <p:spPr>
          <a:xfrm>
            <a:off x="1524000" y="1600200"/>
            <a:ext cx="9144000" cy="1219200"/>
          </a:xfrm>
          <a:solidFill>
            <a:schemeClr val="bg1"/>
          </a:solidFill>
        </p:spPr>
        <p:txBody>
          <a:bodyPr/>
          <a:lstStyle/>
          <a:p>
            <a:pPr marL="609600" indent="-609600">
              <a:buClr>
                <a:srgbClr val="0000CC"/>
              </a:buClr>
              <a:buFont typeface="Wingdings" pitchFamily="2" charset="2"/>
              <a:buChar char="u"/>
            </a:pPr>
            <a:r>
              <a:rPr kumimoji="1" lang="en-US" altLang="zh-CN" sz="3600" b="1" dirty="0"/>
              <a:t>How did </a:t>
            </a:r>
            <a:r>
              <a:rPr kumimoji="1" lang="en-US" altLang="zh-CN" sz="3600" b="1" dirty="0">
                <a:solidFill>
                  <a:srgbClr val="0000CC"/>
                </a:solidFill>
              </a:rPr>
              <a:t>faith</a:t>
            </a:r>
            <a:r>
              <a:rPr kumimoji="1" lang="en-US" altLang="zh-CN" sz="3600" b="1" dirty="0"/>
              <a:t> of people influence the painting style?</a:t>
            </a:r>
          </a:p>
        </p:txBody>
      </p:sp>
      <p:sp>
        <p:nvSpPr>
          <p:cNvPr id="159748" name="Text Box 4"/>
          <p:cNvSpPr txBox="1">
            <a:spLocks noChangeArrowheads="1"/>
          </p:cNvSpPr>
          <p:nvPr/>
        </p:nvSpPr>
        <p:spPr bwMode="auto">
          <a:xfrm>
            <a:off x="5867401" y="3581400"/>
            <a:ext cx="35210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600" b="1">
                <a:solidFill>
                  <a:srgbClr val="FFFF00"/>
                </a:solidFill>
              </a:rPr>
              <a:t>Modern art</a:t>
            </a:r>
          </a:p>
        </p:txBody>
      </p:sp>
      <p:sp>
        <p:nvSpPr>
          <p:cNvPr id="159749" name="Text Box 5"/>
          <p:cNvSpPr txBox="1">
            <a:spLocks noChangeArrowheads="1"/>
          </p:cNvSpPr>
          <p:nvPr/>
        </p:nvSpPr>
        <p:spPr bwMode="auto">
          <a:xfrm>
            <a:off x="5257800" y="4648201"/>
            <a:ext cx="48768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600" b="1">
                <a:solidFill>
                  <a:schemeClr val="bg1"/>
                </a:solidFill>
              </a:rPr>
              <a:t>People think everyone is unique.</a:t>
            </a:r>
          </a:p>
        </p:txBody>
      </p:sp>
      <p:pic>
        <p:nvPicPr>
          <p:cNvPr id="159752" name="Picture 8" descr="Image:The Scream.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2811464"/>
            <a:ext cx="3440113" cy="4046537"/>
          </a:xfrm>
          <a:prstGeom prst="rect">
            <a:avLst/>
          </a:prstGeom>
          <a:noFill/>
          <a:extLst>
            <a:ext uri="{909E8E84-426E-40DD-AFC4-6F175D3DCCD1}">
              <a14:hiddenFill xmlns:a14="http://schemas.microsoft.com/office/drawing/2010/main">
                <a:solidFill>
                  <a:srgbClr val="FFFFFF"/>
                </a:solidFill>
              </a14:hiddenFill>
            </a:ext>
          </a:extLst>
        </p:spPr>
      </p:pic>
      <p:pic>
        <p:nvPicPr>
          <p:cNvPr id="159753" name="Picture 9" descr="Image:Chagall IandTheVillage.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2819400"/>
            <a:ext cx="3429000" cy="4038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9753"/>
                                        </p:tgtEl>
                                        <p:attrNameLst>
                                          <p:attrName>style.visibility</p:attrName>
                                        </p:attrNameLst>
                                      </p:cBhvr>
                                      <p:to>
                                        <p:strVal val="visible"/>
                                      </p:to>
                                    </p:set>
                                    <p:animEffect transition="in" filter="blinds(horizontal)">
                                      <p:cBhvr>
                                        <p:cTn id="7" dur="500"/>
                                        <p:tgtEl>
                                          <p:spTgt spid="1597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9748"/>
                                        </p:tgtEl>
                                        <p:attrNameLst>
                                          <p:attrName>style.visibility</p:attrName>
                                        </p:attrNameLst>
                                      </p:cBhvr>
                                      <p:to>
                                        <p:strVal val="visible"/>
                                      </p:to>
                                    </p:set>
                                    <p:animEffect transition="in" filter="blinds(horizontal)">
                                      <p:cBhvr>
                                        <p:cTn id="12" dur="500"/>
                                        <p:tgtEl>
                                          <p:spTgt spid="15974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9749"/>
                                        </p:tgtEl>
                                        <p:attrNameLst>
                                          <p:attrName>style.visibility</p:attrName>
                                        </p:attrNameLst>
                                      </p:cBhvr>
                                      <p:to>
                                        <p:strVal val="visible"/>
                                      </p:to>
                                    </p:set>
                                    <p:animEffect transition="in" filter="blinds(horizontal)">
                                      <p:cBhvr>
                                        <p:cTn id="17" dur="500"/>
                                        <p:tgtEl>
                                          <p:spTgt spid="159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8" grpId="0"/>
      <p:bldP spid="15974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Rectangle 3"/>
          <p:cNvSpPr>
            <a:spLocks noGrp="1" noChangeArrowheads="1"/>
          </p:cNvSpPr>
          <p:nvPr>
            <p:ph type="body" idx="1"/>
          </p:nvPr>
        </p:nvSpPr>
        <p:spPr>
          <a:xfrm>
            <a:off x="0" y="152401"/>
            <a:ext cx="12115800" cy="4525963"/>
          </a:xfrm>
        </p:spPr>
        <p:txBody>
          <a:bodyPr/>
          <a:lstStyle/>
          <a:p>
            <a:r>
              <a:rPr lang="en-US" altLang="zh-CN" b="1" dirty="0" smtClean="0"/>
              <a:t>Guess which period do the following paintings belong to.</a:t>
            </a:r>
          </a:p>
          <a:p>
            <a:r>
              <a:rPr lang="en-US" altLang="zh-CN" b="1" dirty="0" smtClean="0"/>
              <a:t>Try to say a few sentences about them.</a:t>
            </a:r>
            <a:endParaRPr lang="zh-CN" altLang="en-US" b="1" dirty="0"/>
          </a:p>
        </p:txBody>
      </p:sp>
      <p:pic>
        <p:nvPicPr>
          <p:cNvPr id="143371" name="Picture 11" descr="25_222_dcf850c1dc63d90">
            <a:hlinkClick r:id="" action="ppaction://noaction"/>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524000"/>
            <a:ext cx="10515600" cy="5181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54235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143371"/>
                                        </p:tgtEl>
                                        <p:attrNameLst>
                                          <p:attrName>style.visibility</p:attrName>
                                        </p:attrNameLst>
                                      </p:cBhvr>
                                      <p:to>
                                        <p:strVal val="visible"/>
                                      </p:to>
                                    </p:set>
                                    <p:animEffect transition="in" filter="box(out)">
                                      <p:cBhvr>
                                        <p:cTn id="7" dur="500"/>
                                        <p:tgtEl>
                                          <p:spTgt spid="143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5" name="Picture 3" descr="Giotto di Bondone Biografi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153988"/>
            <a:ext cx="3848100" cy="4608513"/>
          </a:xfrm>
          <a:prstGeom prst="rect">
            <a:avLst/>
          </a:prstGeom>
          <a:noFill/>
          <a:extLst>
            <a:ext uri="{909E8E84-426E-40DD-AFC4-6F175D3DCCD1}">
              <a14:hiddenFill xmlns:a14="http://schemas.microsoft.com/office/drawing/2010/main">
                <a:solidFill>
                  <a:srgbClr val="FFFFFF"/>
                </a:solidFill>
              </a14:hiddenFill>
            </a:ext>
          </a:extLst>
        </p:spPr>
      </p:pic>
      <p:sp>
        <p:nvSpPr>
          <p:cNvPr id="115716" name="Rectangle 4"/>
          <p:cNvSpPr>
            <a:spLocks noChangeArrowheads="1"/>
          </p:cNvSpPr>
          <p:nvPr/>
        </p:nvSpPr>
        <p:spPr bwMode="auto">
          <a:xfrm>
            <a:off x="6597650" y="4860925"/>
            <a:ext cx="376555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ja-JP" sz="3600" b="1" dirty="0">
                <a:latin typeface="Times New Roman" pitchFamily="18" charset="0"/>
                <a:ea typeface="Arial Unicode MS" pitchFamily="34" charset="-122"/>
                <a:cs typeface="Arial Unicode MS" pitchFamily="34" charset="-122"/>
              </a:rPr>
              <a:t>G</a:t>
            </a:r>
            <a:r>
              <a:rPr lang="en-US" altLang="zh-CN" sz="3600" b="1" dirty="0">
                <a:latin typeface="Times New Roman" pitchFamily="18" charset="0"/>
                <a:ea typeface="Arial Unicode MS" pitchFamily="34" charset="-122"/>
                <a:cs typeface="Arial Unicode MS" pitchFamily="34" charset="-122"/>
              </a:rPr>
              <a:t>iotto di </a:t>
            </a:r>
            <a:r>
              <a:rPr lang="en-US" altLang="zh-CN" sz="3600" b="1" dirty="0" err="1">
                <a:latin typeface="Times New Roman" pitchFamily="18" charset="0"/>
                <a:ea typeface="Arial Unicode MS" pitchFamily="34" charset="-122"/>
                <a:cs typeface="Arial Unicode MS" pitchFamily="34" charset="-122"/>
              </a:rPr>
              <a:t>Bondone</a:t>
            </a:r>
            <a:endParaRPr lang="en-US" altLang="zh-CN" sz="3600" b="1" dirty="0">
              <a:latin typeface="Times New Roman" pitchFamily="18" charset="0"/>
              <a:ea typeface="Arial Unicode MS" pitchFamily="34" charset="-122"/>
              <a:cs typeface="Arial Unicode MS" pitchFamily="34" charset="-122"/>
            </a:endParaRPr>
          </a:p>
          <a:p>
            <a:pPr algn="ctr"/>
            <a:r>
              <a:rPr lang="zh-CN" altLang="en-US" sz="2000" b="1" dirty="0">
                <a:latin typeface="Times New Roman" pitchFamily="18" charset="0"/>
                <a:ea typeface="Arial Unicode MS" pitchFamily="34" charset="-122"/>
                <a:cs typeface="Arial Unicode MS" pitchFamily="34" charset="-122"/>
              </a:rPr>
              <a:t>乔托</a:t>
            </a:r>
            <a:r>
              <a:rPr lang="en-US" altLang="zh-CN" sz="2000" b="1" dirty="0">
                <a:latin typeface="Times New Roman" pitchFamily="18" charset="0"/>
                <a:ea typeface="Arial Unicode MS" pitchFamily="34" charset="-122"/>
                <a:cs typeface="Arial Unicode MS" pitchFamily="34" charset="-122"/>
              </a:rPr>
              <a:t>·</a:t>
            </a:r>
            <a:r>
              <a:rPr lang="zh-CN" altLang="en-US" sz="2000" b="1" dirty="0">
                <a:latin typeface="Times New Roman" pitchFamily="18" charset="0"/>
                <a:ea typeface="Arial Unicode MS" pitchFamily="34" charset="-122"/>
                <a:cs typeface="Arial Unicode MS" pitchFamily="34" charset="-122"/>
              </a:rPr>
              <a:t>迪</a:t>
            </a:r>
            <a:r>
              <a:rPr lang="en-US" altLang="zh-CN" sz="2000" b="1" dirty="0">
                <a:latin typeface="Times New Roman" pitchFamily="18" charset="0"/>
                <a:ea typeface="Arial Unicode MS" pitchFamily="34" charset="-122"/>
                <a:cs typeface="Arial Unicode MS" pitchFamily="34" charset="-122"/>
              </a:rPr>
              <a:t>·</a:t>
            </a:r>
            <a:r>
              <a:rPr lang="zh-CN" altLang="en-US" sz="2000" b="1" dirty="0">
                <a:latin typeface="Times New Roman" pitchFamily="18" charset="0"/>
                <a:ea typeface="Arial Unicode MS" pitchFamily="34" charset="-122"/>
                <a:cs typeface="Arial Unicode MS" pitchFamily="34" charset="-122"/>
              </a:rPr>
              <a:t>邦多纳</a:t>
            </a:r>
            <a:r>
              <a:rPr lang="zh-CN" altLang="en-US" sz="2000" dirty="0">
                <a:latin typeface="Times New Roman" pitchFamily="18" charset="0"/>
              </a:rPr>
              <a:t> </a:t>
            </a:r>
          </a:p>
        </p:txBody>
      </p:sp>
      <p:pic>
        <p:nvPicPr>
          <p:cNvPr id="115717" name="Picture 5" descr="47998_021125_kiss"/>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1764166" y="152400"/>
            <a:ext cx="4551363" cy="4610100"/>
          </a:xfrm>
          <a:prstGeom prst="rect">
            <a:avLst/>
          </a:prstGeom>
          <a:noFill/>
          <a:extLst>
            <a:ext uri="{909E8E84-426E-40DD-AFC4-6F175D3DCCD1}">
              <a14:hiddenFill xmlns:a14="http://schemas.microsoft.com/office/drawing/2010/main">
                <a:solidFill>
                  <a:srgbClr val="FFFFFF"/>
                </a:solidFill>
              </a14:hiddenFill>
            </a:ext>
          </a:extLst>
        </p:spPr>
      </p:pic>
      <p:sp>
        <p:nvSpPr>
          <p:cNvPr id="115718" name="Rectangle 6"/>
          <p:cNvSpPr>
            <a:spLocks noChangeArrowheads="1"/>
          </p:cNvSpPr>
          <p:nvPr/>
        </p:nvSpPr>
        <p:spPr bwMode="auto">
          <a:xfrm>
            <a:off x="2924629" y="4769644"/>
            <a:ext cx="16700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800" b="1" dirty="0">
                <a:latin typeface="Times New Roman" pitchFamily="18" charset="0"/>
                <a:ea typeface="Arial Unicode MS" pitchFamily="34" charset="-122"/>
                <a:cs typeface="Arial Unicode MS" pitchFamily="34" charset="-122"/>
              </a:rPr>
              <a:t>犹大之吻</a:t>
            </a:r>
            <a:r>
              <a:rPr kumimoji="1" lang="zh-CN" altLang="en-US" sz="2000" dirty="0">
                <a:latin typeface="Times New Roman" pitchFamily="18" charset="0"/>
              </a:rPr>
              <a:t> </a:t>
            </a:r>
          </a:p>
        </p:txBody>
      </p:sp>
      <p:sp>
        <p:nvSpPr>
          <p:cNvPr id="115719" name="Text Box 7"/>
          <p:cNvSpPr txBox="1">
            <a:spLocks noChangeArrowheads="1"/>
          </p:cNvSpPr>
          <p:nvPr/>
        </p:nvSpPr>
        <p:spPr bwMode="auto">
          <a:xfrm>
            <a:off x="1676401" y="5257800"/>
            <a:ext cx="501932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457200" indent="-457200">
              <a:buFont typeface="Arial" pitchFamily="34" charset="0"/>
              <a:buChar char="•"/>
            </a:pPr>
            <a:r>
              <a:rPr lang="en-US" altLang="zh-CN" sz="3200" b="1" i="1" dirty="0">
                <a:solidFill>
                  <a:srgbClr val="FF0000"/>
                </a:solidFill>
              </a:rPr>
              <a:t>The Middle Ages</a:t>
            </a:r>
          </a:p>
          <a:p>
            <a:pPr marL="457200" indent="-457200">
              <a:buFont typeface="Arial" pitchFamily="34" charset="0"/>
              <a:buChar char="•"/>
            </a:pPr>
            <a:r>
              <a:rPr lang="en-US" altLang="zh-CN" sz="3200" b="1" dirty="0">
                <a:solidFill>
                  <a:srgbClr val="0000FF"/>
                </a:solidFill>
              </a:rPr>
              <a:t>religious theme</a:t>
            </a:r>
          </a:p>
          <a:p>
            <a:pPr marL="457200" indent="-457200">
              <a:buFont typeface="Arial" pitchFamily="34" charset="0"/>
              <a:buChar char="•"/>
            </a:pPr>
            <a:r>
              <a:rPr lang="en-US" altLang="zh-CN" sz="3200" b="1" dirty="0">
                <a:solidFill>
                  <a:srgbClr val="0000FF"/>
                </a:solidFill>
              </a:rPr>
              <a:t>In a more realistic way</a:t>
            </a:r>
          </a:p>
        </p:txBody>
      </p:sp>
    </p:spTree>
    <p:extLst>
      <p:ext uri="{BB962C8B-B14F-4D97-AF65-F5344CB8AC3E}">
        <p14:creationId xmlns:p14="http://schemas.microsoft.com/office/powerpoint/2010/main" val="10645392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15717"/>
                                        </p:tgtEl>
                                        <p:attrNameLst>
                                          <p:attrName>style.visibility</p:attrName>
                                        </p:attrNameLst>
                                      </p:cBhvr>
                                      <p:to>
                                        <p:strVal val="visible"/>
                                      </p:to>
                                    </p:set>
                                    <p:animEffect transition="in" filter="wipe(left)">
                                      <p:cBhvr>
                                        <p:cTn id="7" dur="1000"/>
                                        <p:tgtEl>
                                          <p:spTgt spid="1157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5718"/>
                                        </p:tgtEl>
                                        <p:attrNameLst>
                                          <p:attrName>style.visibility</p:attrName>
                                        </p:attrNameLst>
                                      </p:cBhvr>
                                      <p:to>
                                        <p:strVal val="visible"/>
                                      </p:to>
                                    </p:set>
                                    <p:animEffect transition="in" filter="wipe(left)">
                                      <p:cBhvr>
                                        <p:cTn id="12" dur="1000"/>
                                        <p:tgtEl>
                                          <p:spTgt spid="11571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0" fill="hold" nodeType="clickEffect">
                                  <p:stCondLst>
                                    <p:cond delay="0"/>
                                  </p:stCondLst>
                                  <p:childTnLst>
                                    <p:set>
                                      <p:cBhvr>
                                        <p:cTn id="16" dur="1" fill="hold">
                                          <p:stCondLst>
                                            <p:cond delay="0"/>
                                          </p:stCondLst>
                                        </p:cTn>
                                        <p:tgtEl>
                                          <p:spTgt spid="115715"/>
                                        </p:tgtEl>
                                        <p:attrNameLst>
                                          <p:attrName>style.visibility</p:attrName>
                                        </p:attrNameLst>
                                      </p:cBhvr>
                                      <p:to>
                                        <p:strVal val="visible"/>
                                      </p:to>
                                    </p:set>
                                    <p:anim calcmode="lin" valueType="num">
                                      <p:cBhvr>
                                        <p:cTn id="17" dur="1000" fill="hold"/>
                                        <p:tgtEl>
                                          <p:spTgt spid="115715"/>
                                        </p:tgtEl>
                                        <p:attrNameLst>
                                          <p:attrName>ppt_w</p:attrName>
                                        </p:attrNameLst>
                                      </p:cBhvr>
                                      <p:tavLst>
                                        <p:tav tm="0">
                                          <p:val>
                                            <p:fltVal val="0"/>
                                          </p:val>
                                        </p:tav>
                                        <p:tav tm="100000">
                                          <p:val>
                                            <p:strVal val="#ppt_w"/>
                                          </p:val>
                                        </p:tav>
                                      </p:tavLst>
                                    </p:anim>
                                    <p:anim calcmode="lin" valueType="num">
                                      <p:cBhvr>
                                        <p:cTn id="18" dur="1000" fill="hold"/>
                                        <p:tgtEl>
                                          <p:spTgt spid="115715"/>
                                        </p:tgtEl>
                                        <p:attrNameLst>
                                          <p:attrName>ppt_h</p:attrName>
                                        </p:attrNameLst>
                                      </p:cBhvr>
                                      <p:tavLst>
                                        <p:tav tm="0">
                                          <p:val>
                                            <p:fltVal val="0"/>
                                          </p:val>
                                        </p:tav>
                                        <p:tav tm="100000">
                                          <p:val>
                                            <p:strVal val="#ppt_h"/>
                                          </p:val>
                                        </p:tav>
                                      </p:tavLst>
                                    </p:anim>
                                    <p:animEffect transition="in" filter="fade">
                                      <p:cBhvr>
                                        <p:cTn id="19" dur="1000"/>
                                        <p:tgtEl>
                                          <p:spTgt spid="115715"/>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0" fill="hold" grpId="0" nodeType="clickEffect">
                                  <p:stCondLst>
                                    <p:cond delay="0"/>
                                  </p:stCondLst>
                                  <p:childTnLst>
                                    <p:set>
                                      <p:cBhvr>
                                        <p:cTn id="23" dur="1" fill="hold">
                                          <p:stCondLst>
                                            <p:cond delay="0"/>
                                          </p:stCondLst>
                                        </p:cTn>
                                        <p:tgtEl>
                                          <p:spTgt spid="115716"/>
                                        </p:tgtEl>
                                        <p:attrNameLst>
                                          <p:attrName>style.visibility</p:attrName>
                                        </p:attrNameLst>
                                      </p:cBhvr>
                                      <p:to>
                                        <p:strVal val="visible"/>
                                      </p:to>
                                    </p:set>
                                    <p:anim calcmode="lin" valueType="num">
                                      <p:cBhvr>
                                        <p:cTn id="24" dur="1000" fill="hold"/>
                                        <p:tgtEl>
                                          <p:spTgt spid="115716"/>
                                        </p:tgtEl>
                                        <p:attrNameLst>
                                          <p:attrName>ppt_w</p:attrName>
                                        </p:attrNameLst>
                                      </p:cBhvr>
                                      <p:tavLst>
                                        <p:tav tm="0">
                                          <p:val>
                                            <p:fltVal val="0"/>
                                          </p:val>
                                        </p:tav>
                                        <p:tav tm="100000">
                                          <p:val>
                                            <p:strVal val="#ppt_w"/>
                                          </p:val>
                                        </p:tav>
                                      </p:tavLst>
                                    </p:anim>
                                    <p:anim calcmode="lin" valueType="num">
                                      <p:cBhvr>
                                        <p:cTn id="25" dur="1000" fill="hold"/>
                                        <p:tgtEl>
                                          <p:spTgt spid="115716"/>
                                        </p:tgtEl>
                                        <p:attrNameLst>
                                          <p:attrName>ppt_h</p:attrName>
                                        </p:attrNameLst>
                                      </p:cBhvr>
                                      <p:tavLst>
                                        <p:tav tm="0">
                                          <p:val>
                                            <p:fltVal val="0"/>
                                          </p:val>
                                        </p:tav>
                                        <p:tav tm="100000">
                                          <p:val>
                                            <p:strVal val="#ppt_h"/>
                                          </p:val>
                                        </p:tav>
                                      </p:tavLst>
                                    </p:anim>
                                    <p:animEffect transition="in" filter="fade">
                                      <p:cBhvr>
                                        <p:cTn id="26" dur="1000"/>
                                        <p:tgtEl>
                                          <p:spTgt spid="115716"/>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15719">
                                            <p:txEl>
                                              <p:pRg st="0" end="0"/>
                                            </p:txEl>
                                          </p:spTgt>
                                        </p:tgtEl>
                                        <p:attrNameLst>
                                          <p:attrName>style.visibility</p:attrName>
                                        </p:attrNameLst>
                                      </p:cBhvr>
                                      <p:to>
                                        <p:strVal val="visible"/>
                                      </p:to>
                                    </p:set>
                                    <p:animEffect transition="in" filter="blinds(horizontal)">
                                      <p:cBhvr>
                                        <p:cTn id="31" dur="500"/>
                                        <p:tgtEl>
                                          <p:spTgt spid="115719">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15719">
                                            <p:txEl>
                                              <p:pRg st="1" end="1"/>
                                            </p:txEl>
                                          </p:spTgt>
                                        </p:tgtEl>
                                        <p:attrNameLst>
                                          <p:attrName>style.visibility</p:attrName>
                                        </p:attrNameLst>
                                      </p:cBhvr>
                                      <p:to>
                                        <p:strVal val="visible"/>
                                      </p:to>
                                    </p:set>
                                    <p:animEffect transition="in" filter="blinds(horizontal)">
                                      <p:cBhvr>
                                        <p:cTn id="36" dur="500"/>
                                        <p:tgtEl>
                                          <p:spTgt spid="115719">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15719">
                                            <p:txEl>
                                              <p:pRg st="2" end="2"/>
                                            </p:txEl>
                                          </p:spTgt>
                                        </p:tgtEl>
                                        <p:attrNameLst>
                                          <p:attrName>style.visibility</p:attrName>
                                        </p:attrNameLst>
                                      </p:cBhvr>
                                      <p:to>
                                        <p:strVal val="visible"/>
                                      </p:to>
                                    </p:set>
                                    <p:animEffect transition="in" filter="blinds(horizontal)">
                                      <p:cBhvr>
                                        <p:cTn id="41" dur="500"/>
                                        <p:tgtEl>
                                          <p:spTgt spid="1157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6" grpId="0"/>
      <p:bldP spid="115718" grpId="0"/>
      <p:bldP spid="115719"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07774"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Box 7"/>
          <p:cNvSpPr txBox="1">
            <a:spLocks noChangeArrowheads="1"/>
          </p:cNvSpPr>
          <p:nvPr/>
        </p:nvSpPr>
        <p:spPr bwMode="auto">
          <a:xfrm>
            <a:off x="1447801" y="5105400"/>
            <a:ext cx="9357049"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457200" indent="-457200">
              <a:buFont typeface="Arial" pitchFamily="34" charset="0"/>
              <a:buChar char="•"/>
            </a:pPr>
            <a:r>
              <a:rPr lang="en-US" altLang="zh-CN" sz="2800" b="1" i="1" dirty="0">
                <a:solidFill>
                  <a:srgbClr val="FF0000"/>
                </a:solidFill>
              </a:rPr>
              <a:t>The Renaissance</a:t>
            </a:r>
          </a:p>
          <a:p>
            <a:pPr marL="457200" indent="-457200">
              <a:buFont typeface="Arial" pitchFamily="34" charset="0"/>
              <a:buChar char="•"/>
            </a:pPr>
            <a:r>
              <a:rPr lang="en-US" altLang="zh-CN" sz="2800" b="1" dirty="0">
                <a:solidFill>
                  <a:srgbClr val="0000FF"/>
                </a:solidFill>
              </a:rPr>
              <a:t>Look like a real </a:t>
            </a:r>
            <a:r>
              <a:rPr lang="en-US" altLang="zh-CN" sz="2800" b="1" dirty="0">
                <a:solidFill>
                  <a:srgbClr val="FF0000"/>
                </a:solidFill>
              </a:rPr>
              <a:t>scene</a:t>
            </a:r>
          </a:p>
          <a:p>
            <a:pPr marL="457200" indent="-457200">
              <a:buFont typeface="Arial" pitchFamily="34" charset="0"/>
              <a:buChar char="•"/>
            </a:pPr>
            <a:r>
              <a:rPr lang="en-US" altLang="zh-CN" sz="2800" b="1" dirty="0">
                <a:solidFill>
                  <a:srgbClr val="0000FF"/>
                </a:solidFill>
              </a:rPr>
              <a:t>Rules of </a:t>
            </a:r>
            <a:r>
              <a:rPr lang="en-US" altLang="zh-CN" sz="2800" b="1" dirty="0">
                <a:solidFill>
                  <a:srgbClr val="FF0000"/>
                </a:solidFill>
              </a:rPr>
              <a:t>perspective</a:t>
            </a:r>
            <a:r>
              <a:rPr lang="en-US" altLang="zh-CN" sz="2800" b="1" dirty="0">
                <a:solidFill>
                  <a:srgbClr val="0000FF"/>
                </a:solidFill>
              </a:rPr>
              <a:t> were used</a:t>
            </a:r>
          </a:p>
          <a:p>
            <a:pPr marL="457200" indent="-457200">
              <a:buFont typeface="Arial" pitchFamily="34" charset="0"/>
              <a:buChar char="•"/>
            </a:pPr>
            <a:r>
              <a:rPr lang="en-US" altLang="zh-CN" sz="2800" b="1" dirty="0">
                <a:solidFill>
                  <a:srgbClr val="0000FF"/>
                </a:solidFill>
              </a:rPr>
              <a:t>People and nature were painted </a:t>
            </a:r>
            <a:r>
              <a:rPr lang="en-US" altLang="zh-CN" sz="2800" b="1" dirty="0">
                <a:solidFill>
                  <a:srgbClr val="FF0000"/>
                </a:solidFill>
              </a:rPr>
              <a:t>as</a:t>
            </a:r>
            <a:r>
              <a:rPr lang="en-US" altLang="zh-CN" sz="2800" b="1" dirty="0">
                <a:solidFill>
                  <a:srgbClr val="0000FF"/>
                </a:solidFill>
              </a:rPr>
              <a:t> they really were</a:t>
            </a:r>
          </a:p>
        </p:txBody>
      </p:sp>
    </p:spTree>
    <p:extLst>
      <p:ext uri="{BB962C8B-B14F-4D97-AF65-F5344CB8AC3E}">
        <p14:creationId xmlns:p14="http://schemas.microsoft.com/office/powerpoint/2010/main" val="16345168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Box 7"/>
          <p:cNvSpPr txBox="1">
            <a:spLocks noChangeArrowheads="1"/>
          </p:cNvSpPr>
          <p:nvPr/>
        </p:nvSpPr>
        <p:spPr bwMode="auto">
          <a:xfrm>
            <a:off x="1498600" y="1"/>
            <a:ext cx="9321800" cy="2062103"/>
          </a:xfrm>
          <a:prstGeom prst="rect">
            <a:avLst/>
          </a:prstGeom>
          <a:solidFill>
            <a:schemeClr val="bg1"/>
          </a:solidFill>
          <a:ln>
            <a:noFill/>
          </a:ln>
          <a:effectLst/>
          <a:extLst/>
        </p:spPr>
        <p:txBody>
          <a:bodyPr wrap="square">
            <a:spAutoFit/>
          </a:bodyPr>
          <a:lstStyle/>
          <a:p>
            <a:pPr marL="457200" indent="-457200">
              <a:buFont typeface="Arial" pitchFamily="34" charset="0"/>
              <a:buChar char="•"/>
            </a:pPr>
            <a:r>
              <a:rPr lang="en-US" altLang="zh-CN" sz="3200" b="1" i="1" dirty="0">
                <a:solidFill>
                  <a:srgbClr val="FF0000"/>
                </a:solidFill>
              </a:rPr>
              <a:t>Impressionism</a:t>
            </a:r>
          </a:p>
          <a:p>
            <a:pPr marL="457200" indent="-457200">
              <a:buFont typeface="Arial" pitchFamily="34" charset="0"/>
              <a:buChar char="•"/>
            </a:pPr>
            <a:r>
              <a:rPr lang="en-US" altLang="zh-CN" sz="3200" b="1" dirty="0">
                <a:solidFill>
                  <a:srgbClr val="0000FF"/>
                </a:solidFill>
              </a:rPr>
              <a:t>Less </a:t>
            </a:r>
            <a:r>
              <a:rPr lang="en-US" altLang="zh-CN" sz="3200" b="1" dirty="0">
                <a:solidFill>
                  <a:srgbClr val="FF0000"/>
                </a:solidFill>
              </a:rPr>
              <a:t>detailed</a:t>
            </a:r>
          </a:p>
          <a:p>
            <a:pPr marL="457200" indent="-457200">
              <a:buFont typeface="Arial" pitchFamily="34" charset="0"/>
              <a:buChar char="•"/>
            </a:pPr>
            <a:r>
              <a:rPr lang="en-US" altLang="zh-CN" sz="3200" b="1" dirty="0">
                <a:solidFill>
                  <a:srgbClr val="0000FF"/>
                </a:solidFill>
              </a:rPr>
              <a:t>Show how light and shadow fall on objects at different times of day</a:t>
            </a:r>
          </a:p>
        </p:txBody>
      </p:sp>
    </p:spTree>
    <p:extLst>
      <p:ext uri="{BB962C8B-B14F-4D97-AF65-F5344CB8AC3E}">
        <p14:creationId xmlns:p14="http://schemas.microsoft.com/office/powerpoint/2010/main" val="47593426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9" name="Picture 5" descr="1654901">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381000"/>
            <a:ext cx="2916238" cy="424815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152400"/>
            <a:ext cx="381635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Box 7"/>
          <p:cNvSpPr txBox="1">
            <a:spLocks noChangeArrowheads="1"/>
          </p:cNvSpPr>
          <p:nvPr/>
        </p:nvSpPr>
        <p:spPr bwMode="auto">
          <a:xfrm>
            <a:off x="1693759" y="4900684"/>
            <a:ext cx="8359981"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457200" indent="-457200">
              <a:buFont typeface="Arial" pitchFamily="34" charset="0"/>
              <a:buChar char="•"/>
            </a:pPr>
            <a:r>
              <a:rPr lang="en-US" altLang="zh-CN" sz="2800" b="1" i="1" dirty="0">
                <a:solidFill>
                  <a:srgbClr val="FF0000"/>
                </a:solidFill>
              </a:rPr>
              <a:t>Modern Art</a:t>
            </a:r>
          </a:p>
          <a:p>
            <a:pPr marL="457200" indent="-457200">
              <a:buFont typeface="Arial" pitchFamily="34" charset="0"/>
              <a:buChar char="•"/>
            </a:pPr>
            <a:r>
              <a:rPr lang="en-US" altLang="zh-CN" sz="2800" b="1" dirty="0">
                <a:solidFill>
                  <a:srgbClr val="0000FF"/>
                </a:solidFill>
              </a:rPr>
              <a:t>controversial</a:t>
            </a:r>
          </a:p>
          <a:p>
            <a:pPr marL="457200" indent="-457200">
              <a:buFont typeface="Arial" pitchFamily="34" charset="0"/>
              <a:buChar char="•"/>
            </a:pPr>
            <a:r>
              <a:rPr lang="en-US" altLang="zh-CN" sz="2800" b="1" dirty="0">
                <a:solidFill>
                  <a:srgbClr val="0000FF"/>
                </a:solidFill>
              </a:rPr>
              <a:t>abstract</a:t>
            </a:r>
          </a:p>
          <a:p>
            <a:pPr marL="457200" indent="-457200">
              <a:buFont typeface="Arial" pitchFamily="34" charset="0"/>
              <a:buChar char="•"/>
            </a:pPr>
            <a:r>
              <a:rPr lang="en-US" altLang="zh-CN" sz="2800" b="1" dirty="0">
                <a:solidFill>
                  <a:srgbClr val="0000FF"/>
                </a:solidFill>
              </a:rPr>
              <a:t>Concentrate on certain qualities of the object</a:t>
            </a:r>
          </a:p>
        </p:txBody>
      </p:sp>
    </p:spTree>
    <p:extLst>
      <p:ext uri="{BB962C8B-B14F-4D97-AF65-F5344CB8AC3E}">
        <p14:creationId xmlns:p14="http://schemas.microsoft.com/office/powerpoint/2010/main" val="168319215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13669"/>
                                        </p:tgtEl>
                                        <p:attrNameLst>
                                          <p:attrName>style.visibility</p:attrName>
                                        </p:attrNameLst>
                                      </p:cBhvr>
                                      <p:to>
                                        <p:strVal val="visible"/>
                                      </p:to>
                                    </p:set>
                                    <p:animEffect transition="in" filter="barn(inVertical)">
                                      <p:cBhvr>
                                        <p:cTn id="7" dur="500"/>
                                        <p:tgtEl>
                                          <p:spTgt spid="1136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linds(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blinds(horizontal)">
                                      <p:cBhvr>
                                        <p:cTn id="22" dur="5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animEffect transition="in" filter="blinds(horizontal)">
                                      <p:cBhvr>
                                        <p:cTn id="27"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algn="l"/>
            <a:r>
              <a:rPr lang="en-US" altLang="zh-CN" sz="4000" b="1">
                <a:solidFill>
                  <a:schemeClr val="bg1"/>
                </a:solidFill>
              </a:rPr>
              <a:t>Group work:</a:t>
            </a:r>
            <a:br>
              <a:rPr lang="en-US" altLang="zh-CN" sz="4000" b="1">
                <a:solidFill>
                  <a:schemeClr val="bg1"/>
                </a:solidFill>
              </a:rPr>
            </a:br>
            <a:r>
              <a:rPr lang="en-US" altLang="zh-CN" sz="4000" b="1">
                <a:solidFill>
                  <a:schemeClr val="bg1"/>
                </a:solidFill>
              </a:rPr>
              <a:t>Show My Understanding</a:t>
            </a:r>
          </a:p>
        </p:txBody>
      </p:sp>
      <p:sp>
        <p:nvSpPr>
          <p:cNvPr id="122883" name="Rectangle 3"/>
          <p:cNvSpPr>
            <a:spLocks noGrp="1" noChangeArrowheads="1"/>
          </p:cNvSpPr>
          <p:nvPr>
            <p:ph type="body" idx="1"/>
          </p:nvPr>
        </p:nvSpPr>
        <p:spPr>
          <a:xfrm>
            <a:off x="1905000" y="1981200"/>
            <a:ext cx="8305800" cy="1447800"/>
          </a:xfrm>
        </p:spPr>
        <p:txBody>
          <a:bodyPr/>
          <a:lstStyle/>
          <a:p>
            <a:pPr>
              <a:lnSpc>
                <a:spcPct val="90000"/>
              </a:lnSpc>
              <a:buClr>
                <a:srgbClr val="FF00FF"/>
              </a:buClr>
              <a:buFont typeface="Wingdings" pitchFamily="2" charset="2"/>
              <a:buChar char="u"/>
            </a:pPr>
            <a:r>
              <a:rPr lang="en-US" altLang="zh-CN" b="1">
                <a:solidFill>
                  <a:srgbClr val="FFFF00"/>
                </a:solidFill>
              </a:rPr>
              <a:t>Showing your own understanding by drawing your own paintings to show the characteristics of the painting styles.</a:t>
            </a:r>
          </a:p>
        </p:txBody>
      </p:sp>
      <p:graphicFrame>
        <p:nvGraphicFramePr>
          <p:cNvPr id="122960" name="Group 80"/>
          <p:cNvGraphicFramePr>
            <a:graphicFrameLocks noGrp="1"/>
          </p:cNvGraphicFramePr>
          <p:nvPr/>
        </p:nvGraphicFramePr>
        <p:xfrm>
          <a:off x="2362200" y="3581400"/>
          <a:ext cx="7010400" cy="2992756"/>
        </p:xfrm>
        <a:graphic>
          <a:graphicData uri="http://schemas.openxmlformats.org/drawingml/2006/table">
            <a:tbl>
              <a:tblPr/>
              <a:tblGrid>
                <a:gridCol w="2605088"/>
                <a:gridCol w="4405312"/>
              </a:tblGrid>
              <a:tr h="10239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The name of my painting</a:t>
                      </a:r>
                      <a:endParaRPr kumimoji="0" lang="en-US" altLang="zh-CN" sz="3600" b="1" i="0" u="none" strike="noStrike" cap="none" normalizeH="0" baseline="0" smtClean="0">
                        <a:ln>
                          <a:noFill/>
                        </a:ln>
                        <a:solidFill>
                          <a:srgbClr val="FF0000"/>
                        </a:solidFill>
                        <a:effectLst/>
                        <a:latin typeface="Arial"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4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921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Period:</a:t>
                      </a:r>
                      <a:endParaRPr kumimoji="0" lang="en-US" altLang="zh-CN" sz="3600" b="1" i="0" u="none" strike="noStrike" cap="none" normalizeH="0" baseline="0" smtClean="0">
                        <a:ln>
                          <a:noFill/>
                        </a:ln>
                        <a:solidFill>
                          <a:srgbClr val="FF0000"/>
                        </a:solidFill>
                        <a:effectLst/>
                        <a:latin typeface="Arial" charset="0"/>
                        <a:ea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28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4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0239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Characteristics: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4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pic>
        <p:nvPicPr>
          <p:cNvPr id="122956" name="Picture 76" descr="200606100058275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48738" y="0"/>
            <a:ext cx="1719262" cy="2209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883">
                                            <p:txEl>
                                              <p:pRg st="0" end="0"/>
                                            </p:txEl>
                                          </p:spTgt>
                                        </p:tgtEl>
                                        <p:attrNameLst>
                                          <p:attrName>style.visibility</p:attrName>
                                        </p:attrNameLst>
                                      </p:cBhvr>
                                      <p:to>
                                        <p:strVal val="visible"/>
                                      </p:to>
                                    </p:set>
                                    <p:animEffect transition="in" filter="blinds(horizontal)">
                                      <p:cBhvr>
                                        <p:cTn id="7" dur="500"/>
                                        <p:tgtEl>
                                          <p:spTgt spid="1228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2960"/>
                                        </p:tgtEl>
                                        <p:attrNameLst>
                                          <p:attrName>style.visibility</p:attrName>
                                        </p:attrNameLst>
                                      </p:cBhvr>
                                      <p:to>
                                        <p:strVal val="visible"/>
                                      </p:to>
                                    </p:set>
                                    <p:animEffect transition="in" filter="blinds(horizontal)">
                                      <p:cBhvr>
                                        <p:cTn id="12" dur="500"/>
                                        <p:tgtEl>
                                          <p:spTgt spid="1229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pic>
        <p:nvPicPr>
          <p:cNvPr id="110594" name="Picture 2" descr="http://w.886.cn/5ock/47830106/19840167_24703.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600200"/>
            <a:ext cx="91440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6" name="Text Box 4"/>
          <p:cNvSpPr txBox="1">
            <a:spLocks noChangeArrowheads="1"/>
          </p:cNvSpPr>
          <p:nvPr/>
        </p:nvSpPr>
        <p:spPr bwMode="auto">
          <a:xfrm>
            <a:off x="1905000" y="457200"/>
            <a:ext cx="7010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en-US" altLang="zh-CN" sz="4400" b="1" i="1">
                <a:solidFill>
                  <a:schemeClr val="bg1"/>
                </a:solidFill>
              </a:rPr>
              <a:t>Homework:</a:t>
            </a:r>
          </a:p>
        </p:txBody>
      </p:sp>
      <p:sp>
        <p:nvSpPr>
          <p:cNvPr id="110596" name="Rectangle 4"/>
          <p:cNvSpPr>
            <a:spLocks noGrp="1" noChangeArrowheads="1"/>
          </p:cNvSpPr>
          <p:nvPr>
            <p:ph type="body" idx="1"/>
          </p:nvPr>
        </p:nvSpPr>
        <p:spPr>
          <a:xfrm>
            <a:off x="2209800" y="1981200"/>
            <a:ext cx="7848600" cy="2895600"/>
          </a:xfrm>
          <a:solidFill>
            <a:schemeClr val="bg1"/>
          </a:solidFill>
        </p:spPr>
        <p:txBody>
          <a:bodyPr/>
          <a:lstStyle/>
          <a:p>
            <a:pPr marL="609600" indent="-609600">
              <a:buClr>
                <a:srgbClr val="FF00FF"/>
              </a:buClr>
              <a:buFontTx/>
              <a:buAutoNum type="circleNumDbPlain"/>
            </a:pPr>
            <a:r>
              <a:rPr kumimoji="1" lang="en-US" altLang="zh-CN" b="1"/>
              <a:t>Make your drawing more beautiful with wonderful representation.</a:t>
            </a:r>
          </a:p>
          <a:p>
            <a:pPr marL="609600" indent="-609600">
              <a:buClr>
                <a:srgbClr val="FF00FF"/>
              </a:buClr>
              <a:buFontTx/>
              <a:buAutoNum type="circleNumDbPlain"/>
            </a:pPr>
            <a:r>
              <a:rPr kumimoji="1" lang="en-US" altLang="zh-CN" b="1"/>
              <a:t>Collect all the sentences with </a:t>
            </a:r>
            <a:r>
              <a:rPr kumimoji="1" lang="en-US" altLang="zh-CN" b="1">
                <a:latin typeface="Arial"/>
              </a:rPr>
              <a:t>“</a:t>
            </a:r>
            <a:r>
              <a:rPr kumimoji="1" lang="en-US" altLang="zh-CN" b="1"/>
              <a:t>Subjunctive  Mood</a:t>
            </a:r>
            <a:r>
              <a:rPr kumimoji="1" lang="en-US" altLang="zh-CN" b="1">
                <a:latin typeface="Arial"/>
              </a:rPr>
              <a:t>”</a:t>
            </a:r>
            <a:r>
              <a:rPr kumimoji="1" lang="en-US" altLang="zh-CN" b="1"/>
              <a:t>.</a:t>
            </a:r>
          </a:p>
          <a:p>
            <a:pPr marL="609600" indent="-609600">
              <a:buClr>
                <a:srgbClr val="FF00FF"/>
              </a:buClr>
              <a:buFontTx/>
              <a:buAutoNum type="circleNumDbPlain"/>
            </a:pPr>
            <a:r>
              <a:rPr kumimoji="1" lang="en-US" altLang="zh-CN" b="1"/>
              <a:t>Find out confusing sentences.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0596">
                                            <p:bg/>
                                          </p:spTgt>
                                        </p:tgtEl>
                                        <p:attrNameLst>
                                          <p:attrName>style.visibility</p:attrName>
                                        </p:attrNameLst>
                                      </p:cBhvr>
                                      <p:to>
                                        <p:strVal val="visible"/>
                                      </p:to>
                                    </p:set>
                                    <p:animEffect transition="in" filter="blinds(horizontal)">
                                      <p:cBhvr>
                                        <p:cTn id="7" dur="500"/>
                                        <p:tgtEl>
                                          <p:spTgt spid="110596">
                                            <p:bg/>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0596">
                                            <p:txEl>
                                              <p:pRg st="0" end="0"/>
                                            </p:txEl>
                                          </p:spTgt>
                                        </p:tgtEl>
                                        <p:attrNameLst>
                                          <p:attrName>style.visibility</p:attrName>
                                        </p:attrNameLst>
                                      </p:cBhvr>
                                      <p:to>
                                        <p:strVal val="visible"/>
                                      </p:to>
                                    </p:set>
                                    <p:animEffect transition="in" filter="blinds(horizontal)">
                                      <p:cBhvr>
                                        <p:cTn id="12" dur="500"/>
                                        <p:tgtEl>
                                          <p:spTgt spid="11059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0596">
                                            <p:txEl>
                                              <p:pRg st="1" end="1"/>
                                            </p:txEl>
                                          </p:spTgt>
                                        </p:tgtEl>
                                        <p:attrNameLst>
                                          <p:attrName>style.visibility</p:attrName>
                                        </p:attrNameLst>
                                      </p:cBhvr>
                                      <p:to>
                                        <p:strVal val="visible"/>
                                      </p:to>
                                    </p:set>
                                    <p:animEffect transition="in" filter="blinds(horizontal)">
                                      <p:cBhvr>
                                        <p:cTn id="17" dur="500"/>
                                        <p:tgtEl>
                                          <p:spTgt spid="110596">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0596">
                                            <p:txEl>
                                              <p:pRg st="2" end="2"/>
                                            </p:txEl>
                                          </p:spTgt>
                                        </p:tgtEl>
                                        <p:attrNameLst>
                                          <p:attrName>style.visibility</p:attrName>
                                        </p:attrNameLst>
                                      </p:cBhvr>
                                      <p:to>
                                        <p:strVal val="visible"/>
                                      </p:to>
                                    </p:set>
                                    <p:animEffect transition="in" filter="blinds(horizontal)">
                                      <p:cBhvr>
                                        <p:cTn id="22" dur="500"/>
                                        <p:tgtEl>
                                          <p:spTgt spid="11059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9634" name="Picture 2" descr="http://w.886.cn/5ock/47830106/19840167_24703.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600200"/>
            <a:ext cx="91440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6" name="Text Box 4"/>
          <p:cNvSpPr txBox="1">
            <a:spLocks noChangeArrowheads="1"/>
          </p:cNvSpPr>
          <p:nvPr/>
        </p:nvSpPr>
        <p:spPr bwMode="auto">
          <a:xfrm>
            <a:off x="1524000" y="533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en-US" altLang="zh-CN" sz="4400" b="1" i="1">
                <a:solidFill>
                  <a:srgbClr val="FFFF00"/>
                </a:solidFill>
              </a:rPr>
              <a:t>Enjoy the painting, enjoy the life!</a:t>
            </a:r>
          </a:p>
        </p:txBody>
      </p:sp>
      <p:sp>
        <p:nvSpPr>
          <p:cNvPr id="69636" name="Rectangle 4"/>
          <p:cNvSpPr>
            <a:spLocks noChangeArrowheads="1"/>
          </p:cNvSpPr>
          <p:nvPr/>
        </p:nvSpPr>
        <p:spPr bwMode="auto">
          <a:xfrm>
            <a:off x="2057400" y="1905000"/>
            <a:ext cx="8382000" cy="275152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buClr>
                <a:srgbClr val="FF00FF"/>
              </a:buClr>
              <a:buFont typeface="Wingdings" pitchFamily="2" charset="2"/>
              <a:buChar char="u"/>
            </a:pPr>
            <a:r>
              <a:rPr lang="en-US" altLang="zh-CN" sz="3200" b="1">
                <a:latin typeface="Times New Roman" pitchFamily="18" charset="0"/>
              </a:rPr>
              <a:t>Good painting is like good cooking; it can be tasted, but not explained. </a:t>
            </a:r>
          </a:p>
          <a:p>
            <a:pPr>
              <a:spcBef>
                <a:spcPct val="20000"/>
              </a:spcBef>
              <a:buClr>
                <a:srgbClr val="FF00FF"/>
              </a:buClr>
              <a:buFont typeface="Wingdings" pitchFamily="2" charset="2"/>
              <a:buChar char="u"/>
            </a:pPr>
            <a:endParaRPr lang="en-US" altLang="zh-CN" sz="3200" b="1">
              <a:latin typeface="Times New Roman" pitchFamily="18" charset="0"/>
            </a:endParaRPr>
          </a:p>
          <a:p>
            <a:pPr>
              <a:spcBef>
                <a:spcPct val="20000"/>
              </a:spcBef>
              <a:buClr>
                <a:srgbClr val="FF00FF"/>
              </a:buClr>
              <a:buFont typeface="Wingdings" pitchFamily="2" charset="2"/>
              <a:buChar char="u"/>
            </a:pPr>
            <a:r>
              <a:rPr lang="en-US" altLang="zh-CN" sz="3200" b="1">
                <a:latin typeface="Times New Roman" pitchFamily="18" charset="0"/>
              </a:rPr>
              <a:t>Painting is silent poetry, and poetry is a speaking picture.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9636">
                                            <p:txEl>
                                              <p:pRg st="2" end="2"/>
                                            </p:txEl>
                                          </p:spTgt>
                                        </p:tgtEl>
                                        <p:attrNameLst>
                                          <p:attrName>style.visibility</p:attrName>
                                        </p:attrNameLst>
                                      </p:cBhvr>
                                      <p:to>
                                        <p:strVal val="visible"/>
                                      </p:to>
                                    </p:set>
                                    <p:animEffect transition="in" filter="blinds(horizontal)">
                                      <p:cBhvr>
                                        <p:cTn id="7" dur="500"/>
                                        <p:tgtEl>
                                          <p:spTgt spid="69636">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5476"/>
                                        </p:tgtEl>
                                        <p:attrNameLst>
                                          <p:attrName>style.visibility</p:attrName>
                                        </p:attrNameLst>
                                      </p:cBhvr>
                                      <p:to>
                                        <p:strVal val="visible"/>
                                      </p:to>
                                    </p:set>
                                    <p:animEffect transition="in" filter="blinds(horizontal)">
                                      <p:cBhvr>
                                        <p:cTn id="12" dur="500"/>
                                        <p:tgtEl>
                                          <p:spTgt spid="105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2050"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0" y="-29029"/>
            <a:ext cx="12192000" cy="6938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Box 6"/>
          <p:cNvSpPr txBox="1">
            <a:spLocks noChangeArrowheads="1"/>
          </p:cNvSpPr>
          <p:nvPr/>
        </p:nvSpPr>
        <p:spPr bwMode="auto">
          <a:xfrm>
            <a:off x="1524001" y="1"/>
            <a:ext cx="1928733" cy="646331"/>
          </a:xfrm>
          <a:prstGeom prst="rect">
            <a:avLst/>
          </a:prstGeom>
          <a:solidFill>
            <a:schemeClr val="bg1"/>
          </a:solidFill>
          <a:ln w="38100">
            <a:solidFill>
              <a:srgbClr val="0000FF"/>
            </a:solidFill>
          </a:ln>
          <a:effectLst/>
          <a:extLst/>
        </p:spPr>
        <p:txBody>
          <a:bodyPr wrap="none">
            <a:spAutoFit/>
          </a:bodyPr>
          <a:lstStyle/>
          <a:p>
            <a:r>
              <a:rPr lang="en-US" altLang="zh-CN" sz="3600" b="1" dirty="0">
                <a:solidFill>
                  <a:srgbClr val="0000FF"/>
                </a:solidFill>
              </a:rPr>
              <a:t>realistic</a:t>
            </a:r>
          </a:p>
        </p:txBody>
      </p:sp>
    </p:spTree>
    <p:extLst>
      <p:ext uri="{BB962C8B-B14F-4D97-AF65-F5344CB8AC3E}">
        <p14:creationId xmlns:p14="http://schemas.microsoft.com/office/powerpoint/2010/main" val="9131064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0"/>
          </p:nvPr>
        </p:nvSpPr>
        <p:spPr/>
        <p:txBody>
          <a:bodyPr/>
          <a:lstStyle/>
          <a:p>
            <a:r>
              <a:rPr lang="en-US" altLang="zh-CN">
                <a:solidFill>
                  <a:srgbClr val="FFFFFF"/>
                </a:solidFill>
              </a:rPr>
              <a:t>www.themegallery.com</a:t>
            </a:r>
          </a:p>
        </p:txBody>
      </p:sp>
      <p:sp>
        <p:nvSpPr>
          <p:cNvPr id="9218" name="Rectangle 2"/>
          <p:cNvSpPr>
            <a:spLocks noGrp="1" noChangeArrowheads="1"/>
          </p:cNvSpPr>
          <p:nvPr>
            <p:ph type="body" sz="half" idx="1"/>
          </p:nvPr>
        </p:nvSpPr>
        <p:spPr>
          <a:xfrm>
            <a:off x="1524000" y="1219200"/>
            <a:ext cx="3779838" cy="5378450"/>
          </a:xfrm>
          <a:noFill/>
          <a:extLst>
            <a:ext uri="{909E8E84-426E-40DD-AFC4-6F175D3DCCD1}">
              <a14:hiddenFill xmlns:a14="http://schemas.microsoft.com/office/drawing/2010/main">
                <a:solidFill>
                  <a:srgbClr val="FF99CC"/>
                </a:solidFill>
              </a14:hiddenFill>
            </a:ext>
          </a:extLst>
        </p:spPr>
        <p:txBody>
          <a:bodyPr/>
          <a:lstStyle/>
          <a:p>
            <a:pPr marL="533400" indent="-533400">
              <a:buNone/>
            </a:pPr>
            <a:r>
              <a:rPr lang="en-US" altLang="zh-CN" sz="2400">
                <a:solidFill>
                  <a:srgbClr val="000000"/>
                </a:solidFill>
                <a:latin typeface="Times New Roman" pitchFamily="18" charset="0"/>
              </a:rPr>
              <a:t>1</a:t>
            </a:r>
            <a:r>
              <a:rPr lang="zh-CN" altLang="en-US" sz="2400">
                <a:solidFill>
                  <a:srgbClr val="000000"/>
                </a:solidFill>
                <a:latin typeface="Times New Roman" pitchFamily="18" charset="0"/>
              </a:rPr>
              <a:t>制作雕塑</a:t>
            </a:r>
          </a:p>
          <a:p>
            <a:pPr marL="533400" indent="-533400">
              <a:buNone/>
            </a:pPr>
            <a:r>
              <a:rPr lang="en-US" altLang="zh-CN" sz="2400">
                <a:solidFill>
                  <a:srgbClr val="000000"/>
                </a:solidFill>
                <a:latin typeface="Times New Roman" pitchFamily="18" charset="0"/>
              </a:rPr>
              <a:t>2.</a:t>
            </a:r>
            <a:r>
              <a:rPr lang="zh-CN" altLang="en-US" sz="2400">
                <a:solidFill>
                  <a:srgbClr val="000000"/>
                </a:solidFill>
                <a:latin typeface="Times New Roman" pitchFamily="18" charset="0"/>
              </a:rPr>
              <a:t>一个民族的信仰</a:t>
            </a:r>
          </a:p>
          <a:p>
            <a:pPr marL="533400" indent="-533400">
              <a:buNone/>
            </a:pPr>
            <a:r>
              <a:rPr lang="en-US" altLang="zh-CN" sz="2400">
                <a:solidFill>
                  <a:srgbClr val="000000"/>
                </a:solidFill>
                <a:latin typeface="Times New Roman" pitchFamily="18" charset="0"/>
              </a:rPr>
              <a:t>3.</a:t>
            </a:r>
            <a:r>
              <a:rPr lang="zh-CN" altLang="en-US" sz="2400">
                <a:solidFill>
                  <a:srgbClr val="000000"/>
                </a:solidFill>
                <a:latin typeface="Times New Roman" pitchFamily="18" charset="0"/>
              </a:rPr>
              <a:t>西方的艺术风格</a:t>
            </a:r>
          </a:p>
          <a:p>
            <a:pPr marL="533400" indent="-533400">
              <a:buNone/>
            </a:pPr>
            <a:r>
              <a:rPr lang="en-US" altLang="zh-CN" sz="2400">
                <a:solidFill>
                  <a:srgbClr val="000000"/>
                </a:solidFill>
                <a:latin typeface="Times New Roman" pitchFamily="18" charset="0"/>
              </a:rPr>
              <a:t>4.</a:t>
            </a:r>
            <a:r>
              <a:rPr lang="zh-CN" altLang="en-US" sz="2400">
                <a:solidFill>
                  <a:srgbClr val="000000"/>
                </a:solidFill>
                <a:latin typeface="Times New Roman" pitchFamily="18" charset="0"/>
              </a:rPr>
              <a:t>主要的目的</a:t>
            </a:r>
          </a:p>
          <a:p>
            <a:pPr marL="533400" indent="-533400">
              <a:buNone/>
            </a:pPr>
            <a:r>
              <a:rPr lang="en-US" altLang="zh-CN" sz="2400">
                <a:solidFill>
                  <a:srgbClr val="000000"/>
                </a:solidFill>
                <a:latin typeface="Times New Roman" pitchFamily="18" charset="0"/>
              </a:rPr>
              <a:t>5. </a:t>
            </a:r>
            <a:r>
              <a:rPr lang="zh-CN" altLang="en-US" sz="2400">
                <a:solidFill>
                  <a:srgbClr val="000000"/>
                </a:solidFill>
                <a:latin typeface="Times New Roman" pitchFamily="18" charset="0"/>
              </a:rPr>
              <a:t>表现宗教主题</a:t>
            </a:r>
          </a:p>
          <a:p>
            <a:pPr marL="533400" indent="-533400">
              <a:buNone/>
            </a:pPr>
            <a:r>
              <a:rPr lang="en-US" altLang="zh-CN" sz="2400">
                <a:solidFill>
                  <a:srgbClr val="000000"/>
                </a:solidFill>
                <a:latin typeface="Times New Roman" pitchFamily="18" charset="0"/>
              </a:rPr>
              <a:t>6.</a:t>
            </a:r>
            <a:r>
              <a:rPr lang="zh-CN" altLang="en-US" sz="2400">
                <a:solidFill>
                  <a:srgbClr val="000000"/>
                </a:solidFill>
                <a:latin typeface="Times New Roman" pitchFamily="18" charset="0"/>
              </a:rPr>
              <a:t>这个时期传统的艺术家</a:t>
            </a:r>
          </a:p>
          <a:p>
            <a:pPr marL="533400" indent="-533400" algn="just">
              <a:buNone/>
            </a:pPr>
            <a:r>
              <a:rPr lang="en-US" altLang="zh-CN" sz="2400">
                <a:solidFill>
                  <a:srgbClr val="000000"/>
                </a:solidFill>
                <a:latin typeface="Times New Roman" pitchFamily="18" charset="0"/>
              </a:rPr>
              <a:t>7.</a:t>
            </a:r>
            <a:r>
              <a:rPr lang="zh-CN" altLang="en-US" sz="2400">
                <a:solidFill>
                  <a:srgbClr val="000000"/>
                </a:solidFill>
                <a:latin typeface="Times New Roman" pitchFamily="18" charset="0"/>
              </a:rPr>
              <a:t>以一种更现实的手法</a:t>
            </a:r>
          </a:p>
          <a:p>
            <a:pPr marL="533400" indent="-533400" algn="just">
              <a:buNone/>
            </a:pPr>
            <a:r>
              <a:rPr lang="en-US" altLang="zh-CN" sz="2400">
                <a:solidFill>
                  <a:srgbClr val="000000"/>
                </a:solidFill>
                <a:latin typeface="Times New Roman" pitchFamily="18" charset="0"/>
              </a:rPr>
              <a:t>8 .</a:t>
            </a:r>
            <a:r>
              <a:rPr lang="zh-CN" altLang="en-US" sz="2400">
                <a:solidFill>
                  <a:srgbClr val="000000"/>
                </a:solidFill>
                <a:latin typeface="Times New Roman" pitchFamily="18" charset="0"/>
              </a:rPr>
              <a:t>集中</a:t>
            </a:r>
            <a:r>
              <a:rPr lang="en-US" altLang="zh-CN" sz="2400">
                <a:solidFill>
                  <a:srgbClr val="000000"/>
                </a:solidFill>
                <a:latin typeface="Arial"/>
              </a:rPr>
              <a:t>…</a:t>
            </a:r>
            <a:r>
              <a:rPr lang="en-US" altLang="zh-CN" sz="2400">
                <a:solidFill>
                  <a:srgbClr val="000000"/>
                </a:solidFill>
                <a:latin typeface="Times New Roman" pitchFamily="18" charset="0"/>
              </a:rPr>
              <a:t>..</a:t>
            </a:r>
          </a:p>
          <a:p>
            <a:pPr marL="533400" indent="-533400" algn="just">
              <a:buNone/>
            </a:pPr>
            <a:r>
              <a:rPr lang="en-US" altLang="zh-CN" sz="2400">
                <a:solidFill>
                  <a:srgbClr val="000000"/>
                </a:solidFill>
                <a:latin typeface="Times New Roman" pitchFamily="18" charset="0"/>
              </a:rPr>
              <a:t>9.</a:t>
            </a:r>
            <a:r>
              <a:rPr lang="zh-CN" altLang="en-US" sz="2400">
                <a:solidFill>
                  <a:srgbClr val="000000"/>
                </a:solidFill>
                <a:latin typeface="Times New Roman" pitchFamily="18" charset="0"/>
              </a:rPr>
              <a:t>采用更人文主义的生活态度</a:t>
            </a:r>
          </a:p>
          <a:p>
            <a:pPr marL="533400" indent="-533400">
              <a:spcBef>
                <a:spcPct val="0"/>
              </a:spcBef>
              <a:buNone/>
            </a:pPr>
            <a:r>
              <a:rPr lang="en-US" altLang="zh-CN" sz="2400">
                <a:solidFill>
                  <a:srgbClr val="000000"/>
                </a:solidFill>
              </a:rPr>
              <a:t>10. </a:t>
            </a:r>
            <a:r>
              <a:rPr lang="zh-CN" altLang="en-US" sz="2400">
                <a:solidFill>
                  <a:srgbClr val="000000"/>
                </a:solidFill>
              </a:rPr>
              <a:t>在绘画中运用透视</a:t>
            </a:r>
          </a:p>
          <a:p>
            <a:pPr marL="533400" indent="-533400" algn="just">
              <a:buNone/>
            </a:pPr>
            <a:endParaRPr lang="en-US" altLang="zh-CN" sz="2400">
              <a:solidFill>
                <a:srgbClr val="000000"/>
              </a:solidFill>
              <a:latin typeface="Times New Roman" pitchFamily="18" charset="0"/>
            </a:endParaRPr>
          </a:p>
        </p:txBody>
      </p:sp>
      <p:sp>
        <p:nvSpPr>
          <p:cNvPr id="9219" name="Rectangle 3"/>
          <p:cNvSpPr>
            <a:spLocks noGrp="1" noChangeArrowheads="1"/>
          </p:cNvSpPr>
          <p:nvPr>
            <p:ph type="body" sz="half" idx="2"/>
          </p:nvPr>
        </p:nvSpPr>
        <p:spPr>
          <a:xfrm>
            <a:off x="5159376" y="1219200"/>
            <a:ext cx="5508625" cy="5448300"/>
          </a:xfrm>
          <a:noFill/>
          <a:extLst>
            <a:ext uri="{909E8E84-426E-40DD-AFC4-6F175D3DCCD1}">
              <a14:hiddenFill xmlns:a14="http://schemas.microsoft.com/office/drawing/2010/main">
                <a:solidFill>
                  <a:srgbClr val="CCFFFF"/>
                </a:solidFill>
              </a14:hiddenFill>
            </a:ext>
          </a:extLst>
        </p:spPr>
        <p:txBody>
          <a:bodyPr/>
          <a:lstStyle/>
          <a:p>
            <a:pPr marL="533400" indent="-533400" algn="just">
              <a:buFontTx/>
              <a:buAutoNum type="arabicPeriod"/>
            </a:pPr>
            <a:r>
              <a:rPr lang="en-US" altLang="zh-CN" sz="2400">
                <a:solidFill>
                  <a:srgbClr val="0000CC"/>
                </a:solidFill>
                <a:latin typeface="Times New Roman" pitchFamily="18" charset="0"/>
              </a:rPr>
              <a:t>make sculptures</a:t>
            </a:r>
          </a:p>
          <a:p>
            <a:pPr marL="533400" indent="-533400" algn="just">
              <a:buFontTx/>
              <a:buAutoNum type="arabicPeriod"/>
            </a:pPr>
            <a:r>
              <a:rPr lang="en-US" altLang="zh-CN" sz="2400">
                <a:solidFill>
                  <a:srgbClr val="0000CC"/>
                </a:solidFill>
                <a:latin typeface="Times New Roman" pitchFamily="18" charset="0"/>
              </a:rPr>
              <a:t>faith of a people</a:t>
            </a:r>
          </a:p>
          <a:p>
            <a:pPr marL="533400" indent="-533400" algn="just">
              <a:buFontTx/>
              <a:buAutoNum type="arabicPeriod"/>
            </a:pPr>
            <a:r>
              <a:rPr lang="en-US" altLang="zh-CN" sz="2400">
                <a:solidFill>
                  <a:srgbClr val="0000CC"/>
                </a:solidFill>
                <a:latin typeface="Times New Roman" pitchFamily="18" charset="0"/>
              </a:rPr>
              <a:t>styles in western art</a:t>
            </a:r>
          </a:p>
          <a:p>
            <a:pPr marL="533400" indent="-533400" algn="just">
              <a:buFontTx/>
              <a:buAutoNum type="arabicPeriod"/>
            </a:pPr>
            <a:r>
              <a:rPr lang="en-US" altLang="zh-CN" sz="2400">
                <a:solidFill>
                  <a:srgbClr val="0000CC"/>
                </a:solidFill>
                <a:latin typeface="Times New Roman" pitchFamily="18" charset="0"/>
              </a:rPr>
              <a:t>the main aim of…</a:t>
            </a:r>
          </a:p>
          <a:p>
            <a:pPr marL="533400" indent="-533400" algn="just">
              <a:buFontTx/>
              <a:buAutoNum type="arabicPeriod"/>
            </a:pPr>
            <a:r>
              <a:rPr lang="en-US" altLang="zh-CN" sz="2400">
                <a:solidFill>
                  <a:srgbClr val="0000CC"/>
                </a:solidFill>
                <a:latin typeface="Times New Roman" pitchFamily="18" charset="0"/>
              </a:rPr>
              <a:t>represent religious themes</a:t>
            </a:r>
          </a:p>
          <a:p>
            <a:pPr marL="533400" indent="-533400" algn="just">
              <a:buFontTx/>
              <a:buAutoNum type="arabicPeriod"/>
            </a:pPr>
            <a:r>
              <a:rPr lang="en-US" altLang="zh-CN" sz="2400">
                <a:solidFill>
                  <a:srgbClr val="0000CC"/>
                </a:solidFill>
                <a:latin typeface="Times New Roman" pitchFamily="18" charset="0"/>
              </a:rPr>
              <a:t>a conventional artist of this period</a:t>
            </a:r>
          </a:p>
          <a:p>
            <a:pPr marL="533400" indent="-533400" algn="just">
              <a:buFontTx/>
              <a:buAutoNum type="arabicPeriod"/>
            </a:pPr>
            <a:r>
              <a:rPr lang="en-US" altLang="zh-CN" sz="2400">
                <a:solidFill>
                  <a:srgbClr val="0000CC"/>
                </a:solidFill>
                <a:latin typeface="Times New Roman" pitchFamily="18" charset="0"/>
              </a:rPr>
              <a:t>in a more realistic way</a:t>
            </a:r>
          </a:p>
          <a:p>
            <a:pPr marL="533400" indent="-533400" algn="just">
              <a:buFontTx/>
              <a:buAutoNum type="arabicPeriod"/>
            </a:pPr>
            <a:r>
              <a:rPr lang="en-US" altLang="zh-CN" sz="2400">
                <a:solidFill>
                  <a:srgbClr val="0000CC"/>
                </a:solidFill>
                <a:latin typeface="Times New Roman" pitchFamily="18" charset="0"/>
              </a:rPr>
              <a:t>focus on;/ concentrate on</a:t>
            </a:r>
          </a:p>
          <a:p>
            <a:pPr marL="533400" indent="-533400" algn="just">
              <a:buFontTx/>
              <a:buAutoNum type="arabicPeriod"/>
            </a:pPr>
            <a:r>
              <a:rPr lang="en-US" altLang="zh-CN" sz="2400">
                <a:solidFill>
                  <a:srgbClr val="0000CC"/>
                </a:solidFill>
                <a:latin typeface="Times New Roman" pitchFamily="18" charset="0"/>
              </a:rPr>
              <a:t>adopt a more humanistic attitude to life</a:t>
            </a:r>
          </a:p>
          <a:p>
            <a:pPr marL="533400" indent="-533400" algn="just">
              <a:buFontTx/>
              <a:buAutoNum type="arabicPeriod"/>
            </a:pPr>
            <a:r>
              <a:rPr lang="en-US" altLang="zh-CN" sz="2400">
                <a:solidFill>
                  <a:srgbClr val="0000CC"/>
                </a:solidFill>
                <a:latin typeface="Times New Roman" pitchFamily="18" charset="0"/>
              </a:rPr>
              <a:t>draw things in perspective</a:t>
            </a:r>
          </a:p>
          <a:p>
            <a:pPr marL="533400" indent="-533400" algn="just">
              <a:buNone/>
            </a:pPr>
            <a:endParaRPr lang="en-US" altLang="zh-CN" sz="2400">
              <a:solidFill>
                <a:srgbClr val="0000CC"/>
              </a:solidFill>
              <a:latin typeface="Times New Roman" pitchFamily="18" charset="0"/>
            </a:endParaRPr>
          </a:p>
        </p:txBody>
      </p:sp>
      <p:sp>
        <p:nvSpPr>
          <p:cNvPr id="9220" name="Text Box 4"/>
          <p:cNvSpPr txBox="1">
            <a:spLocks noChangeArrowheads="1"/>
          </p:cNvSpPr>
          <p:nvPr/>
        </p:nvSpPr>
        <p:spPr bwMode="auto">
          <a:xfrm>
            <a:off x="2590800" y="304801"/>
            <a:ext cx="38544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000" b="1">
                <a:solidFill>
                  <a:srgbClr val="FFFFFF"/>
                </a:solidFill>
              </a:rPr>
              <a:t>Useful Phrases</a:t>
            </a:r>
          </a:p>
        </p:txBody>
      </p:sp>
    </p:spTree>
    <p:extLst>
      <p:ext uri="{BB962C8B-B14F-4D97-AF65-F5344CB8AC3E}">
        <p14:creationId xmlns:p14="http://schemas.microsoft.com/office/powerpoint/2010/main" val="1845694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additive="base">
                                        <p:cTn id="7"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9">
                                            <p:txEl>
                                              <p:pRg st="1" end="1"/>
                                            </p:txEl>
                                          </p:spTgt>
                                        </p:tgtEl>
                                        <p:attrNameLst>
                                          <p:attrName>style.visibility</p:attrName>
                                        </p:attrNameLst>
                                      </p:cBhvr>
                                      <p:to>
                                        <p:strVal val="visible"/>
                                      </p:to>
                                    </p:set>
                                    <p:anim calcmode="lin" valueType="num">
                                      <p:cBhvr additive="base">
                                        <p:cTn id="13" dur="500" fill="hold"/>
                                        <p:tgtEl>
                                          <p:spTgt spid="921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19">
                                            <p:txEl>
                                              <p:pRg st="2" end="2"/>
                                            </p:txEl>
                                          </p:spTgt>
                                        </p:tgtEl>
                                        <p:attrNameLst>
                                          <p:attrName>style.visibility</p:attrName>
                                        </p:attrNameLst>
                                      </p:cBhvr>
                                      <p:to>
                                        <p:strVal val="visible"/>
                                      </p:to>
                                    </p:set>
                                    <p:anim calcmode="lin" valueType="num">
                                      <p:cBhvr additive="base">
                                        <p:cTn id="19" dur="500" fill="hold"/>
                                        <p:tgtEl>
                                          <p:spTgt spid="921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219">
                                            <p:txEl>
                                              <p:pRg st="3" end="3"/>
                                            </p:txEl>
                                          </p:spTgt>
                                        </p:tgtEl>
                                        <p:attrNameLst>
                                          <p:attrName>style.visibility</p:attrName>
                                        </p:attrNameLst>
                                      </p:cBhvr>
                                      <p:to>
                                        <p:strVal val="visible"/>
                                      </p:to>
                                    </p:set>
                                    <p:anim calcmode="lin" valueType="num">
                                      <p:cBhvr additive="base">
                                        <p:cTn id="25" dur="500" fill="hold"/>
                                        <p:tgtEl>
                                          <p:spTgt spid="921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219">
                                            <p:txEl>
                                              <p:pRg st="4" end="4"/>
                                            </p:txEl>
                                          </p:spTgt>
                                        </p:tgtEl>
                                        <p:attrNameLst>
                                          <p:attrName>style.visibility</p:attrName>
                                        </p:attrNameLst>
                                      </p:cBhvr>
                                      <p:to>
                                        <p:strVal val="visible"/>
                                      </p:to>
                                    </p:set>
                                    <p:anim calcmode="lin" valueType="num">
                                      <p:cBhvr additive="base">
                                        <p:cTn id="31" dur="500" fill="hold"/>
                                        <p:tgtEl>
                                          <p:spTgt spid="921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2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219">
                                            <p:txEl>
                                              <p:pRg st="5" end="5"/>
                                            </p:txEl>
                                          </p:spTgt>
                                        </p:tgtEl>
                                        <p:attrNameLst>
                                          <p:attrName>style.visibility</p:attrName>
                                        </p:attrNameLst>
                                      </p:cBhvr>
                                      <p:to>
                                        <p:strVal val="visible"/>
                                      </p:to>
                                    </p:set>
                                    <p:anim calcmode="lin" valueType="num">
                                      <p:cBhvr additive="base">
                                        <p:cTn id="37" dur="500" fill="hold"/>
                                        <p:tgtEl>
                                          <p:spTgt spid="921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21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219">
                                            <p:txEl>
                                              <p:pRg st="6" end="6"/>
                                            </p:txEl>
                                          </p:spTgt>
                                        </p:tgtEl>
                                        <p:attrNameLst>
                                          <p:attrName>style.visibility</p:attrName>
                                        </p:attrNameLst>
                                      </p:cBhvr>
                                      <p:to>
                                        <p:strVal val="visible"/>
                                      </p:to>
                                    </p:set>
                                    <p:anim calcmode="lin" valueType="num">
                                      <p:cBhvr additive="base">
                                        <p:cTn id="43" dur="500" fill="hold"/>
                                        <p:tgtEl>
                                          <p:spTgt spid="9219">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21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219">
                                            <p:txEl>
                                              <p:pRg st="7" end="7"/>
                                            </p:txEl>
                                          </p:spTgt>
                                        </p:tgtEl>
                                        <p:attrNameLst>
                                          <p:attrName>style.visibility</p:attrName>
                                        </p:attrNameLst>
                                      </p:cBhvr>
                                      <p:to>
                                        <p:strVal val="visible"/>
                                      </p:to>
                                    </p:set>
                                    <p:anim calcmode="lin" valueType="num">
                                      <p:cBhvr additive="base">
                                        <p:cTn id="49" dur="500" fill="hold"/>
                                        <p:tgtEl>
                                          <p:spTgt spid="9219">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21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219">
                                            <p:txEl>
                                              <p:pRg st="8" end="8"/>
                                            </p:txEl>
                                          </p:spTgt>
                                        </p:tgtEl>
                                        <p:attrNameLst>
                                          <p:attrName>style.visibility</p:attrName>
                                        </p:attrNameLst>
                                      </p:cBhvr>
                                      <p:to>
                                        <p:strVal val="visible"/>
                                      </p:to>
                                    </p:set>
                                    <p:anim calcmode="lin" valueType="num">
                                      <p:cBhvr additive="base">
                                        <p:cTn id="55" dur="500" fill="hold"/>
                                        <p:tgtEl>
                                          <p:spTgt spid="9219">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21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219">
                                            <p:txEl>
                                              <p:pRg st="9" end="9"/>
                                            </p:txEl>
                                          </p:spTgt>
                                        </p:tgtEl>
                                        <p:attrNameLst>
                                          <p:attrName>style.visibility</p:attrName>
                                        </p:attrNameLst>
                                      </p:cBhvr>
                                      <p:to>
                                        <p:strVal val="visible"/>
                                      </p:to>
                                    </p:set>
                                    <p:anim calcmode="lin" valueType="num">
                                      <p:cBhvr additive="base">
                                        <p:cTn id="61" dur="500" fill="hold"/>
                                        <p:tgtEl>
                                          <p:spTgt spid="9219">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9219">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0"/>
          </p:nvPr>
        </p:nvSpPr>
        <p:spPr/>
        <p:txBody>
          <a:bodyPr/>
          <a:lstStyle/>
          <a:p>
            <a:r>
              <a:rPr lang="en-US" altLang="zh-CN">
                <a:solidFill>
                  <a:srgbClr val="FFFFFF"/>
                </a:solidFill>
              </a:rPr>
              <a:t>www.themegallery.com</a:t>
            </a:r>
          </a:p>
        </p:txBody>
      </p:sp>
      <p:sp>
        <p:nvSpPr>
          <p:cNvPr id="10242" name="Rectangle 2"/>
          <p:cNvSpPr>
            <a:spLocks noGrp="1" noChangeArrowheads="1"/>
          </p:cNvSpPr>
          <p:nvPr>
            <p:ph type="body" sz="half" idx="1"/>
          </p:nvPr>
        </p:nvSpPr>
        <p:spPr>
          <a:xfrm>
            <a:off x="1524000" y="1219200"/>
            <a:ext cx="3779838" cy="5378450"/>
          </a:xfrm>
          <a:noFill/>
          <a:extLst>
            <a:ext uri="{909E8E84-426E-40DD-AFC4-6F175D3DCCD1}">
              <a14:hiddenFill xmlns:a14="http://schemas.microsoft.com/office/drawing/2010/main">
                <a:solidFill>
                  <a:srgbClr val="FF99CC"/>
                </a:solidFill>
              </a14:hiddenFill>
            </a:ext>
          </a:extLst>
        </p:spPr>
        <p:txBody>
          <a:bodyPr/>
          <a:lstStyle/>
          <a:p>
            <a:pPr marL="533400" indent="-533400"/>
            <a:r>
              <a:rPr lang="en-US" altLang="zh-CN" sz="2400">
                <a:solidFill>
                  <a:srgbClr val="000000"/>
                </a:solidFill>
              </a:rPr>
              <a:t>11. </a:t>
            </a:r>
            <a:r>
              <a:rPr lang="zh-CN" altLang="en-US" sz="2400">
                <a:solidFill>
                  <a:srgbClr val="000000"/>
                </a:solidFill>
              </a:rPr>
              <a:t>透过墙上的洞看真实的场景</a:t>
            </a:r>
          </a:p>
          <a:p>
            <a:pPr marL="533400" indent="-533400"/>
            <a:r>
              <a:rPr lang="en-US" altLang="zh-CN" sz="2400">
                <a:solidFill>
                  <a:srgbClr val="000000"/>
                </a:solidFill>
              </a:rPr>
              <a:t>12.</a:t>
            </a:r>
            <a:r>
              <a:rPr lang="zh-CN" altLang="en-US" sz="2400">
                <a:solidFill>
                  <a:srgbClr val="000000"/>
                </a:solidFill>
              </a:rPr>
              <a:t>巧合地</a:t>
            </a:r>
          </a:p>
          <a:p>
            <a:pPr marL="533400" indent="-533400"/>
            <a:r>
              <a:rPr lang="en-US" altLang="zh-CN" sz="2400">
                <a:solidFill>
                  <a:srgbClr val="000000"/>
                </a:solidFill>
              </a:rPr>
              <a:t>13.</a:t>
            </a:r>
            <a:r>
              <a:rPr lang="zh-CN" altLang="en-US" sz="2400">
                <a:solidFill>
                  <a:srgbClr val="000000"/>
                </a:solidFill>
              </a:rPr>
              <a:t>大量</a:t>
            </a:r>
          </a:p>
          <a:p>
            <a:pPr marL="533400" indent="-533400"/>
            <a:endParaRPr lang="zh-CN" altLang="en-US" sz="2400">
              <a:solidFill>
                <a:srgbClr val="000000"/>
              </a:solidFill>
            </a:endParaRPr>
          </a:p>
          <a:p>
            <a:pPr marL="533400" indent="-533400"/>
            <a:r>
              <a:rPr lang="en-US" altLang="zh-CN" sz="2400">
                <a:solidFill>
                  <a:srgbClr val="000000"/>
                </a:solidFill>
              </a:rPr>
              <a:t>14. </a:t>
            </a:r>
            <a:r>
              <a:rPr lang="zh-CN" altLang="en-US" sz="2400">
                <a:solidFill>
                  <a:srgbClr val="000000"/>
                </a:solidFill>
              </a:rPr>
              <a:t>农业</a:t>
            </a:r>
            <a:r>
              <a:rPr lang="en-US" altLang="zh-CN" sz="2400">
                <a:solidFill>
                  <a:srgbClr val="000000"/>
                </a:solidFill>
              </a:rPr>
              <a:t>/</a:t>
            </a:r>
            <a:r>
              <a:rPr lang="zh-CN" altLang="en-US" sz="2400">
                <a:solidFill>
                  <a:srgbClr val="000000"/>
                </a:solidFill>
              </a:rPr>
              <a:t>工业社会</a:t>
            </a:r>
          </a:p>
          <a:p>
            <a:pPr marL="533400" indent="-533400"/>
            <a:endParaRPr lang="zh-CN" altLang="en-US" sz="2400">
              <a:solidFill>
                <a:srgbClr val="000000"/>
              </a:solidFill>
            </a:endParaRPr>
          </a:p>
          <a:p>
            <a:pPr marL="533400" indent="-533400"/>
            <a:r>
              <a:rPr lang="en-US" altLang="zh-CN" sz="2400">
                <a:solidFill>
                  <a:srgbClr val="000000"/>
                </a:solidFill>
              </a:rPr>
              <a:t>15. </a:t>
            </a:r>
            <a:r>
              <a:rPr lang="zh-CN" altLang="en-US" sz="2400">
                <a:solidFill>
                  <a:srgbClr val="000000"/>
                </a:solidFill>
              </a:rPr>
              <a:t>社会变革</a:t>
            </a:r>
          </a:p>
          <a:p>
            <a:pPr marL="533400" indent="-533400"/>
            <a:r>
              <a:rPr lang="en-US" altLang="zh-CN" sz="2400">
                <a:solidFill>
                  <a:srgbClr val="000000"/>
                </a:solidFill>
              </a:rPr>
              <a:t>16. </a:t>
            </a:r>
            <a:r>
              <a:rPr lang="zh-CN" altLang="en-US" sz="2400">
                <a:solidFill>
                  <a:srgbClr val="000000"/>
                </a:solidFill>
              </a:rPr>
              <a:t>打破传统的绘画风格</a:t>
            </a:r>
          </a:p>
          <a:p>
            <a:pPr marL="533400" indent="-533400"/>
            <a:r>
              <a:rPr lang="en-US" altLang="zh-CN" sz="2400">
                <a:solidFill>
                  <a:srgbClr val="000000"/>
                </a:solidFill>
              </a:rPr>
              <a:t>17</a:t>
            </a:r>
            <a:r>
              <a:rPr lang="zh-CN" altLang="en-US" sz="2400">
                <a:solidFill>
                  <a:srgbClr val="000000"/>
                </a:solidFill>
              </a:rPr>
              <a:t>．一天中的不同时间</a:t>
            </a:r>
          </a:p>
        </p:txBody>
      </p:sp>
      <p:sp>
        <p:nvSpPr>
          <p:cNvPr id="10243" name="Rectangle 3"/>
          <p:cNvSpPr>
            <a:spLocks noGrp="1" noChangeArrowheads="1"/>
          </p:cNvSpPr>
          <p:nvPr>
            <p:ph type="body" sz="half" idx="2"/>
          </p:nvPr>
        </p:nvSpPr>
        <p:spPr>
          <a:xfrm>
            <a:off x="5159376" y="1219200"/>
            <a:ext cx="5508625" cy="5448300"/>
          </a:xfrm>
          <a:noFill/>
          <a:extLst>
            <a:ext uri="{909E8E84-426E-40DD-AFC4-6F175D3DCCD1}">
              <a14:hiddenFill xmlns:a14="http://schemas.microsoft.com/office/drawing/2010/main">
                <a:solidFill>
                  <a:srgbClr val="CCFFFF"/>
                </a:solidFill>
              </a14:hiddenFill>
            </a:ext>
          </a:extLst>
        </p:spPr>
        <p:txBody>
          <a:bodyPr/>
          <a:lstStyle/>
          <a:p>
            <a:pPr marL="533400" indent="-533400"/>
            <a:r>
              <a:rPr lang="en-US" altLang="zh-CN" sz="2400">
                <a:solidFill>
                  <a:srgbClr val="0000CC"/>
                </a:solidFill>
              </a:rPr>
              <a:t>11. look through a hole in a wall at a real scene</a:t>
            </a:r>
          </a:p>
          <a:p>
            <a:pPr marL="533400" indent="-533400"/>
            <a:r>
              <a:rPr lang="en-US" altLang="zh-CN" sz="2400">
                <a:solidFill>
                  <a:srgbClr val="0000CC"/>
                </a:solidFill>
              </a:rPr>
              <a:t>12. by coincidence</a:t>
            </a:r>
          </a:p>
          <a:p>
            <a:pPr marL="533400" indent="-533400"/>
            <a:r>
              <a:rPr lang="en-US" altLang="zh-CN" sz="2400">
                <a:solidFill>
                  <a:srgbClr val="0000CC"/>
                </a:solidFill>
              </a:rPr>
              <a:t>13. a great deal (of)+ un     </a:t>
            </a:r>
          </a:p>
          <a:p>
            <a:pPr marL="533400" indent="-533400"/>
            <a:r>
              <a:rPr lang="en-US" altLang="zh-CN" sz="2400">
                <a:solidFill>
                  <a:srgbClr val="0000CC"/>
                </a:solidFill>
              </a:rPr>
              <a:t>    scores of +cn (P3)</a:t>
            </a:r>
          </a:p>
          <a:p>
            <a:pPr marL="533400" indent="-533400"/>
            <a:r>
              <a:rPr lang="en-US" altLang="zh-CN" sz="2400">
                <a:solidFill>
                  <a:srgbClr val="0000CC"/>
                </a:solidFill>
              </a:rPr>
              <a:t>14. agricultural/ industrial society</a:t>
            </a:r>
          </a:p>
          <a:p>
            <a:pPr marL="533400" indent="-533400"/>
            <a:r>
              <a:rPr lang="en-US" altLang="zh-CN" sz="2400">
                <a:solidFill>
                  <a:srgbClr val="0000CC"/>
                </a:solidFill>
              </a:rPr>
              <a:t>15. social changes</a:t>
            </a:r>
          </a:p>
          <a:p>
            <a:pPr marL="533400" indent="-533400"/>
            <a:r>
              <a:rPr lang="en-US" altLang="zh-CN" sz="2400">
                <a:solidFill>
                  <a:srgbClr val="0000CC"/>
                </a:solidFill>
              </a:rPr>
              <a:t>16.break away from the </a:t>
            </a:r>
          </a:p>
          <a:p>
            <a:pPr marL="533400" indent="-533400"/>
            <a:r>
              <a:rPr lang="en-US" altLang="zh-CN" sz="2400">
                <a:solidFill>
                  <a:srgbClr val="0000CC"/>
                </a:solidFill>
              </a:rPr>
              <a:t> traditional style of painting  </a:t>
            </a:r>
          </a:p>
          <a:p>
            <a:pPr marL="533400" indent="-533400"/>
            <a:r>
              <a:rPr lang="en-US" altLang="zh-CN" sz="2400">
                <a:solidFill>
                  <a:srgbClr val="0000CC"/>
                </a:solidFill>
              </a:rPr>
              <a:t>17. at different times of the </a:t>
            </a:r>
          </a:p>
          <a:p>
            <a:pPr marL="533400" indent="-533400"/>
            <a:r>
              <a:rPr lang="en-US" altLang="zh-CN" sz="2400">
                <a:solidFill>
                  <a:srgbClr val="0000CC"/>
                </a:solidFill>
              </a:rPr>
              <a:t>     day</a:t>
            </a:r>
          </a:p>
          <a:p>
            <a:pPr marL="533400" indent="-533400" algn="just">
              <a:buNone/>
            </a:pPr>
            <a:endParaRPr lang="en-US" altLang="zh-CN" sz="2400">
              <a:solidFill>
                <a:srgbClr val="0000CC"/>
              </a:solidFill>
              <a:latin typeface="Times New Roman" pitchFamily="18" charset="0"/>
            </a:endParaRPr>
          </a:p>
        </p:txBody>
      </p:sp>
      <p:sp>
        <p:nvSpPr>
          <p:cNvPr id="10244" name="Text Box 4"/>
          <p:cNvSpPr txBox="1">
            <a:spLocks noChangeArrowheads="1"/>
          </p:cNvSpPr>
          <p:nvPr/>
        </p:nvSpPr>
        <p:spPr bwMode="auto">
          <a:xfrm>
            <a:off x="2590800" y="304801"/>
            <a:ext cx="38544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000" b="1">
                <a:solidFill>
                  <a:srgbClr val="FFFFFF"/>
                </a:solidFill>
              </a:rPr>
              <a:t>Useful Phrases</a:t>
            </a:r>
          </a:p>
        </p:txBody>
      </p:sp>
    </p:spTree>
    <p:extLst>
      <p:ext uri="{BB962C8B-B14F-4D97-AF65-F5344CB8AC3E}">
        <p14:creationId xmlns:p14="http://schemas.microsoft.com/office/powerpoint/2010/main" val="21615350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3">
                                            <p:txEl>
                                              <p:pRg st="1" end="1"/>
                                            </p:txEl>
                                          </p:spTgt>
                                        </p:tgtEl>
                                        <p:attrNameLst>
                                          <p:attrName>style.visibility</p:attrName>
                                        </p:attrNameLst>
                                      </p:cBhvr>
                                      <p:to>
                                        <p:strVal val="visible"/>
                                      </p:to>
                                    </p:set>
                                    <p:anim calcmode="lin" valueType="num">
                                      <p:cBhvr additive="base">
                                        <p:cTn id="13" dur="5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3">
                                            <p:txEl>
                                              <p:pRg st="2" end="2"/>
                                            </p:txEl>
                                          </p:spTgt>
                                        </p:tgtEl>
                                        <p:attrNameLst>
                                          <p:attrName>style.visibility</p:attrName>
                                        </p:attrNameLst>
                                      </p:cBhvr>
                                      <p:to>
                                        <p:strVal val="visible"/>
                                      </p:to>
                                    </p:set>
                                    <p:anim calcmode="lin" valueType="num">
                                      <p:cBhvr additive="base">
                                        <p:cTn id="19" dur="5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243">
                                            <p:txEl>
                                              <p:pRg st="3" end="3"/>
                                            </p:txEl>
                                          </p:spTgt>
                                        </p:tgtEl>
                                        <p:attrNameLst>
                                          <p:attrName>style.visibility</p:attrName>
                                        </p:attrNameLst>
                                      </p:cBhvr>
                                      <p:to>
                                        <p:strVal val="visible"/>
                                      </p:to>
                                    </p:set>
                                    <p:anim calcmode="lin" valueType="num">
                                      <p:cBhvr additive="base">
                                        <p:cTn id="25" dur="500" fill="hold"/>
                                        <p:tgtEl>
                                          <p:spTgt spid="1024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4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243">
                                            <p:txEl>
                                              <p:pRg st="4" end="4"/>
                                            </p:txEl>
                                          </p:spTgt>
                                        </p:tgtEl>
                                        <p:attrNameLst>
                                          <p:attrName>style.visibility</p:attrName>
                                        </p:attrNameLst>
                                      </p:cBhvr>
                                      <p:to>
                                        <p:strVal val="visible"/>
                                      </p:to>
                                    </p:set>
                                    <p:anim calcmode="lin" valueType="num">
                                      <p:cBhvr additive="base">
                                        <p:cTn id="31" dur="500" fill="hold"/>
                                        <p:tgtEl>
                                          <p:spTgt spid="1024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2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243">
                                            <p:txEl>
                                              <p:pRg st="5" end="5"/>
                                            </p:txEl>
                                          </p:spTgt>
                                        </p:tgtEl>
                                        <p:attrNameLst>
                                          <p:attrName>style.visibility</p:attrName>
                                        </p:attrNameLst>
                                      </p:cBhvr>
                                      <p:to>
                                        <p:strVal val="visible"/>
                                      </p:to>
                                    </p:set>
                                    <p:anim calcmode="lin" valueType="num">
                                      <p:cBhvr additive="base">
                                        <p:cTn id="37" dur="500" fill="hold"/>
                                        <p:tgtEl>
                                          <p:spTgt spid="1024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24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243">
                                            <p:txEl>
                                              <p:pRg st="6" end="6"/>
                                            </p:txEl>
                                          </p:spTgt>
                                        </p:tgtEl>
                                        <p:attrNameLst>
                                          <p:attrName>style.visibility</p:attrName>
                                        </p:attrNameLst>
                                      </p:cBhvr>
                                      <p:to>
                                        <p:strVal val="visible"/>
                                      </p:to>
                                    </p:set>
                                    <p:anim calcmode="lin" valueType="num">
                                      <p:cBhvr additive="base">
                                        <p:cTn id="43" dur="500" fill="hold"/>
                                        <p:tgtEl>
                                          <p:spTgt spid="1024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24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243">
                                            <p:txEl>
                                              <p:pRg st="7" end="7"/>
                                            </p:txEl>
                                          </p:spTgt>
                                        </p:tgtEl>
                                        <p:attrNameLst>
                                          <p:attrName>style.visibility</p:attrName>
                                        </p:attrNameLst>
                                      </p:cBhvr>
                                      <p:to>
                                        <p:strVal val="visible"/>
                                      </p:to>
                                    </p:set>
                                    <p:anim calcmode="lin" valueType="num">
                                      <p:cBhvr additive="base">
                                        <p:cTn id="49" dur="500" fill="hold"/>
                                        <p:tgtEl>
                                          <p:spTgt spid="1024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24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243">
                                            <p:txEl>
                                              <p:pRg st="8" end="8"/>
                                            </p:txEl>
                                          </p:spTgt>
                                        </p:tgtEl>
                                        <p:attrNameLst>
                                          <p:attrName>style.visibility</p:attrName>
                                        </p:attrNameLst>
                                      </p:cBhvr>
                                      <p:to>
                                        <p:strVal val="visible"/>
                                      </p:to>
                                    </p:set>
                                    <p:anim calcmode="lin" valueType="num">
                                      <p:cBhvr additive="base">
                                        <p:cTn id="55" dur="500" fill="hold"/>
                                        <p:tgtEl>
                                          <p:spTgt spid="1024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024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0243">
                                            <p:txEl>
                                              <p:pRg st="9" end="9"/>
                                            </p:txEl>
                                          </p:spTgt>
                                        </p:tgtEl>
                                        <p:attrNameLst>
                                          <p:attrName>style.visibility</p:attrName>
                                        </p:attrNameLst>
                                      </p:cBhvr>
                                      <p:to>
                                        <p:strVal val="visible"/>
                                      </p:to>
                                    </p:set>
                                    <p:anim calcmode="lin" valueType="num">
                                      <p:cBhvr additive="base">
                                        <p:cTn id="61" dur="500" fill="hold"/>
                                        <p:tgtEl>
                                          <p:spTgt spid="1024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024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a:spLocks noGrp="1"/>
          </p:cNvSpPr>
          <p:nvPr>
            <p:ph type="ftr" sz="quarter" idx="10"/>
          </p:nvPr>
        </p:nvSpPr>
        <p:spPr/>
        <p:txBody>
          <a:bodyPr/>
          <a:lstStyle/>
          <a:p>
            <a:r>
              <a:rPr lang="en-US" altLang="zh-CN">
                <a:solidFill>
                  <a:srgbClr val="FFFFFF"/>
                </a:solidFill>
              </a:rPr>
              <a:t>www.themegallery.com</a:t>
            </a:r>
          </a:p>
        </p:txBody>
      </p:sp>
      <p:sp>
        <p:nvSpPr>
          <p:cNvPr id="11266" name="Rectangle 2"/>
          <p:cNvSpPr>
            <a:spLocks noGrp="1" noChangeArrowheads="1"/>
          </p:cNvSpPr>
          <p:nvPr>
            <p:ph type="body" sz="half" idx="1"/>
          </p:nvPr>
        </p:nvSpPr>
        <p:spPr>
          <a:xfrm>
            <a:off x="1524000" y="1524000"/>
            <a:ext cx="3779838" cy="5073650"/>
          </a:xfrm>
          <a:noFill/>
          <a:extLst>
            <a:ext uri="{909E8E84-426E-40DD-AFC4-6F175D3DCCD1}">
              <a14:hiddenFill xmlns:a14="http://schemas.microsoft.com/office/drawing/2010/main">
                <a:solidFill>
                  <a:srgbClr val="FF99CC"/>
                </a:solidFill>
              </a14:hiddenFill>
            </a:ext>
          </a:extLst>
        </p:spPr>
        <p:txBody>
          <a:bodyPr/>
          <a:lstStyle/>
          <a:p>
            <a:pPr marL="533400" indent="-533400"/>
            <a:r>
              <a:rPr lang="en-US" altLang="zh-CN" sz="2400">
                <a:solidFill>
                  <a:srgbClr val="000000"/>
                </a:solidFill>
              </a:rPr>
              <a:t>18. </a:t>
            </a:r>
            <a:r>
              <a:rPr lang="zh-CN" altLang="en-US" sz="2400">
                <a:solidFill>
                  <a:srgbClr val="000000"/>
                </a:solidFill>
              </a:rPr>
              <a:t>和</a:t>
            </a:r>
            <a:r>
              <a:rPr lang="en-US" altLang="zh-CN" sz="2400">
                <a:solidFill>
                  <a:srgbClr val="000000"/>
                </a:solidFill>
                <a:latin typeface="Arial"/>
              </a:rPr>
              <a:t>…</a:t>
            </a:r>
            <a:r>
              <a:rPr lang="zh-CN" altLang="en-US" sz="2400">
                <a:solidFill>
                  <a:srgbClr val="000000"/>
                </a:solidFill>
              </a:rPr>
              <a:t>一样详细</a:t>
            </a:r>
            <a:r>
              <a:rPr lang="en-US" altLang="zh-CN" sz="2400">
                <a:solidFill>
                  <a:srgbClr val="000000"/>
                </a:solidFill>
              </a:rPr>
              <a:t>19</a:t>
            </a:r>
            <a:r>
              <a:rPr lang="zh-CN" altLang="en-US" sz="2400">
                <a:solidFill>
                  <a:srgbClr val="000000"/>
                </a:solidFill>
              </a:rPr>
              <a:t>．对</a:t>
            </a:r>
            <a:r>
              <a:rPr lang="en-US" altLang="zh-CN" sz="2400">
                <a:solidFill>
                  <a:srgbClr val="000000"/>
                </a:solidFill>
                <a:latin typeface="Arial"/>
              </a:rPr>
              <a:t>…</a:t>
            </a:r>
            <a:r>
              <a:rPr lang="zh-CN" altLang="en-US" sz="2400">
                <a:solidFill>
                  <a:srgbClr val="000000"/>
                </a:solidFill>
              </a:rPr>
              <a:t>生气</a:t>
            </a:r>
          </a:p>
          <a:p>
            <a:pPr marL="533400" indent="-533400"/>
            <a:endParaRPr lang="zh-CN" altLang="en-US" sz="2400">
              <a:solidFill>
                <a:srgbClr val="000000"/>
              </a:solidFill>
            </a:endParaRPr>
          </a:p>
          <a:p>
            <a:pPr marL="533400" indent="-533400"/>
            <a:r>
              <a:rPr lang="en-US" altLang="zh-CN" sz="2400">
                <a:solidFill>
                  <a:srgbClr val="000000"/>
                </a:solidFill>
              </a:rPr>
              <a:t>20.</a:t>
            </a:r>
            <a:r>
              <a:rPr lang="zh-CN" altLang="en-US" sz="2400">
                <a:solidFill>
                  <a:srgbClr val="000000"/>
                </a:solidFill>
              </a:rPr>
              <a:t>鼓励某人做某事</a:t>
            </a:r>
          </a:p>
          <a:p>
            <a:pPr marL="533400" indent="-533400"/>
            <a:r>
              <a:rPr lang="en-US" altLang="zh-CN" sz="2400">
                <a:solidFill>
                  <a:srgbClr val="000000"/>
                </a:solidFill>
              </a:rPr>
              <a:t>21</a:t>
            </a:r>
            <a:r>
              <a:rPr lang="zh-CN" altLang="en-US" sz="2400">
                <a:solidFill>
                  <a:srgbClr val="000000"/>
                </a:solidFill>
              </a:rPr>
              <a:t>．尝试做某事</a:t>
            </a:r>
          </a:p>
          <a:p>
            <a:pPr marL="533400" indent="-533400"/>
            <a:r>
              <a:rPr lang="en-US" altLang="zh-CN" sz="2400">
                <a:solidFill>
                  <a:srgbClr val="000000"/>
                </a:solidFill>
              </a:rPr>
              <a:t>22</a:t>
            </a:r>
            <a:r>
              <a:rPr lang="zh-CN" altLang="en-US" sz="2400">
                <a:solidFill>
                  <a:srgbClr val="000000"/>
                </a:solidFill>
              </a:rPr>
              <a:t>．一方面</a:t>
            </a:r>
            <a:r>
              <a:rPr lang="en-US" altLang="zh-CN" sz="2400">
                <a:solidFill>
                  <a:srgbClr val="000000"/>
                </a:solidFill>
              </a:rPr>
              <a:t>,</a:t>
            </a:r>
            <a:r>
              <a:rPr lang="zh-CN" altLang="en-US" sz="2400">
                <a:solidFill>
                  <a:srgbClr val="000000"/>
                </a:solidFill>
              </a:rPr>
              <a:t>另一方面</a:t>
            </a:r>
          </a:p>
          <a:p>
            <a:pPr marL="533400" indent="-533400">
              <a:spcBef>
                <a:spcPct val="50000"/>
              </a:spcBef>
              <a:buNone/>
            </a:pPr>
            <a:endParaRPr lang="en-US" altLang="zh-CN" sz="3200" b="0">
              <a:solidFill>
                <a:srgbClr val="000000"/>
              </a:solidFill>
            </a:endParaRPr>
          </a:p>
        </p:txBody>
      </p:sp>
      <p:sp>
        <p:nvSpPr>
          <p:cNvPr id="11267" name="Rectangle 3"/>
          <p:cNvSpPr>
            <a:spLocks noGrp="1" noChangeArrowheads="1"/>
          </p:cNvSpPr>
          <p:nvPr>
            <p:ph type="body" sz="half" idx="2"/>
          </p:nvPr>
        </p:nvSpPr>
        <p:spPr>
          <a:xfrm>
            <a:off x="5159376" y="1524000"/>
            <a:ext cx="5508625" cy="5143500"/>
          </a:xfrm>
          <a:noFill/>
          <a:extLst>
            <a:ext uri="{909E8E84-426E-40DD-AFC4-6F175D3DCCD1}">
              <a14:hiddenFill xmlns:a14="http://schemas.microsoft.com/office/drawing/2010/main">
                <a:solidFill>
                  <a:srgbClr val="CCFFFF"/>
                </a:solidFill>
              </a14:hiddenFill>
            </a:ext>
          </a:extLst>
        </p:spPr>
        <p:txBody>
          <a:bodyPr/>
          <a:lstStyle/>
          <a:p>
            <a:pPr marL="533400" indent="-533400"/>
            <a:r>
              <a:rPr lang="en-US" altLang="zh-CN" sz="2400">
                <a:solidFill>
                  <a:srgbClr val="0000CC"/>
                </a:solidFill>
              </a:rPr>
              <a:t>18. as detailed as</a:t>
            </a:r>
          </a:p>
          <a:p>
            <a:pPr marL="533400" indent="-533400"/>
            <a:r>
              <a:rPr lang="en-US" altLang="zh-CN" sz="2400">
                <a:solidFill>
                  <a:srgbClr val="0000CC"/>
                </a:solidFill>
              </a:rPr>
              <a:t>19. be/become angry about </a:t>
            </a:r>
          </a:p>
          <a:p>
            <a:pPr marL="533400" indent="-533400"/>
            <a:r>
              <a:rPr lang="en-US" altLang="zh-CN" sz="2400">
                <a:solidFill>
                  <a:srgbClr val="0000CC"/>
                </a:solidFill>
              </a:rPr>
              <a:t>    sth./doing sth/wh- </a:t>
            </a:r>
            <a:r>
              <a:rPr lang="zh-CN" altLang="en-US" sz="2400">
                <a:solidFill>
                  <a:srgbClr val="0000CC"/>
                </a:solidFill>
              </a:rPr>
              <a:t>从句</a:t>
            </a:r>
          </a:p>
          <a:p>
            <a:pPr marL="533400" indent="-533400"/>
            <a:r>
              <a:rPr lang="en-US" altLang="zh-CN" sz="2400">
                <a:solidFill>
                  <a:srgbClr val="0000CC"/>
                </a:solidFill>
              </a:rPr>
              <a:t>20. encourage sb to do sth</a:t>
            </a:r>
          </a:p>
          <a:p>
            <a:pPr marL="533400" indent="-533400"/>
            <a:r>
              <a:rPr lang="en-US" altLang="zh-CN" sz="2400">
                <a:solidFill>
                  <a:srgbClr val="0000CC"/>
                </a:solidFill>
              </a:rPr>
              <a:t>21. attempt to do</a:t>
            </a:r>
          </a:p>
          <a:p>
            <a:pPr marL="533400" indent="-533400"/>
            <a:r>
              <a:rPr lang="en-US" altLang="zh-CN" sz="2400">
                <a:solidFill>
                  <a:srgbClr val="0000CC"/>
                </a:solidFill>
              </a:rPr>
              <a:t>22. on the one hand, on the other hand</a:t>
            </a:r>
          </a:p>
          <a:p>
            <a:pPr marL="533400" indent="-533400"/>
            <a:endParaRPr lang="en-US" altLang="zh-CN" sz="2400" b="0">
              <a:solidFill>
                <a:srgbClr val="0000CC"/>
              </a:solidFill>
            </a:endParaRPr>
          </a:p>
          <a:p>
            <a:pPr marL="533400" indent="-533400">
              <a:spcBef>
                <a:spcPct val="50000"/>
              </a:spcBef>
              <a:buNone/>
            </a:pPr>
            <a:endParaRPr lang="en-US" altLang="zh-CN" sz="2400">
              <a:solidFill>
                <a:srgbClr val="0000CC"/>
              </a:solidFill>
              <a:latin typeface="Times New Roman" pitchFamily="18" charset="0"/>
            </a:endParaRPr>
          </a:p>
          <a:p>
            <a:pPr marL="533400" indent="-533400" algn="just">
              <a:buNone/>
            </a:pPr>
            <a:endParaRPr lang="en-US" altLang="zh-CN" sz="2400">
              <a:solidFill>
                <a:srgbClr val="0000CC"/>
              </a:solidFill>
              <a:latin typeface="Times New Roman" pitchFamily="18" charset="0"/>
            </a:endParaRPr>
          </a:p>
        </p:txBody>
      </p:sp>
      <p:sp>
        <p:nvSpPr>
          <p:cNvPr id="11268" name="Text Box 4"/>
          <p:cNvSpPr txBox="1">
            <a:spLocks noChangeArrowheads="1"/>
          </p:cNvSpPr>
          <p:nvPr/>
        </p:nvSpPr>
        <p:spPr bwMode="auto">
          <a:xfrm>
            <a:off x="2590800" y="304801"/>
            <a:ext cx="38544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000" b="1">
                <a:solidFill>
                  <a:srgbClr val="FFFFFF"/>
                </a:solidFill>
              </a:rPr>
              <a:t>Useful Phrases</a:t>
            </a:r>
          </a:p>
        </p:txBody>
      </p:sp>
    </p:spTree>
    <p:extLst>
      <p:ext uri="{BB962C8B-B14F-4D97-AF65-F5344CB8AC3E}">
        <p14:creationId xmlns:p14="http://schemas.microsoft.com/office/powerpoint/2010/main" val="30188684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7">
                                            <p:txEl>
                                              <p:pRg st="1" end="1"/>
                                            </p:txEl>
                                          </p:spTgt>
                                        </p:tgtEl>
                                        <p:attrNameLst>
                                          <p:attrName>style.visibility</p:attrName>
                                        </p:attrNameLst>
                                      </p:cBhvr>
                                      <p:to>
                                        <p:strVal val="visible"/>
                                      </p:to>
                                    </p:set>
                                    <p:anim calcmode="lin" valueType="num">
                                      <p:cBhvr additive="base">
                                        <p:cTn id="13" dur="5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7">
                                            <p:txEl>
                                              <p:pRg st="2" end="2"/>
                                            </p:txEl>
                                          </p:spTgt>
                                        </p:tgtEl>
                                        <p:attrNameLst>
                                          <p:attrName>style.visibility</p:attrName>
                                        </p:attrNameLst>
                                      </p:cBhvr>
                                      <p:to>
                                        <p:strVal val="visible"/>
                                      </p:to>
                                    </p:set>
                                    <p:anim calcmode="lin" valueType="num">
                                      <p:cBhvr additive="base">
                                        <p:cTn id="19"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7">
                                            <p:txEl>
                                              <p:pRg st="3" end="3"/>
                                            </p:txEl>
                                          </p:spTgt>
                                        </p:tgtEl>
                                        <p:attrNameLst>
                                          <p:attrName>style.visibility</p:attrName>
                                        </p:attrNameLst>
                                      </p:cBhvr>
                                      <p:to>
                                        <p:strVal val="visible"/>
                                      </p:to>
                                    </p:set>
                                    <p:anim calcmode="lin" valueType="num">
                                      <p:cBhvr additive="base">
                                        <p:cTn id="25" dur="5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67">
                                            <p:txEl>
                                              <p:pRg st="4" end="4"/>
                                            </p:txEl>
                                          </p:spTgt>
                                        </p:tgtEl>
                                        <p:attrNameLst>
                                          <p:attrName>style.visibility</p:attrName>
                                        </p:attrNameLst>
                                      </p:cBhvr>
                                      <p:to>
                                        <p:strVal val="visible"/>
                                      </p:to>
                                    </p:set>
                                    <p:anim calcmode="lin" valueType="num">
                                      <p:cBhvr additive="base">
                                        <p:cTn id="31" dur="5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2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267">
                                            <p:txEl>
                                              <p:pRg st="5" end="5"/>
                                            </p:txEl>
                                          </p:spTgt>
                                        </p:tgtEl>
                                        <p:attrNameLst>
                                          <p:attrName>style.visibility</p:attrName>
                                        </p:attrNameLst>
                                      </p:cBhvr>
                                      <p:to>
                                        <p:strVal val="visible"/>
                                      </p:to>
                                    </p:set>
                                    <p:anim calcmode="lin" valueType="num">
                                      <p:cBhvr additive="base">
                                        <p:cTn id="37" dur="500" fill="hold"/>
                                        <p:tgtEl>
                                          <p:spTgt spid="1126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26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1282" name="Rectangle 2"/>
          <p:cNvSpPr>
            <a:spLocks noGrp="1" noChangeArrowheads="1"/>
          </p:cNvSpPr>
          <p:nvPr>
            <p:ph type="title"/>
          </p:nvPr>
        </p:nvSpPr>
        <p:spPr/>
        <p:txBody>
          <a:bodyPr/>
          <a:lstStyle/>
          <a:p>
            <a:r>
              <a:rPr lang="en-US" altLang="zh-CN" sz="3200"/>
              <a:t>Difficult sentences</a:t>
            </a:r>
          </a:p>
        </p:txBody>
      </p:sp>
      <p:sp>
        <p:nvSpPr>
          <p:cNvPr id="1121283" name="Rectangle 3"/>
          <p:cNvSpPr>
            <a:spLocks noGrp="1" noChangeArrowheads="1"/>
          </p:cNvSpPr>
          <p:nvPr>
            <p:ph type="body" idx="1"/>
          </p:nvPr>
        </p:nvSpPr>
        <p:spPr>
          <a:xfrm>
            <a:off x="1524000" y="1182689"/>
            <a:ext cx="8915400" cy="5208587"/>
          </a:xfrm>
        </p:spPr>
        <p:txBody>
          <a:bodyPr/>
          <a:lstStyle/>
          <a:p>
            <a:r>
              <a:rPr lang="en-US" altLang="zh-CN" sz="2800">
                <a:solidFill>
                  <a:srgbClr val="FF0000"/>
                </a:solidFill>
              </a:rPr>
              <a:t>As</a:t>
            </a:r>
            <a:r>
              <a:rPr lang="en-US" altLang="zh-CN" sz="2800"/>
              <a:t> there are so many different styles of Western art, </a:t>
            </a:r>
            <a:r>
              <a:rPr lang="en-US" altLang="zh-CN" sz="2800">
                <a:solidFill>
                  <a:srgbClr val="FF0000"/>
                </a:solidFill>
              </a:rPr>
              <a:t>it would be impossible to</a:t>
            </a:r>
            <a:r>
              <a:rPr lang="en-US" altLang="zh-CN" sz="2800"/>
              <a:t> describe all of them in such a short text.</a:t>
            </a:r>
          </a:p>
          <a:p>
            <a:r>
              <a:rPr lang="en-US" altLang="zh-CN" sz="2800"/>
              <a:t> </a:t>
            </a:r>
            <a:r>
              <a:rPr lang="zh-CN" altLang="en-US" sz="2800"/>
              <a:t>由于西方的艺术风格多种多样， 在短短的的一篇课文里不可能进行全面的描述。</a:t>
            </a:r>
          </a:p>
          <a:p>
            <a:r>
              <a:rPr lang="en-US" altLang="zh-CN" sz="2800"/>
              <a:t>But </a:t>
            </a:r>
            <a:r>
              <a:rPr lang="en-US" altLang="zh-CN" sz="2800">
                <a:solidFill>
                  <a:srgbClr val="FF0000"/>
                </a:solidFill>
              </a:rPr>
              <a:t>it was evident that</a:t>
            </a:r>
            <a:r>
              <a:rPr lang="en-US" altLang="zh-CN" sz="2800"/>
              <a:t> ideas were changing in the 13th century </a:t>
            </a:r>
            <a:r>
              <a:rPr lang="en-US" altLang="zh-CN" sz="2800">
                <a:solidFill>
                  <a:srgbClr val="FF0000"/>
                </a:solidFill>
              </a:rPr>
              <a:t>when</a:t>
            </a:r>
            <a:r>
              <a:rPr lang="en-US" altLang="zh-CN" sz="2800"/>
              <a:t> painters like Giotto di Bondone began to paint religious scenes </a:t>
            </a:r>
            <a:r>
              <a:rPr lang="en-US" altLang="zh-CN" sz="2800">
                <a:solidFill>
                  <a:srgbClr val="0000CC"/>
                </a:solidFill>
              </a:rPr>
              <a:t>in a more realistic way</a:t>
            </a:r>
            <a:r>
              <a:rPr lang="en-US" altLang="zh-CN" sz="2800"/>
              <a:t>. </a:t>
            </a:r>
          </a:p>
          <a:p>
            <a:r>
              <a:rPr lang="zh-CN" altLang="en-US" sz="2400"/>
              <a:t>但是，很显然到了</a:t>
            </a:r>
            <a:r>
              <a:rPr lang="en-US" altLang="zh-CN" sz="2400"/>
              <a:t>13</a:t>
            </a:r>
            <a:r>
              <a:rPr lang="zh-CN" altLang="en-US" sz="2400"/>
              <a:t>世纪时， 观念发生变化， 像乔托这样的画家开始以一种比较现实的风格来画宗教场景。</a:t>
            </a:r>
          </a:p>
        </p:txBody>
      </p:sp>
    </p:spTree>
    <p:extLst>
      <p:ext uri="{BB962C8B-B14F-4D97-AF65-F5344CB8AC3E}">
        <p14:creationId xmlns:p14="http://schemas.microsoft.com/office/powerpoint/2010/main" val="19294387"/>
      </p:ext>
    </p:extLst>
  </p:cSld>
  <p:clrMapOvr>
    <a:masterClrMapping/>
  </p:clrMapOvr>
  <p:transition spd="slow">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121283">
                                            <p:txEl>
                                              <p:pRg st="0" end="0"/>
                                            </p:txEl>
                                          </p:spTgt>
                                        </p:tgtEl>
                                        <p:attrNameLst>
                                          <p:attrName>style.visibility</p:attrName>
                                        </p:attrNameLst>
                                      </p:cBhvr>
                                      <p:to>
                                        <p:strVal val="visible"/>
                                      </p:to>
                                    </p:set>
                                    <p:anim calcmode="lin" valueType="num">
                                      <p:cBhvr>
                                        <p:cTn id="7" dur="500" decel="50000" fill="hold">
                                          <p:stCondLst>
                                            <p:cond delay="0"/>
                                          </p:stCondLst>
                                        </p:cTn>
                                        <p:tgtEl>
                                          <p:spTgt spid="112128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2128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2128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112128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2128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2128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2128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21283">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121283">
                                            <p:txEl>
                                              <p:pRg st="1" end="1"/>
                                            </p:txEl>
                                          </p:spTgt>
                                        </p:tgtEl>
                                        <p:attrNameLst>
                                          <p:attrName>style.visibility</p:attrName>
                                        </p:attrNameLst>
                                      </p:cBhvr>
                                      <p:to>
                                        <p:strVal val="visible"/>
                                      </p:to>
                                    </p:set>
                                    <p:anim calcmode="lin" valueType="num">
                                      <p:cBhvr>
                                        <p:cTn id="19" dur="500" decel="50000" fill="hold">
                                          <p:stCondLst>
                                            <p:cond delay="0"/>
                                          </p:stCondLst>
                                        </p:cTn>
                                        <p:tgtEl>
                                          <p:spTgt spid="1121283">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121283">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121283">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1121283">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121283">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121283">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121283">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121283">
                                            <p:txEl>
                                              <p:pRg st="1" end="1"/>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121283">
                                            <p:txEl>
                                              <p:pRg st="2" end="2"/>
                                            </p:txEl>
                                          </p:spTgt>
                                        </p:tgtEl>
                                        <p:attrNameLst>
                                          <p:attrName>style.visibility</p:attrName>
                                        </p:attrNameLst>
                                      </p:cBhvr>
                                      <p:to>
                                        <p:strVal val="visible"/>
                                      </p:to>
                                    </p:set>
                                    <p:anim calcmode="lin" valueType="num">
                                      <p:cBhvr>
                                        <p:cTn id="31" dur="500" decel="50000" fill="hold">
                                          <p:stCondLst>
                                            <p:cond delay="0"/>
                                          </p:stCondLst>
                                        </p:cTn>
                                        <p:tgtEl>
                                          <p:spTgt spid="1121283">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121283">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121283">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1121283">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121283">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121283">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121283">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121283">
                                            <p:txEl>
                                              <p:pRg st="2" end="2"/>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121283">
                                            <p:txEl>
                                              <p:pRg st="3" end="3"/>
                                            </p:txEl>
                                          </p:spTgt>
                                        </p:tgtEl>
                                        <p:attrNameLst>
                                          <p:attrName>style.visibility</p:attrName>
                                        </p:attrNameLst>
                                      </p:cBhvr>
                                      <p:to>
                                        <p:strVal val="visible"/>
                                      </p:to>
                                    </p:set>
                                    <p:anim calcmode="lin" valueType="num">
                                      <p:cBhvr>
                                        <p:cTn id="43" dur="500" decel="50000" fill="hold">
                                          <p:stCondLst>
                                            <p:cond delay="0"/>
                                          </p:stCondLst>
                                        </p:cTn>
                                        <p:tgtEl>
                                          <p:spTgt spid="1121283">
                                            <p:txEl>
                                              <p:pRg st="3" end="3"/>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121283">
                                            <p:txEl>
                                              <p:pRg st="3" end="3"/>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121283">
                                            <p:txEl>
                                              <p:pRg st="3" end="3"/>
                                            </p:txEl>
                                          </p:spTgt>
                                        </p:tgtEl>
                                        <p:attrNameLst>
                                          <p:attrName>ppt_w</p:attrName>
                                        </p:attrNameLst>
                                      </p:cBhvr>
                                      <p:tavLst>
                                        <p:tav tm="0">
                                          <p:val>
                                            <p:strVal val="#ppt_w*.05"/>
                                          </p:val>
                                        </p:tav>
                                        <p:tav tm="100000">
                                          <p:val>
                                            <p:strVal val="#ppt_w"/>
                                          </p:val>
                                        </p:tav>
                                      </p:tavLst>
                                    </p:anim>
                                    <p:anim calcmode="lin" valueType="num">
                                      <p:cBhvr>
                                        <p:cTn id="46" dur="1000" fill="hold"/>
                                        <p:tgtEl>
                                          <p:spTgt spid="1121283">
                                            <p:txEl>
                                              <p:pRg st="3" end="3"/>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121283">
                                            <p:txEl>
                                              <p:pRg st="3" end="3"/>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121283">
                                            <p:txEl>
                                              <p:pRg st="3" end="3"/>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121283">
                                            <p:txEl>
                                              <p:pRg st="3" end="3"/>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1212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128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2306" name="Rectangle 2"/>
          <p:cNvSpPr>
            <a:spLocks noGrp="1" noChangeArrowheads="1"/>
          </p:cNvSpPr>
          <p:nvPr>
            <p:ph type="title"/>
          </p:nvPr>
        </p:nvSpPr>
        <p:spPr/>
        <p:txBody>
          <a:bodyPr/>
          <a:lstStyle/>
          <a:p>
            <a:r>
              <a:rPr lang="en-US" altLang="zh-CN" sz="3200"/>
              <a:t>Difficult sentences</a:t>
            </a:r>
          </a:p>
        </p:txBody>
      </p:sp>
      <p:sp>
        <p:nvSpPr>
          <p:cNvPr id="1122307" name="Rectangle 3"/>
          <p:cNvSpPr>
            <a:spLocks noGrp="1" noChangeArrowheads="1"/>
          </p:cNvSpPr>
          <p:nvPr>
            <p:ph type="body" idx="1"/>
          </p:nvPr>
        </p:nvSpPr>
        <p:spPr/>
        <p:txBody>
          <a:bodyPr/>
          <a:lstStyle/>
          <a:p>
            <a:r>
              <a:rPr lang="en-US" altLang="zh-CN" sz="2800"/>
              <a:t>When people first saw his paintings, </a:t>
            </a:r>
            <a:r>
              <a:rPr lang="en-US" altLang="zh-CN" sz="2800">
                <a:solidFill>
                  <a:srgbClr val="FF0000"/>
                </a:solidFill>
              </a:rPr>
              <a:t>they were convinced that</a:t>
            </a:r>
            <a:r>
              <a:rPr lang="en-US" altLang="zh-CN" sz="2800"/>
              <a:t> they were looking through a hole in a wall at a real scene. </a:t>
            </a:r>
          </a:p>
          <a:p>
            <a:r>
              <a:rPr lang="zh-CN" altLang="en-US" sz="2800"/>
              <a:t>当人们第一次看到他的画时， 还以为是透过墙上的小洞来观看真实的场景，并对此深信不疑。 </a:t>
            </a:r>
          </a:p>
          <a:p>
            <a:r>
              <a:rPr lang="en-US" altLang="zh-CN" sz="2800">
                <a:solidFill>
                  <a:srgbClr val="FF0000"/>
                </a:solidFill>
              </a:rPr>
              <a:t>If</a:t>
            </a:r>
            <a:r>
              <a:rPr lang="en-US" altLang="zh-CN" sz="2800"/>
              <a:t> the rules of perspective had not been discovered, no one </a:t>
            </a:r>
            <a:r>
              <a:rPr lang="en-US" altLang="zh-CN" sz="2800">
                <a:solidFill>
                  <a:srgbClr val="FF0000"/>
                </a:solidFill>
              </a:rPr>
              <a:t>would have been able to</a:t>
            </a:r>
            <a:r>
              <a:rPr lang="en-US" altLang="zh-CN" sz="2800"/>
              <a:t> paint such realistic pictures. </a:t>
            </a:r>
          </a:p>
          <a:p>
            <a:r>
              <a:rPr lang="zh-CN" altLang="en-US" sz="2800"/>
              <a:t>如果没有发现透视法，人们就不可能画出如此逼真的画。</a:t>
            </a:r>
          </a:p>
        </p:txBody>
      </p:sp>
    </p:spTree>
    <p:extLst>
      <p:ext uri="{BB962C8B-B14F-4D97-AF65-F5344CB8AC3E}">
        <p14:creationId xmlns:p14="http://schemas.microsoft.com/office/powerpoint/2010/main" val="193564708"/>
      </p:ext>
    </p:extLst>
  </p:cSld>
  <p:clrMapOvr>
    <a:masterClrMapping/>
  </p:clrMapOvr>
  <p:transition spd="slow">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122307">
                                            <p:txEl>
                                              <p:pRg st="0" end="0"/>
                                            </p:txEl>
                                          </p:spTgt>
                                        </p:tgtEl>
                                        <p:attrNameLst>
                                          <p:attrName>style.visibility</p:attrName>
                                        </p:attrNameLst>
                                      </p:cBhvr>
                                      <p:to>
                                        <p:strVal val="visible"/>
                                      </p:to>
                                    </p:set>
                                    <p:anim calcmode="lin" valueType="num">
                                      <p:cBhvr>
                                        <p:cTn id="7" dur="500" decel="50000" fill="hold">
                                          <p:stCondLst>
                                            <p:cond delay="0"/>
                                          </p:stCondLst>
                                        </p:cTn>
                                        <p:tgtEl>
                                          <p:spTgt spid="1122307">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22307">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22307">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1122307">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22307">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22307">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22307">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22307">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122307">
                                            <p:txEl>
                                              <p:pRg st="1" end="1"/>
                                            </p:txEl>
                                          </p:spTgt>
                                        </p:tgtEl>
                                        <p:attrNameLst>
                                          <p:attrName>style.visibility</p:attrName>
                                        </p:attrNameLst>
                                      </p:cBhvr>
                                      <p:to>
                                        <p:strVal val="visible"/>
                                      </p:to>
                                    </p:set>
                                    <p:anim calcmode="lin" valueType="num">
                                      <p:cBhvr>
                                        <p:cTn id="19" dur="500" decel="50000" fill="hold">
                                          <p:stCondLst>
                                            <p:cond delay="0"/>
                                          </p:stCondLst>
                                        </p:cTn>
                                        <p:tgtEl>
                                          <p:spTgt spid="1122307">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122307">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122307">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1122307">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122307">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122307">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122307">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122307">
                                            <p:txEl>
                                              <p:pRg st="1" end="1"/>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122307">
                                            <p:txEl>
                                              <p:pRg st="2" end="2"/>
                                            </p:txEl>
                                          </p:spTgt>
                                        </p:tgtEl>
                                        <p:attrNameLst>
                                          <p:attrName>style.visibility</p:attrName>
                                        </p:attrNameLst>
                                      </p:cBhvr>
                                      <p:to>
                                        <p:strVal val="visible"/>
                                      </p:to>
                                    </p:set>
                                    <p:anim calcmode="lin" valueType="num">
                                      <p:cBhvr>
                                        <p:cTn id="31" dur="500" decel="50000" fill="hold">
                                          <p:stCondLst>
                                            <p:cond delay="0"/>
                                          </p:stCondLst>
                                        </p:cTn>
                                        <p:tgtEl>
                                          <p:spTgt spid="1122307">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122307">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122307">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1122307">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122307">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122307">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122307">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122307">
                                            <p:txEl>
                                              <p:pRg st="2" end="2"/>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122307">
                                            <p:txEl>
                                              <p:pRg st="3" end="3"/>
                                            </p:txEl>
                                          </p:spTgt>
                                        </p:tgtEl>
                                        <p:attrNameLst>
                                          <p:attrName>style.visibility</p:attrName>
                                        </p:attrNameLst>
                                      </p:cBhvr>
                                      <p:to>
                                        <p:strVal val="visible"/>
                                      </p:to>
                                    </p:set>
                                    <p:anim calcmode="lin" valueType="num">
                                      <p:cBhvr>
                                        <p:cTn id="43" dur="500" decel="50000" fill="hold">
                                          <p:stCondLst>
                                            <p:cond delay="0"/>
                                          </p:stCondLst>
                                        </p:cTn>
                                        <p:tgtEl>
                                          <p:spTgt spid="1122307">
                                            <p:txEl>
                                              <p:pRg st="3" end="3"/>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122307">
                                            <p:txEl>
                                              <p:pRg st="3" end="3"/>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122307">
                                            <p:txEl>
                                              <p:pRg st="3" end="3"/>
                                            </p:txEl>
                                          </p:spTgt>
                                        </p:tgtEl>
                                        <p:attrNameLst>
                                          <p:attrName>ppt_w</p:attrName>
                                        </p:attrNameLst>
                                      </p:cBhvr>
                                      <p:tavLst>
                                        <p:tav tm="0">
                                          <p:val>
                                            <p:strVal val="#ppt_w*.05"/>
                                          </p:val>
                                        </p:tav>
                                        <p:tav tm="100000">
                                          <p:val>
                                            <p:strVal val="#ppt_w"/>
                                          </p:val>
                                        </p:tav>
                                      </p:tavLst>
                                    </p:anim>
                                    <p:anim calcmode="lin" valueType="num">
                                      <p:cBhvr>
                                        <p:cTn id="46" dur="1000" fill="hold"/>
                                        <p:tgtEl>
                                          <p:spTgt spid="1122307">
                                            <p:txEl>
                                              <p:pRg st="3" end="3"/>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122307">
                                            <p:txEl>
                                              <p:pRg st="3" end="3"/>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122307">
                                            <p:txEl>
                                              <p:pRg st="3" end="3"/>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122307">
                                            <p:txEl>
                                              <p:pRg st="3" end="3"/>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1223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2307"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3330" name="Rectangle 2"/>
          <p:cNvSpPr>
            <a:spLocks noGrp="1" noChangeArrowheads="1"/>
          </p:cNvSpPr>
          <p:nvPr>
            <p:ph type="title"/>
          </p:nvPr>
        </p:nvSpPr>
        <p:spPr/>
        <p:txBody>
          <a:bodyPr/>
          <a:lstStyle/>
          <a:p>
            <a:r>
              <a:rPr lang="en-US" altLang="zh-CN" sz="3200"/>
              <a:t>Difficult sentences</a:t>
            </a:r>
          </a:p>
        </p:txBody>
      </p:sp>
      <p:sp>
        <p:nvSpPr>
          <p:cNvPr id="1123331" name="Rectangle 3"/>
          <p:cNvSpPr>
            <a:spLocks noGrp="1" noChangeArrowheads="1"/>
          </p:cNvSpPr>
          <p:nvPr>
            <p:ph type="body" idx="1"/>
          </p:nvPr>
        </p:nvSpPr>
        <p:spPr/>
        <p:txBody>
          <a:bodyPr/>
          <a:lstStyle/>
          <a:p>
            <a:pPr>
              <a:lnSpc>
                <a:spcPct val="90000"/>
              </a:lnSpc>
            </a:pPr>
            <a:r>
              <a:rPr lang="en-US" altLang="zh-CN" sz="2800">
                <a:solidFill>
                  <a:srgbClr val="FF0000"/>
                </a:solidFill>
              </a:rPr>
              <a:t>Without</a:t>
            </a:r>
            <a:r>
              <a:rPr lang="en-US" altLang="zh-CN" sz="2800"/>
              <a:t> the new paints and the new technique, we </a:t>
            </a:r>
            <a:r>
              <a:rPr lang="en-US" altLang="zh-CN" sz="2800">
                <a:solidFill>
                  <a:srgbClr val="FF0000"/>
                </a:solidFill>
              </a:rPr>
              <a:t>would not be able to</a:t>
            </a:r>
            <a:r>
              <a:rPr lang="en-US" altLang="zh-CN" sz="2800"/>
              <a:t> see the many great masterpieces </a:t>
            </a:r>
            <a:r>
              <a:rPr lang="en-US" altLang="zh-CN" sz="2800">
                <a:solidFill>
                  <a:srgbClr val="0000CC"/>
                </a:solidFill>
              </a:rPr>
              <a:t>for which this period is famous</a:t>
            </a:r>
            <a:r>
              <a:rPr lang="en-US" altLang="zh-CN" sz="2800"/>
              <a:t>. </a:t>
            </a:r>
          </a:p>
          <a:p>
            <a:pPr>
              <a:lnSpc>
                <a:spcPct val="90000"/>
              </a:lnSpc>
            </a:pPr>
            <a:r>
              <a:rPr lang="zh-CN" altLang="en-US" sz="2800"/>
              <a:t>没有新的颜料和绘画手法， 我们就不可能看到很多使这一时代著名的杰作。</a:t>
            </a:r>
          </a:p>
          <a:p>
            <a:pPr>
              <a:lnSpc>
                <a:spcPct val="90000"/>
              </a:lnSpc>
            </a:pPr>
            <a:r>
              <a:rPr lang="en-US" altLang="zh-CN" sz="2800">
                <a:solidFill>
                  <a:srgbClr val="FF0000"/>
                </a:solidFill>
              </a:rPr>
              <a:t>Among the painters</a:t>
            </a:r>
            <a:r>
              <a:rPr lang="en-US" altLang="zh-CN" sz="2800"/>
              <a:t> </a:t>
            </a:r>
            <a:r>
              <a:rPr lang="en-US" altLang="zh-CN" sz="2800">
                <a:solidFill>
                  <a:srgbClr val="0000CC"/>
                </a:solidFill>
              </a:rPr>
              <a:t>who broke away from the traditional style of painting</a:t>
            </a:r>
            <a:r>
              <a:rPr lang="en-US" altLang="zh-CN" sz="2800"/>
              <a:t> </a:t>
            </a:r>
            <a:r>
              <a:rPr lang="en-US" altLang="zh-CN" sz="2800">
                <a:solidFill>
                  <a:srgbClr val="FF0000"/>
                </a:solidFill>
              </a:rPr>
              <a:t>were the Impressionists</a:t>
            </a:r>
            <a:r>
              <a:rPr lang="en-US" altLang="zh-CN" sz="2800"/>
              <a:t>, who lived and worked in Paris. </a:t>
            </a:r>
          </a:p>
          <a:p>
            <a:pPr>
              <a:lnSpc>
                <a:spcPct val="90000"/>
              </a:lnSpc>
            </a:pPr>
            <a:r>
              <a:rPr lang="zh-CN" altLang="en-US" sz="2800"/>
              <a:t>在那些突破传统画法的画家中有生活和工作在法国巴黎的印象派画家。</a:t>
            </a:r>
          </a:p>
        </p:txBody>
      </p:sp>
    </p:spTree>
    <p:extLst>
      <p:ext uri="{BB962C8B-B14F-4D97-AF65-F5344CB8AC3E}">
        <p14:creationId xmlns:p14="http://schemas.microsoft.com/office/powerpoint/2010/main" val="2038635184"/>
      </p:ext>
    </p:extLst>
  </p:cSld>
  <p:clrMapOvr>
    <a:masterClrMapping/>
  </p:clrMapOvr>
  <p:transition spd="slow">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123331">
                                            <p:txEl>
                                              <p:pRg st="0" end="0"/>
                                            </p:txEl>
                                          </p:spTgt>
                                        </p:tgtEl>
                                        <p:attrNameLst>
                                          <p:attrName>style.visibility</p:attrName>
                                        </p:attrNameLst>
                                      </p:cBhvr>
                                      <p:to>
                                        <p:strVal val="visible"/>
                                      </p:to>
                                    </p:set>
                                    <p:anim calcmode="lin" valueType="num">
                                      <p:cBhvr>
                                        <p:cTn id="7" dur="500" decel="50000" fill="hold">
                                          <p:stCondLst>
                                            <p:cond delay="0"/>
                                          </p:stCondLst>
                                        </p:cTn>
                                        <p:tgtEl>
                                          <p:spTgt spid="1123331">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23331">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23331">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1123331">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23331">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23331">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23331">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23331">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123331">
                                            <p:txEl>
                                              <p:pRg st="1" end="1"/>
                                            </p:txEl>
                                          </p:spTgt>
                                        </p:tgtEl>
                                        <p:attrNameLst>
                                          <p:attrName>style.visibility</p:attrName>
                                        </p:attrNameLst>
                                      </p:cBhvr>
                                      <p:to>
                                        <p:strVal val="visible"/>
                                      </p:to>
                                    </p:set>
                                    <p:anim calcmode="lin" valueType="num">
                                      <p:cBhvr>
                                        <p:cTn id="19" dur="500" decel="50000" fill="hold">
                                          <p:stCondLst>
                                            <p:cond delay="0"/>
                                          </p:stCondLst>
                                        </p:cTn>
                                        <p:tgtEl>
                                          <p:spTgt spid="1123331">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123331">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123331">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1123331">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123331">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123331">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123331">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123331">
                                            <p:txEl>
                                              <p:pRg st="1" end="1"/>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123331">
                                            <p:txEl>
                                              <p:pRg st="2" end="2"/>
                                            </p:txEl>
                                          </p:spTgt>
                                        </p:tgtEl>
                                        <p:attrNameLst>
                                          <p:attrName>style.visibility</p:attrName>
                                        </p:attrNameLst>
                                      </p:cBhvr>
                                      <p:to>
                                        <p:strVal val="visible"/>
                                      </p:to>
                                    </p:set>
                                    <p:anim calcmode="lin" valueType="num">
                                      <p:cBhvr>
                                        <p:cTn id="31" dur="500" decel="50000" fill="hold">
                                          <p:stCondLst>
                                            <p:cond delay="0"/>
                                          </p:stCondLst>
                                        </p:cTn>
                                        <p:tgtEl>
                                          <p:spTgt spid="1123331">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123331">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123331">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1123331">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123331">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123331">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123331">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123331">
                                            <p:txEl>
                                              <p:pRg st="2" end="2"/>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123331">
                                            <p:txEl>
                                              <p:pRg st="3" end="3"/>
                                            </p:txEl>
                                          </p:spTgt>
                                        </p:tgtEl>
                                        <p:attrNameLst>
                                          <p:attrName>style.visibility</p:attrName>
                                        </p:attrNameLst>
                                      </p:cBhvr>
                                      <p:to>
                                        <p:strVal val="visible"/>
                                      </p:to>
                                    </p:set>
                                    <p:anim calcmode="lin" valueType="num">
                                      <p:cBhvr>
                                        <p:cTn id="43" dur="500" decel="50000" fill="hold">
                                          <p:stCondLst>
                                            <p:cond delay="0"/>
                                          </p:stCondLst>
                                        </p:cTn>
                                        <p:tgtEl>
                                          <p:spTgt spid="1123331">
                                            <p:txEl>
                                              <p:pRg st="3" end="3"/>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123331">
                                            <p:txEl>
                                              <p:pRg st="3" end="3"/>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123331">
                                            <p:txEl>
                                              <p:pRg st="3" end="3"/>
                                            </p:txEl>
                                          </p:spTgt>
                                        </p:tgtEl>
                                        <p:attrNameLst>
                                          <p:attrName>ppt_w</p:attrName>
                                        </p:attrNameLst>
                                      </p:cBhvr>
                                      <p:tavLst>
                                        <p:tav tm="0">
                                          <p:val>
                                            <p:strVal val="#ppt_w*.05"/>
                                          </p:val>
                                        </p:tav>
                                        <p:tav tm="100000">
                                          <p:val>
                                            <p:strVal val="#ppt_w"/>
                                          </p:val>
                                        </p:tav>
                                      </p:tavLst>
                                    </p:anim>
                                    <p:anim calcmode="lin" valueType="num">
                                      <p:cBhvr>
                                        <p:cTn id="46" dur="1000" fill="hold"/>
                                        <p:tgtEl>
                                          <p:spTgt spid="1123331">
                                            <p:txEl>
                                              <p:pRg st="3" end="3"/>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123331">
                                            <p:txEl>
                                              <p:pRg st="3" end="3"/>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123331">
                                            <p:txEl>
                                              <p:pRg st="3" end="3"/>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123331">
                                            <p:txEl>
                                              <p:pRg st="3" end="3"/>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1233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3331"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4354" name="Rectangle 2"/>
          <p:cNvSpPr>
            <a:spLocks noGrp="1" noChangeArrowheads="1"/>
          </p:cNvSpPr>
          <p:nvPr>
            <p:ph type="title"/>
          </p:nvPr>
        </p:nvSpPr>
        <p:spPr/>
        <p:txBody>
          <a:bodyPr/>
          <a:lstStyle/>
          <a:p>
            <a:r>
              <a:rPr lang="en-US" altLang="zh-CN" sz="3200"/>
              <a:t>Difficult sentences</a:t>
            </a:r>
          </a:p>
        </p:txBody>
      </p:sp>
      <p:sp>
        <p:nvSpPr>
          <p:cNvPr id="1124355" name="Rectangle 3"/>
          <p:cNvSpPr>
            <a:spLocks noGrp="1" noChangeArrowheads="1"/>
          </p:cNvSpPr>
          <p:nvPr>
            <p:ph type="body" idx="1"/>
          </p:nvPr>
        </p:nvSpPr>
        <p:spPr/>
        <p:txBody>
          <a:bodyPr/>
          <a:lstStyle/>
          <a:p>
            <a:r>
              <a:rPr lang="en-US" altLang="zh-CN" sz="2400"/>
              <a:t>There are </a:t>
            </a:r>
            <a:r>
              <a:rPr lang="en-US" altLang="zh-CN" sz="2400">
                <a:solidFill>
                  <a:srgbClr val="0000CC"/>
                </a:solidFill>
              </a:rPr>
              <a:t>scores of</a:t>
            </a:r>
            <a:r>
              <a:rPr lang="en-US" altLang="zh-CN" sz="2400"/>
              <a:t> modern art styles, but </a:t>
            </a:r>
            <a:r>
              <a:rPr lang="en-US" altLang="zh-CN" sz="2400">
                <a:solidFill>
                  <a:srgbClr val="FF0000"/>
                </a:solidFill>
              </a:rPr>
              <a:t>without</a:t>
            </a:r>
            <a:r>
              <a:rPr lang="en-US" altLang="zh-CN" sz="2400"/>
              <a:t> the Impressionists, many of these painting styles </a:t>
            </a:r>
            <a:r>
              <a:rPr lang="en-US" altLang="zh-CN" sz="2400">
                <a:solidFill>
                  <a:srgbClr val="FF0000"/>
                </a:solidFill>
              </a:rPr>
              <a:t>might not exist</a:t>
            </a:r>
            <a:r>
              <a:rPr lang="en-US" altLang="zh-CN" sz="2400"/>
              <a:t>. On the one hand, some modern art is abstract; </a:t>
            </a:r>
            <a:r>
              <a:rPr lang="en-US" altLang="zh-CN" sz="2400">
                <a:solidFill>
                  <a:srgbClr val="0000CC"/>
                </a:solidFill>
              </a:rPr>
              <a:t>that is</a:t>
            </a:r>
            <a:r>
              <a:rPr lang="en-US" altLang="zh-CN" sz="2400"/>
              <a:t>, the painter does not </a:t>
            </a:r>
            <a:r>
              <a:rPr lang="en-US" altLang="zh-CN" sz="2400">
                <a:solidFill>
                  <a:srgbClr val="0000CC"/>
                </a:solidFill>
              </a:rPr>
              <a:t>attempt to</a:t>
            </a:r>
            <a:r>
              <a:rPr lang="en-US" altLang="zh-CN" sz="2400"/>
              <a:t> paint objects as we see with our eyes, but </a:t>
            </a:r>
            <a:r>
              <a:rPr lang="en-US" altLang="zh-CN" sz="2400">
                <a:solidFill>
                  <a:srgbClr val="0000CC"/>
                </a:solidFill>
              </a:rPr>
              <a:t>instead</a:t>
            </a:r>
            <a:r>
              <a:rPr lang="en-US" altLang="zh-CN" sz="2400"/>
              <a:t> concentrates on certain qualities of the object, using colour, line and shape to represent them. </a:t>
            </a:r>
          </a:p>
          <a:p>
            <a:r>
              <a:rPr lang="zh-CN" altLang="en-US" sz="2400"/>
              <a:t>如今，现代艺术风格有好几十种，然而如果没有印象派，那么这许多不同的风格就不可能存在。一方面，有些现代艺术是抽象的，也就是说，并不打算把我们眼睛看到的东西如实地画出来，而是集中展现物体的某些品质特性， 用色彩、线条和形状把它们呈现出来。</a:t>
            </a:r>
          </a:p>
        </p:txBody>
      </p:sp>
    </p:spTree>
    <p:extLst>
      <p:ext uri="{BB962C8B-B14F-4D97-AF65-F5344CB8AC3E}">
        <p14:creationId xmlns:p14="http://schemas.microsoft.com/office/powerpoint/2010/main" val="1169803642"/>
      </p:ext>
    </p:extLst>
  </p:cSld>
  <p:clrMapOvr>
    <a:masterClrMapping/>
  </p:clrMapOvr>
  <p:transition spd="slow">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124355">
                                            <p:txEl>
                                              <p:pRg st="0" end="0"/>
                                            </p:txEl>
                                          </p:spTgt>
                                        </p:tgtEl>
                                        <p:attrNameLst>
                                          <p:attrName>style.visibility</p:attrName>
                                        </p:attrNameLst>
                                      </p:cBhvr>
                                      <p:to>
                                        <p:strVal val="visible"/>
                                      </p:to>
                                    </p:set>
                                    <p:anim calcmode="lin" valueType="num">
                                      <p:cBhvr>
                                        <p:cTn id="7" dur="500" decel="50000" fill="hold">
                                          <p:stCondLst>
                                            <p:cond delay="0"/>
                                          </p:stCondLst>
                                        </p:cTn>
                                        <p:tgtEl>
                                          <p:spTgt spid="1124355">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24355">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24355">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1124355">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24355">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24355">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24355">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24355">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124355">
                                            <p:txEl>
                                              <p:pRg st="1" end="1"/>
                                            </p:txEl>
                                          </p:spTgt>
                                        </p:tgtEl>
                                        <p:attrNameLst>
                                          <p:attrName>style.visibility</p:attrName>
                                        </p:attrNameLst>
                                      </p:cBhvr>
                                      <p:to>
                                        <p:strVal val="visible"/>
                                      </p:to>
                                    </p:set>
                                    <p:anim calcmode="lin" valueType="num">
                                      <p:cBhvr>
                                        <p:cTn id="19" dur="500" decel="50000" fill="hold">
                                          <p:stCondLst>
                                            <p:cond delay="0"/>
                                          </p:stCondLst>
                                        </p:cTn>
                                        <p:tgtEl>
                                          <p:spTgt spid="1124355">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124355">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124355">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1124355">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124355">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124355">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124355">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12435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4355" grpId="0" build="p"/>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79906" name="Picture 2" descr="200712021152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79907" name="Rectangle 3"/>
          <p:cNvSpPr>
            <a:spLocks noGrp="1" noChangeArrowheads="1"/>
          </p:cNvSpPr>
          <p:nvPr>
            <p:ph type="title"/>
          </p:nvPr>
        </p:nvSpPr>
        <p:spPr>
          <a:xfrm>
            <a:off x="152400" y="0"/>
            <a:ext cx="5029200" cy="1143001"/>
          </a:xfrm>
        </p:spPr>
        <p:txBody>
          <a:bodyPr/>
          <a:lstStyle/>
          <a:p>
            <a:r>
              <a:rPr lang="en-US" altLang="zh-CN" sz="4800" b="1" dirty="0">
                <a:solidFill>
                  <a:schemeClr val="bg1"/>
                </a:solidFill>
                <a:effectLst>
                  <a:outerShdw blurRad="38100" dist="38100" dir="2700000" algn="tl">
                    <a:srgbClr val="C0C0C0"/>
                  </a:outerShdw>
                </a:effectLst>
                <a:latin typeface="Comic Sans MS" pitchFamily="66" charset="0"/>
              </a:rPr>
              <a:t>Language points</a:t>
            </a:r>
            <a:r>
              <a:rPr lang="en-US" altLang="zh-CN" dirty="0">
                <a:solidFill>
                  <a:schemeClr val="bg1"/>
                </a:solidFill>
              </a:rPr>
              <a:t> </a:t>
            </a:r>
          </a:p>
        </p:txBody>
      </p:sp>
    </p:spTree>
    <p:extLst>
      <p:ext uri="{BB962C8B-B14F-4D97-AF65-F5344CB8AC3E}">
        <p14:creationId xmlns:p14="http://schemas.microsoft.com/office/powerpoint/2010/main" val="714952829"/>
      </p:ext>
    </p:extLst>
  </p:cSld>
  <p:clrMapOvr>
    <a:masterClrMapping/>
  </p:clrMapOvr>
  <p:transition spd="slow" advClick="0">
    <p:plus/>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0930" name="Rectangle 2"/>
          <p:cNvSpPr>
            <a:spLocks noGrp="1" noChangeArrowheads="1"/>
          </p:cNvSpPr>
          <p:nvPr>
            <p:ph type="title"/>
          </p:nvPr>
        </p:nvSpPr>
        <p:spPr/>
        <p:txBody>
          <a:bodyPr/>
          <a:lstStyle/>
          <a:p>
            <a:pPr algn="l"/>
            <a:r>
              <a:rPr lang="en-US" altLang="zh-CN" sz="3200" b="1">
                <a:solidFill>
                  <a:srgbClr val="FF0000"/>
                </a:solidFill>
              </a:rPr>
              <a:t>Would</a:t>
            </a:r>
            <a:r>
              <a:rPr lang="en-US" altLang="zh-CN" sz="3200" b="1"/>
              <a:t> you </a:t>
            </a:r>
            <a:r>
              <a:rPr lang="en-US" altLang="zh-CN" sz="3200" b="1">
                <a:solidFill>
                  <a:srgbClr val="FF0000"/>
                </a:solidFill>
              </a:rPr>
              <a:t>rather</a:t>
            </a:r>
            <a:r>
              <a:rPr lang="en-US" altLang="zh-CN" sz="3200" b="1"/>
              <a:t> have Chinese or Western-style paintings in your home?</a:t>
            </a:r>
          </a:p>
        </p:txBody>
      </p:sp>
      <p:sp>
        <p:nvSpPr>
          <p:cNvPr id="380931" name="Rectangle 3"/>
          <p:cNvSpPr>
            <a:spLocks noGrp="1" noChangeArrowheads="1"/>
          </p:cNvSpPr>
          <p:nvPr>
            <p:ph type="body" idx="1"/>
          </p:nvPr>
        </p:nvSpPr>
        <p:spPr>
          <a:xfrm>
            <a:off x="1631950" y="1600201"/>
            <a:ext cx="8229600" cy="4525963"/>
          </a:xfrm>
        </p:spPr>
        <p:txBody>
          <a:bodyPr/>
          <a:lstStyle/>
          <a:p>
            <a:r>
              <a:rPr lang="en-US" altLang="zh-CN" sz="2800" b="1"/>
              <a:t>would rather </a:t>
            </a:r>
            <a:r>
              <a:rPr lang="zh-CN" altLang="en-US" sz="2800" b="1"/>
              <a:t>意为“宁愿”</a:t>
            </a:r>
          </a:p>
          <a:p>
            <a:r>
              <a:rPr lang="zh-CN" altLang="en-US" sz="2800" b="1"/>
              <a:t>宁愿做某事</a:t>
            </a:r>
          </a:p>
          <a:p>
            <a:r>
              <a:rPr lang="zh-CN" altLang="en-US" sz="2800" b="1"/>
              <a:t>宁愿不做某事</a:t>
            </a:r>
          </a:p>
          <a:p>
            <a:r>
              <a:rPr lang="zh-CN" altLang="en-US" sz="2800" b="1"/>
              <a:t>宁愿做</a:t>
            </a:r>
            <a:r>
              <a:rPr lang="en-US" altLang="zh-CN" sz="2800" b="1"/>
              <a:t>……</a:t>
            </a:r>
            <a:r>
              <a:rPr lang="zh-CN" altLang="en-US" sz="2800" b="1"/>
              <a:t>而不做</a:t>
            </a:r>
          </a:p>
          <a:p>
            <a:r>
              <a:rPr lang="zh-CN" altLang="en-US" sz="2800" b="1"/>
              <a:t>宁愿某人做</a:t>
            </a:r>
          </a:p>
          <a:p>
            <a:r>
              <a:rPr lang="zh-CN" altLang="en-US" sz="2800" b="1"/>
              <a:t>（从句中谓语用</a:t>
            </a:r>
            <a:r>
              <a:rPr lang="zh-CN" altLang="en-US" sz="2800" b="1">
                <a:solidFill>
                  <a:srgbClr val="FF0000"/>
                </a:solidFill>
              </a:rPr>
              <a:t>一般过去时</a:t>
            </a:r>
            <a:r>
              <a:rPr lang="zh-CN" altLang="en-US" sz="2800" b="1"/>
              <a:t>，表示现在或将来的动作；用</a:t>
            </a:r>
            <a:r>
              <a:rPr lang="zh-CN" altLang="en-US" sz="2800" b="1">
                <a:solidFill>
                  <a:srgbClr val="FF0000"/>
                </a:solidFill>
              </a:rPr>
              <a:t>过去完成时</a:t>
            </a:r>
            <a:r>
              <a:rPr lang="zh-CN" altLang="en-US" sz="2800" b="1"/>
              <a:t>表过去的动作）</a:t>
            </a:r>
          </a:p>
        </p:txBody>
      </p:sp>
      <p:sp>
        <p:nvSpPr>
          <p:cNvPr id="380932" name="Rectangle 4"/>
          <p:cNvSpPr>
            <a:spLocks noChangeArrowheads="1"/>
          </p:cNvSpPr>
          <p:nvPr/>
        </p:nvSpPr>
        <p:spPr bwMode="auto">
          <a:xfrm>
            <a:off x="4995863" y="1557338"/>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altLang="zh-CN" sz="2800" b="1">
                <a:solidFill>
                  <a:srgbClr val="000000"/>
                </a:solidFill>
                <a:ea typeface="宋体" charset="-122"/>
              </a:rPr>
              <a:t> </a:t>
            </a:r>
          </a:p>
          <a:p>
            <a:pPr marL="342900" indent="-342900">
              <a:spcBef>
                <a:spcPct val="20000"/>
              </a:spcBef>
              <a:buFontTx/>
              <a:buChar char="•"/>
            </a:pPr>
            <a:r>
              <a:rPr lang="en-US" altLang="zh-CN" sz="2800" b="1">
                <a:solidFill>
                  <a:srgbClr val="000000"/>
                </a:solidFill>
                <a:ea typeface="宋体" charset="-122"/>
              </a:rPr>
              <a:t>would rather do sth.</a:t>
            </a:r>
          </a:p>
          <a:p>
            <a:pPr marL="342900" indent="-342900">
              <a:spcBef>
                <a:spcPct val="20000"/>
              </a:spcBef>
              <a:buFontTx/>
              <a:buChar char="•"/>
            </a:pPr>
            <a:r>
              <a:rPr lang="en-US" altLang="zh-CN" sz="2800" b="1">
                <a:solidFill>
                  <a:srgbClr val="000000"/>
                </a:solidFill>
                <a:ea typeface="宋体" charset="-122"/>
              </a:rPr>
              <a:t>would rather not do sth.</a:t>
            </a:r>
          </a:p>
          <a:p>
            <a:pPr marL="342900" indent="-342900">
              <a:spcBef>
                <a:spcPct val="20000"/>
              </a:spcBef>
              <a:buFontTx/>
              <a:buChar char="•"/>
            </a:pPr>
            <a:r>
              <a:rPr lang="en-US" altLang="zh-CN" sz="2800" b="1">
                <a:solidFill>
                  <a:srgbClr val="000000"/>
                </a:solidFill>
                <a:ea typeface="宋体" charset="-122"/>
              </a:rPr>
              <a:t>would rather do … than do…</a:t>
            </a:r>
          </a:p>
          <a:p>
            <a:pPr marL="342900" indent="-342900">
              <a:spcBef>
                <a:spcPct val="20000"/>
              </a:spcBef>
              <a:buFontTx/>
              <a:buChar char="•"/>
            </a:pPr>
            <a:r>
              <a:rPr lang="en-US" altLang="zh-CN" sz="2800" b="1">
                <a:solidFill>
                  <a:srgbClr val="000000"/>
                </a:solidFill>
                <a:ea typeface="宋体" charset="-122"/>
              </a:rPr>
              <a:t>would rather sb. </a:t>
            </a:r>
            <a:r>
              <a:rPr lang="en-US" altLang="zh-CN" sz="2800" b="1">
                <a:solidFill>
                  <a:srgbClr val="FF0000"/>
                </a:solidFill>
                <a:ea typeface="宋体" charset="-122"/>
              </a:rPr>
              <a:t>did/had done</a:t>
            </a:r>
          </a:p>
        </p:txBody>
      </p:sp>
    </p:spTree>
    <p:extLst>
      <p:ext uri="{BB962C8B-B14F-4D97-AF65-F5344CB8AC3E}">
        <p14:creationId xmlns:p14="http://schemas.microsoft.com/office/powerpoint/2010/main" val="2028711325"/>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80931">
                                            <p:txEl>
                                              <p:pRg st="0" end="0"/>
                                            </p:txEl>
                                          </p:spTgt>
                                        </p:tgtEl>
                                        <p:attrNameLst>
                                          <p:attrName>style.visibility</p:attrName>
                                        </p:attrNameLst>
                                      </p:cBhvr>
                                      <p:to>
                                        <p:strVal val="visible"/>
                                      </p:to>
                                    </p:set>
                                    <p:animEffect transition="in" filter="blinds(horizontal)">
                                      <p:cBhvr>
                                        <p:cTn id="7" dur="500"/>
                                        <p:tgtEl>
                                          <p:spTgt spid="38093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80931">
                                            <p:txEl>
                                              <p:pRg st="1" end="1"/>
                                            </p:txEl>
                                          </p:spTgt>
                                        </p:tgtEl>
                                        <p:attrNameLst>
                                          <p:attrName>style.visibility</p:attrName>
                                        </p:attrNameLst>
                                      </p:cBhvr>
                                      <p:to>
                                        <p:strVal val="visible"/>
                                      </p:to>
                                    </p:set>
                                    <p:animEffect transition="in" filter="blinds(horizontal)">
                                      <p:cBhvr>
                                        <p:cTn id="10" dur="500"/>
                                        <p:tgtEl>
                                          <p:spTgt spid="380931">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nodeType="clickEffect">
                                  <p:stCondLst>
                                    <p:cond delay="0"/>
                                  </p:stCondLst>
                                  <p:childTnLst>
                                    <p:set>
                                      <p:cBhvr>
                                        <p:cTn id="14" dur="1" fill="hold">
                                          <p:stCondLst>
                                            <p:cond delay="0"/>
                                          </p:stCondLst>
                                        </p:cTn>
                                        <p:tgtEl>
                                          <p:spTgt spid="380932">
                                            <p:txEl>
                                              <p:pRg st="1" end="1"/>
                                            </p:txEl>
                                          </p:spTgt>
                                        </p:tgtEl>
                                        <p:attrNameLst>
                                          <p:attrName>style.visibility</p:attrName>
                                        </p:attrNameLst>
                                      </p:cBhvr>
                                      <p:to>
                                        <p:strVal val="visible"/>
                                      </p:to>
                                    </p:set>
                                    <p:animEffect transition="in" filter="wipe(up)">
                                      <p:cBhvr>
                                        <p:cTn id="15" dur="500"/>
                                        <p:tgtEl>
                                          <p:spTgt spid="380932">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80931">
                                            <p:txEl>
                                              <p:pRg st="2" end="2"/>
                                            </p:txEl>
                                          </p:spTgt>
                                        </p:tgtEl>
                                        <p:attrNameLst>
                                          <p:attrName>style.visibility</p:attrName>
                                        </p:attrNameLst>
                                      </p:cBhvr>
                                      <p:to>
                                        <p:strVal val="visible"/>
                                      </p:to>
                                    </p:set>
                                    <p:animEffect transition="in" filter="blinds(horizontal)">
                                      <p:cBhvr>
                                        <p:cTn id="18" dur="500"/>
                                        <p:tgtEl>
                                          <p:spTgt spid="380931">
                                            <p:txEl>
                                              <p:pRg st="2" end="2"/>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nodeType="clickEffect">
                                  <p:stCondLst>
                                    <p:cond delay="0"/>
                                  </p:stCondLst>
                                  <p:childTnLst>
                                    <p:set>
                                      <p:cBhvr>
                                        <p:cTn id="22" dur="1" fill="hold">
                                          <p:stCondLst>
                                            <p:cond delay="0"/>
                                          </p:stCondLst>
                                        </p:cTn>
                                        <p:tgtEl>
                                          <p:spTgt spid="380932">
                                            <p:txEl>
                                              <p:pRg st="2" end="2"/>
                                            </p:txEl>
                                          </p:spTgt>
                                        </p:tgtEl>
                                        <p:attrNameLst>
                                          <p:attrName>style.visibility</p:attrName>
                                        </p:attrNameLst>
                                      </p:cBhvr>
                                      <p:to>
                                        <p:strVal val="visible"/>
                                      </p:to>
                                    </p:set>
                                    <p:animEffect transition="in" filter="wipe(up)">
                                      <p:cBhvr>
                                        <p:cTn id="23" dur="500"/>
                                        <p:tgtEl>
                                          <p:spTgt spid="380932">
                                            <p:txEl>
                                              <p:pRg st="2" end="2"/>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380931">
                                            <p:txEl>
                                              <p:pRg st="3" end="3"/>
                                            </p:txEl>
                                          </p:spTgt>
                                        </p:tgtEl>
                                        <p:attrNameLst>
                                          <p:attrName>style.visibility</p:attrName>
                                        </p:attrNameLst>
                                      </p:cBhvr>
                                      <p:to>
                                        <p:strVal val="visible"/>
                                      </p:to>
                                    </p:set>
                                    <p:animEffect transition="in" filter="blinds(horizontal)">
                                      <p:cBhvr>
                                        <p:cTn id="26" dur="500"/>
                                        <p:tgtEl>
                                          <p:spTgt spid="380931">
                                            <p:txEl>
                                              <p:pRg st="3" end="3"/>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1" fill="hold" nodeType="clickEffect">
                                  <p:stCondLst>
                                    <p:cond delay="0"/>
                                  </p:stCondLst>
                                  <p:childTnLst>
                                    <p:set>
                                      <p:cBhvr>
                                        <p:cTn id="30" dur="1" fill="hold">
                                          <p:stCondLst>
                                            <p:cond delay="0"/>
                                          </p:stCondLst>
                                        </p:cTn>
                                        <p:tgtEl>
                                          <p:spTgt spid="380932">
                                            <p:txEl>
                                              <p:pRg st="3" end="3"/>
                                            </p:txEl>
                                          </p:spTgt>
                                        </p:tgtEl>
                                        <p:attrNameLst>
                                          <p:attrName>style.visibility</p:attrName>
                                        </p:attrNameLst>
                                      </p:cBhvr>
                                      <p:to>
                                        <p:strVal val="visible"/>
                                      </p:to>
                                    </p:set>
                                    <p:animEffect transition="in" filter="wipe(up)">
                                      <p:cBhvr>
                                        <p:cTn id="31" dur="500"/>
                                        <p:tgtEl>
                                          <p:spTgt spid="380932">
                                            <p:txEl>
                                              <p:pRg st="3" end="3"/>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380931">
                                            <p:txEl>
                                              <p:pRg st="4" end="4"/>
                                            </p:txEl>
                                          </p:spTgt>
                                        </p:tgtEl>
                                        <p:attrNameLst>
                                          <p:attrName>style.visibility</p:attrName>
                                        </p:attrNameLst>
                                      </p:cBhvr>
                                      <p:to>
                                        <p:strVal val="visible"/>
                                      </p:to>
                                    </p:set>
                                    <p:animEffect transition="in" filter="blinds(horizontal)">
                                      <p:cBhvr>
                                        <p:cTn id="34" dur="500"/>
                                        <p:tgtEl>
                                          <p:spTgt spid="380931">
                                            <p:txEl>
                                              <p:pRg st="4" end="4"/>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1" fill="hold" nodeType="clickEffect">
                                  <p:stCondLst>
                                    <p:cond delay="0"/>
                                  </p:stCondLst>
                                  <p:childTnLst>
                                    <p:set>
                                      <p:cBhvr>
                                        <p:cTn id="38" dur="1" fill="hold">
                                          <p:stCondLst>
                                            <p:cond delay="0"/>
                                          </p:stCondLst>
                                        </p:cTn>
                                        <p:tgtEl>
                                          <p:spTgt spid="380932">
                                            <p:txEl>
                                              <p:pRg st="4" end="4"/>
                                            </p:txEl>
                                          </p:spTgt>
                                        </p:tgtEl>
                                        <p:attrNameLst>
                                          <p:attrName>style.visibility</p:attrName>
                                        </p:attrNameLst>
                                      </p:cBhvr>
                                      <p:to>
                                        <p:strVal val="visible"/>
                                      </p:to>
                                    </p:set>
                                    <p:animEffect transition="in" filter="wipe(up)">
                                      <p:cBhvr>
                                        <p:cTn id="39" dur="500"/>
                                        <p:tgtEl>
                                          <p:spTgt spid="380932">
                                            <p:txEl>
                                              <p:pRg st="4" end="4"/>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380931">
                                            <p:txEl>
                                              <p:pRg st="5" end="5"/>
                                            </p:txEl>
                                          </p:spTgt>
                                        </p:tgtEl>
                                        <p:attrNameLst>
                                          <p:attrName>style.visibility</p:attrName>
                                        </p:attrNameLst>
                                      </p:cBhvr>
                                      <p:to>
                                        <p:strVal val="visible"/>
                                      </p:to>
                                    </p:set>
                                    <p:animEffect transition="in" filter="blinds(horizontal)">
                                      <p:cBhvr>
                                        <p:cTn id="42" dur="500"/>
                                        <p:tgtEl>
                                          <p:spTgt spid="38093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1954" name="Rectangle 2"/>
          <p:cNvSpPr>
            <a:spLocks noGrp="1" noChangeArrowheads="1"/>
          </p:cNvSpPr>
          <p:nvPr>
            <p:ph type="body" idx="1"/>
          </p:nvPr>
        </p:nvSpPr>
        <p:spPr>
          <a:xfrm>
            <a:off x="1981200" y="1600201"/>
            <a:ext cx="8686800" cy="4525963"/>
          </a:xfrm>
        </p:spPr>
        <p:txBody>
          <a:bodyPr/>
          <a:lstStyle/>
          <a:p>
            <a:pPr>
              <a:lnSpc>
                <a:spcPct val="80000"/>
              </a:lnSpc>
            </a:pPr>
            <a:r>
              <a:rPr lang="en-US" altLang="zh-CN" sz="2800" b="1"/>
              <a:t>I would rather _____ (stay) at home.</a:t>
            </a:r>
          </a:p>
          <a:p>
            <a:pPr>
              <a:lnSpc>
                <a:spcPct val="80000"/>
              </a:lnSpc>
            </a:pPr>
            <a:r>
              <a:rPr lang="en-US" altLang="zh-CN" sz="2800" b="1"/>
              <a:t>He would rather die than ________ (surrender).</a:t>
            </a:r>
          </a:p>
          <a:p>
            <a:pPr>
              <a:lnSpc>
                <a:spcPct val="80000"/>
              </a:lnSpc>
            </a:pPr>
            <a:r>
              <a:rPr lang="en-US" altLang="zh-CN" sz="2800" b="1"/>
              <a:t>I would rather you _______ (come) here tomorrow.</a:t>
            </a:r>
          </a:p>
          <a:p>
            <a:pPr>
              <a:lnSpc>
                <a:spcPct val="80000"/>
              </a:lnSpc>
            </a:pPr>
            <a:r>
              <a:rPr lang="en-US" altLang="zh-CN" sz="2800" b="1"/>
              <a:t>--Do you mind if I keep pets in the building?</a:t>
            </a:r>
          </a:p>
          <a:p>
            <a:pPr>
              <a:lnSpc>
                <a:spcPct val="80000"/>
              </a:lnSpc>
            </a:pPr>
            <a:r>
              <a:rPr lang="en-US" altLang="zh-CN" sz="2800" b="1"/>
              <a:t>--_____</a:t>
            </a:r>
          </a:p>
          <a:p>
            <a:pPr>
              <a:lnSpc>
                <a:spcPct val="80000"/>
              </a:lnSpc>
            </a:pPr>
            <a:r>
              <a:rPr lang="en-US" altLang="zh-CN" sz="2800" b="1"/>
              <a:t>A. I’d rather you didn’t actually.</a:t>
            </a:r>
          </a:p>
          <a:p>
            <a:pPr>
              <a:lnSpc>
                <a:spcPct val="80000"/>
              </a:lnSpc>
            </a:pPr>
            <a:r>
              <a:rPr lang="en-US" altLang="zh-CN" sz="2800" b="1"/>
              <a:t>B. Of course not. It’s not allowed here.</a:t>
            </a:r>
          </a:p>
          <a:p>
            <a:pPr>
              <a:lnSpc>
                <a:spcPct val="80000"/>
              </a:lnSpc>
            </a:pPr>
            <a:r>
              <a:rPr lang="en-US" altLang="zh-CN" sz="2800" b="1"/>
              <a:t>C. Great! I love pets.</a:t>
            </a:r>
          </a:p>
          <a:p>
            <a:pPr>
              <a:lnSpc>
                <a:spcPct val="80000"/>
              </a:lnSpc>
            </a:pPr>
            <a:r>
              <a:rPr lang="en-US" altLang="zh-CN" sz="2800" b="1"/>
              <a:t>D. No, you can’t</a:t>
            </a:r>
          </a:p>
        </p:txBody>
      </p:sp>
      <p:sp>
        <p:nvSpPr>
          <p:cNvPr id="381955" name="Rectangle 3"/>
          <p:cNvSpPr>
            <a:spLocks noChangeArrowheads="1"/>
          </p:cNvSpPr>
          <p:nvPr/>
        </p:nvSpPr>
        <p:spPr bwMode="auto">
          <a:xfrm>
            <a:off x="4943476" y="1484313"/>
            <a:ext cx="8985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a typeface="宋体" charset="-122"/>
              </a:rPr>
              <a:t>stay</a:t>
            </a:r>
          </a:p>
        </p:txBody>
      </p:sp>
      <p:sp>
        <p:nvSpPr>
          <p:cNvPr id="381956" name="Rectangle 4"/>
          <p:cNvSpPr>
            <a:spLocks noChangeArrowheads="1"/>
          </p:cNvSpPr>
          <p:nvPr/>
        </p:nvSpPr>
        <p:spPr bwMode="auto">
          <a:xfrm>
            <a:off x="6600826" y="1916113"/>
            <a:ext cx="18462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a typeface="宋体" charset="-122"/>
              </a:rPr>
              <a:t>surrender</a:t>
            </a:r>
          </a:p>
        </p:txBody>
      </p:sp>
      <p:sp>
        <p:nvSpPr>
          <p:cNvPr id="381957" name="Rectangle 5"/>
          <p:cNvSpPr>
            <a:spLocks noChangeArrowheads="1"/>
          </p:cNvSpPr>
          <p:nvPr/>
        </p:nvSpPr>
        <p:spPr bwMode="auto">
          <a:xfrm>
            <a:off x="5721351" y="2349501"/>
            <a:ext cx="10953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a typeface="宋体" charset="-122"/>
              </a:rPr>
              <a:t>came</a:t>
            </a:r>
          </a:p>
        </p:txBody>
      </p:sp>
      <p:sp>
        <p:nvSpPr>
          <p:cNvPr id="381958" name="Rectangle 6"/>
          <p:cNvSpPr>
            <a:spLocks noChangeArrowheads="1"/>
          </p:cNvSpPr>
          <p:nvPr/>
        </p:nvSpPr>
        <p:spPr bwMode="auto">
          <a:xfrm>
            <a:off x="2774951" y="3573463"/>
            <a:ext cx="4413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a typeface="宋体" charset="-122"/>
              </a:rPr>
              <a:t>A</a:t>
            </a:r>
          </a:p>
        </p:txBody>
      </p:sp>
    </p:spTree>
    <p:extLst>
      <p:ext uri="{BB962C8B-B14F-4D97-AF65-F5344CB8AC3E}">
        <p14:creationId xmlns:p14="http://schemas.microsoft.com/office/powerpoint/2010/main" val="367791809"/>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81955"/>
                                        </p:tgtEl>
                                        <p:attrNameLst>
                                          <p:attrName>style.visibility</p:attrName>
                                        </p:attrNameLst>
                                      </p:cBhvr>
                                      <p:to>
                                        <p:strVal val="visible"/>
                                      </p:to>
                                    </p:set>
                                    <p:animEffect transition="in" filter="slide(fromBottom)">
                                      <p:cBhvr>
                                        <p:cTn id="7" dur="500"/>
                                        <p:tgtEl>
                                          <p:spTgt spid="3819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81956"/>
                                        </p:tgtEl>
                                        <p:attrNameLst>
                                          <p:attrName>style.visibility</p:attrName>
                                        </p:attrNameLst>
                                      </p:cBhvr>
                                      <p:to>
                                        <p:strVal val="visible"/>
                                      </p:to>
                                    </p:set>
                                    <p:animEffect transition="in" filter="slide(fromBottom)">
                                      <p:cBhvr>
                                        <p:cTn id="12" dur="500"/>
                                        <p:tgtEl>
                                          <p:spTgt spid="3819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81957"/>
                                        </p:tgtEl>
                                        <p:attrNameLst>
                                          <p:attrName>style.visibility</p:attrName>
                                        </p:attrNameLst>
                                      </p:cBhvr>
                                      <p:to>
                                        <p:strVal val="visible"/>
                                      </p:to>
                                    </p:set>
                                    <p:animEffect transition="in" filter="slide(fromBottom)">
                                      <p:cBhvr>
                                        <p:cTn id="17" dur="500"/>
                                        <p:tgtEl>
                                          <p:spTgt spid="38195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81958"/>
                                        </p:tgtEl>
                                        <p:attrNameLst>
                                          <p:attrName>style.visibility</p:attrName>
                                        </p:attrNameLst>
                                      </p:cBhvr>
                                      <p:to>
                                        <p:strVal val="visible"/>
                                      </p:to>
                                    </p:set>
                                    <p:animEffect transition="in" filter="slide(fromBottom)">
                                      <p:cBhvr>
                                        <p:cTn id="22" dur="500"/>
                                        <p:tgtEl>
                                          <p:spTgt spid="3819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1955" grpId="0"/>
      <p:bldP spid="381956" grpId="0"/>
      <p:bldP spid="381957" grpId="0"/>
      <p:bldP spid="38195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981201" y="341086"/>
            <a:ext cx="4017963" cy="4462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4"/>
          <p:cNvSpPr>
            <a:spLocks noChangeArrowheads="1"/>
          </p:cNvSpPr>
          <p:nvPr/>
        </p:nvSpPr>
        <p:spPr bwMode="auto">
          <a:xfrm>
            <a:off x="6553200" y="5105400"/>
            <a:ext cx="38290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CN" sz="3600" b="1" dirty="0">
                <a:latin typeface="Times New Roman" pitchFamily="18" charset="0"/>
              </a:rPr>
              <a:t>Vincent van Gogh </a:t>
            </a: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1" y="304801"/>
            <a:ext cx="4035425" cy="450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5"/>
          <p:cNvSpPr txBox="1">
            <a:spLocks noChangeArrowheads="1"/>
          </p:cNvSpPr>
          <p:nvPr/>
        </p:nvSpPr>
        <p:spPr bwMode="auto">
          <a:xfrm>
            <a:off x="2590800" y="5029200"/>
            <a:ext cx="24828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dirty="0">
                <a:latin typeface="Times New Roman" pitchFamily="18" charset="0"/>
              </a:rPr>
              <a:t>Sunflowers </a:t>
            </a:r>
          </a:p>
        </p:txBody>
      </p:sp>
      <p:sp>
        <p:nvSpPr>
          <p:cNvPr id="10" name="Text Box 6"/>
          <p:cNvSpPr txBox="1">
            <a:spLocks noChangeArrowheads="1"/>
          </p:cNvSpPr>
          <p:nvPr/>
        </p:nvSpPr>
        <p:spPr bwMode="auto">
          <a:xfrm>
            <a:off x="1752601" y="6019801"/>
            <a:ext cx="5160387" cy="646331"/>
          </a:xfrm>
          <a:prstGeom prst="rect">
            <a:avLst/>
          </a:prstGeom>
          <a:solidFill>
            <a:schemeClr val="bg1"/>
          </a:solidFill>
          <a:ln w="38100">
            <a:solidFill>
              <a:srgbClr val="0000FF"/>
            </a:solidFill>
          </a:ln>
          <a:effectLst/>
          <a:extLst/>
        </p:spPr>
        <p:txBody>
          <a:bodyPr wrap="none">
            <a:spAutoFit/>
          </a:bodyPr>
          <a:lstStyle/>
          <a:p>
            <a:r>
              <a:rPr lang="en-US" altLang="zh-CN" sz="3600" b="1" dirty="0">
                <a:solidFill>
                  <a:srgbClr val="0000FF"/>
                </a:solidFill>
              </a:rPr>
              <a:t>appears to be careless</a:t>
            </a:r>
          </a:p>
        </p:txBody>
      </p:sp>
    </p:spTree>
    <p:extLst>
      <p:ext uri="{BB962C8B-B14F-4D97-AF65-F5344CB8AC3E}">
        <p14:creationId xmlns:p14="http://schemas.microsoft.com/office/powerpoint/2010/main" val="29909856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076"/>
                                        </p:tgtEl>
                                        <p:attrNameLst>
                                          <p:attrName>style.visibility</p:attrName>
                                        </p:attrNameLst>
                                      </p:cBhvr>
                                      <p:to>
                                        <p:strVal val="visible"/>
                                      </p:to>
                                    </p:set>
                                    <p:anim calcmode="lin" valueType="num">
                                      <p:cBhvr additive="base">
                                        <p:cTn id="12" dur="500" fill="hold"/>
                                        <p:tgtEl>
                                          <p:spTgt spid="3076"/>
                                        </p:tgtEl>
                                        <p:attrNameLst>
                                          <p:attrName>ppt_x</p:attrName>
                                        </p:attrNameLst>
                                      </p:cBhvr>
                                      <p:tavLst>
                                        <p:tav tm="0">
                                          <p:val>
                                            <p:strVal val="#ppt_x"/>
                                          </p:val>
                                        </p:tav>
                                        <p:tav tm="100000">
                                          <p:val>
                                            <p:strVal val="#ppt_x"/>
                                          </p:val>
                                        </p:tav>
                                      </p:tavLst>
                                    </p:anim>
                                    <p:anim calcmode="lin" valueType="num">
                                      <p:cBhvr additive="base">
                                        <p:cTn id="13"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2979" name="Text Box 3"/>
          <p:cNvSpPr txBox="1">
            <a:spLocks noChangeArrowheads="1"/>
          </p:cNvSpPr>
          <p:nvPr/>
        </p:nvSpPr>
        <p:spPr bwMode="auto">
          <a:xfrm>
            <a:off x="1676400" y="838200"/>
            <a:ext cx="8991600" cy="550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a:solidFill>
                  <a:schemeClr val="tx1"/>
                </a:solidFill>
                <a:latin typeface="Arial" charset="0"/>
                <a:ea typeface="宋体" charset="-122"/>
              </a:defRPr>
            </a:lvl1pPr>
            <a:lvl2pPr marL="914400" indent="-457200">
              <a:defRPr>
                <a:solidFill>
                  <a:schemeClr val="tx1"/>
                </a:solidFill>
                <a:latin typeface="Arial" charset="0"/>
                <a:ea typeface="宋体" charset="-122"/>
              </a:defRPr>
            </a:lvl2pPr>
            <a:lvl3pPr marL="1371600" indent="-457200">
              <a:defRPr>
                <a:solidFill>
                  <a:schemeClr val="tx1"/>
                </a:solidFill>
                <a:latin typeface="Arial" charset="0"/>
                <a:ea typeface="宋体" charset="-122"/>
              </a:defRPr>
            </a:lvl3pPr>
            <a:lvl4pPr marL="1828800" indent="-457200">
              <a:defRPr>
                <a:solidFill>
                  <a:schemeClr val="tx1"/>
                </a:solidFill>
                <a:latin typeface="Arial" charset="0"/>
                <a:ea typeface="宋体" charset="-122"/>
              </a:defRPr>
            </a:lvl4pPr>
            <a:lvl5pPr marL="2286000" indent="-457200">
              <a:defRPr>
                <a:solidFill>
                  <a:schemeClr val="tx1"/>
                </a:solidFill>
                <a:latin typeface="Arial" charset="0"/>
                <a:ea typeface="宋体" charset="-122"/>
              </a:defRPr>
            </a:lvl5pPr>
            <a:lvl6pPr marL="2743200" indent="-457200" fontAlgn="base">
              <a:spcBef>
                <a:spcPct val="0"/>
              </a:spcBef>
              <a:spcAft>
                <a:spcPct val="0"/>
              </a:spcAft>
              <a:defRPr>
                <a:solidFill>
                  <a:schemeClr val="tx1"/>
                </a:solidFill>
                <a:latin typeface="Arial" charset="0"/>
                <a:ea typeface="宋体" charset="-122"/>
              </a:defRPr>
            </a:lvl6pPr>
            <a:lvl7pPr marL="3200400" indent="-457200" fontAlgn="base">
              <a:spcBef>
                <a:spcPct val="0"/>
              </a:spcBef>
              <a:spcAft>
                <a:spcPct val="0"/>
              </a:spcAft>
              <a:defRPr>
                <a:solidFill>
                  <a:schemeClr val="tx1"/>
                </a:solidFill>
                <a:latin typeface="Arial" charset="0"/>
                <a:ea typeface="宋体" charset="-122"/>
              </a:defRPr>
            </a:lvl7pPr>
            <a:lvl8pPr marL="3657600" indent="-457200" fontAlgn="base">
              <a:spcBef>
                <a:spcPct val="0"/>
              </a:spcBef>
              <a:spcAft>
                <a:spcPct val="0"/>
              </a:spcAft>
              <a:defRPr>
                <a:solidFill>
                  <a:schemeClr val="tx1"/>
                </a:solidFill>
                <a:latin typeface="Arial" charset="0"/>
                <a:ea typeface="宋体" charset="-122"/>
              </a:defRPr>
            </a:lvl8pPr>
            <a:lvl9pPr marL="4114800" indent="-457200" fontAlgn="base">
              <a:spcBef>
                <a:spcPct val="0"/>
              </a:spcBef>
              <a:spcAft>
                <a:spcPct val="0"/>
              </a:spcAft>
              <a:defRPr>
                <a:solidFill>
                  <a:schemeClr val="tx1"/>
                </a:solidFill>
                <a:latin typeface="Arial" charset="0"/>
                <a:ea typeface="宋体" charset="-122"/>
              </a:defRPr>
            </a:lvl9pPr>
          </a:lstStyle>
          <a:p>
            <a:pPr>
              <a:buFontTx/>
              <a:buAutoNum type="arabicPeriod"/>
            </a:pPr>
            <a:r>
              <a:rPr kumimoji="1" lang="en-US" altLang="zh-CN" sz="3200" b="1">
                <a:solidFill>
                  <a:srgbClr val="FF0000"/>
                </a:solidFill>
                <a:latin typeface="Times New Roman" pitchFamily="18" charset="0"/>
                <a:ea typeface="华文新魏" pitchFamily="2" charset="-122"/>
              </a:rPr>
              <a:t>abstract  </a:t>
            </a:r>
            <a:r>
              <a:rPr kumimoji="1" lang="en-US" altLang="zh-CN" sz="3200" b="1" i="1">
                <a:solidFill>
                  <a:srgbClr val="FF0000"/>
                </a:solidFill>
                <a:latin typeface="Times New Roman" pitchFamily="18" charset="0"/>
                <a:ea typeface="华文新魏" pitchFamily="2" charset="-122"/>
              </a:rPr>
              <a:t>adj.</a:t>
            </a:r>
            <a:r>
              <a:rPr kumimoji="1" lang="zh-CN" altLang="en-US" sz="3200" b="1" i="1">
                <a:solidFill>
                  <a:srgbClr val="333399"/>
                </a:solidFill>
                <a:latin typeface="Times New Roman" pitchFamily="18" charset="0"/>
                <a:ea typeface="华文新魏" pitchFamily="2" charset="-122"/>
              </a:rPr>
              <a:t>抽象的</a:t>
            </a:r>
            <a:r>
              <a:rPr kumimoji="1" lang="en-US" altLang="zh-CN" sz="3200" b="1" i="1">
                <a:solidFill>
                  <a:srgbClr val="333399"/>
                </a:solidFill>
                <a:latin typeface="Times New Roman" pitchFamily="18" charset="0"/>
                <a:ea typeface="华文新魏" pitchFamily="2" charset="-122"/>
              </a:rPr>
              <a:t>; </a:t>
            </a:r>
            <a:r>
              <a:rPr kumimoji="1" lang="zh-CN" altLang="en-US" sz="3200" b="1" i="1">
                <a:solidFill>
                  <a:srgbClr val="333399"/>
                </a:solidFill>
                <a:latin typeface="Times New Roman" pitchFamily="18" charset="0"/>
                <a:ea typeface="华文新魏" pitchFamily="2" charset="-122"/>
              </a:rPr>
              <a:t>深奥的</a:t>
            </a:r>
          </a:p>
          <a:p>
            <a:r>
              <a:rPr kumimoji="1" lang="zh-CN" altLang="en-US" sz="3200" b="1">
                <a:solidFill>
                  <a:srgbClr val="000000"/>
                </a:solidFill>
                <a:latin typeface="Times New Roman" pitchFamily="18" charset="0"/>
                <a:ea typeface="华文新魏" pitchFamily="2" charset="-122"/>
              </a:rPr>
              <a:t>    </a:t>
            </a:r>
            <a:r>
              <a:rPr kumimoji="1" lang="en-US" altLang="zh-CN" sz="3200" b="1">
                <a:solidFill>
                  <a:srgbClr val="000000"/>
                </a:solidFill>
                <a:latin typeface="Times New Roman" pitchFamily="18" charset="0"/>
                <a:ea typeface="华文新魏" pitchFamily="2" charset="-122"/>
              </a:rPr>
              <a:t>an</a:t>
            </a:r>
            <a:r>
              <a:rPr kumimoji="1" lang="en-US" altLang="zh-CN" sz="3200" b="1">
                <a:solidFill>
                  <a:srgbClr val="0000CC"/>
                </a:solidFill>
                <a:latin typeface="Times New Roman" pitchFamily="18" charset="0"/>
                <a:ea typeface="华文新魏" pitchFamily="2" charset="-122"/>
              </a:rPr>
              <a:t> </a:t>
            </a:r>
            <a:r>
              <a:rPr kumimoji="1" lang="en-US" altLang="zh-CN" sz="3200" b="1">
                <a:solidFill>
                  <a:srgbClr val="FF0000"/>
                </a:solidFill>
                <a:latin typeface="Times New Roman" pitchFamily="18" charset="0"/>
                <a:ea typeface="华文新魏" pitchFamily="2" charset="-122"/>
              </a:rPr>
              <a:t>abstract</a:t>
            </a:r>
            <a:r>
              <a:rPr kumimoji="1" lang="en-US" altLang="zh-CN" sz="3200" b="1">
                <a:solidFill>
                  <a:srgbClr val="0000CC"/>
                </a:solidFill>
                <a:latin typeface="Times New Roman" pitchFamily="18" charset="0"/>
                <a:ea typeface="华文新魏" pitchFamily="2" charset="-122"/>
              </a:rPr>
              <a:t> </a:t>
            </a:r>
            <a:r>
              <a:rPr kumimoji="1" lang="en-US" altLang="zh-CN" sz="3200" b="1">
                <a:solidFill>
                  <a:srgbClr val="000000"/>
                </a:solidFill>
                <a:latin typeface="Times New Roman" pitchFamily="18" charset="0"/>
                <a:ea typeface="华文新魏" pitchFamily="2" charset="-122"/>
              </a:rPr>
              <a:t>concept   </a:t>
            </a:r>
            <a:r>
              <a:rPr kumimoji="1" lang="zh-CN" altLang="en-US" sz="3200" b="1">
                <a:solidFill>
                  <a:srgbClr val="000000"/>
                </a:solidFill>
                <a:latin typeface="Times New Roman" pitchFamily="18" charset="0"/>
                <a:ea typeface="华文新魏" pitchFamily="2" charset="-122"/>
              </a:rPr>
              <a:t>抽象概念</a:t>
            </a:r>
          </a:p>
          <a:p>
            <a:r>
              <a:rPr kumimoji="1" lang="zh-CN" altLang="en-US" sz="3200" b="1">
                <a:solidFill>
                  <a:srgbClr val="000000"/>
                </a:solidFill>
                <a:latin typeface="Times New Roman" pitchFamily="18" charset="0"/>
                <a:ea typeface="华文新魏" pitchFamily="2" charset="-122"/>
              </a:rPr>
              <a:t>天文学是一门深奥的学科。</a:t>
            </a:r>
          </a:p>
          <a:p>
            <a:r>
              <a:rPr kumimoji="1" lang="zh-CN" altLang="en-US" sz="3200" b="1">
                <a:solidFill>
                  <a:srgbClr val="0000CC"/>
                </a:solidFill>
                <a:latin typeface="Times New Roman" pitchFamily="18" charset="0"/>
                <a:ea typeface="华文新魏" pitchFamily="2" charset="-122"/>
              </a:rPr>
              <a:t> </a:t>
            </a:r>
            <a:r>
              <a:rPr kumimoji="1" lang="en-US" altLang="zh-CN" sz="3200" b="1">
                <a:solidFill>
                  <a:srgbClr val="000000"/>
                </a:solidFill>
                <a:latin typeface="Times New Roman" pitchFamily="18" charset="0"/>
                <a:ea typeface="华文新魏" pitchFamily="2" charset="-122"/>
              </a:rPr>
              <a:t>Astronomy is an</a:t>
            </a:r>
            <a:r>
              <a:rPr kumimoji="1" lang="en-US" altLang="zh-CN" sz="3200" b="1">
                <a:solidFill>
                  <a:srgbClr val="0000CC"/>
                </a:solidFill>
                <a:latin typeface="Times New Roman" pitchFamily="18" charset="0"/>
                <a:ea typeface="华文新魏" pitchFamily="2" charset="-122"/>
              </a:rPr>
              <a:t> </a:t>
            </a:r>
            <a:r>
              <a:rPr kumimoji="1" lang="en-US" altLang="zh-CN" sz="3200" b="1">
                <a:solidFill>
                  <a:srgbClr val="FF0000"/>
                </a:solidFill>
                <a:latin typeface="Times New Roman" pitchFamily="18" charset="0"/>
                <a:ea typeface="华文新魏" pitchFamily="2" charset="-122"/>
              </a:rPr>
              <a:t>abstract</a:t>
            </a:r>
            <a:r>
              <a:rPr kumimoji="1" lang="en-US" altLang="zh-CN" sz="3200" b="1">
                <a:solidFill>
                  <a:srgbClr val="0000CC"/>
                </a:solidFill>
                <a:latin typeface="Times New Roman" pitchFamily="18" charset="0"/>
                <a:ea typeface="华文新魏" pitchFamily="2" charset="-122"/>
              </a:rPr>
              <a:t> </a:t>
            </a:r>
            <a:r>
              <a:rPr kumimoji="1" lang="en-US" altLang="zh-CN" sz="3200" b="1">
                <a:solidFill>
                  <a:srgbClr val="000000"/>
                </a:solidFill>
                <a:latin typeface="Times New Roman" pitchFamily="18" charset="0"/>
                <a:ea typeface="华文新魏" pitchFamily="2" charset="-122"/>
              </a:rPr>
              <a:t>subject. </a:t>
            </a:r>
          </a:p>
          <a:p>
            <a:r>
              <a:rPr kumimoji="1" lang="en-US" altLang="zh-CN" sz="3200" b="1">
                <a:solidFill>
                  <a:srgbClr val="FF0000"/>
                </a:solidFill>
                <a:latin typeface="Times New Roman" pitchFamily="18" charset="0"/>
                <a:ea typeface="华文新魏" pitchFamily="2" charset="-122"/>
              </a:rPr>
              <a:t> </a:t>
            </a:r>
            <a:r>
              <a:rPr kumimoji="1" lang="en-US" altLang="zh-CN" sz="3200" b="1" i="1">
                <a:solidFill>
                  <a:srgbClr val="FF0000"/>
                </a:solidFill>
                <a:latin typeface="Times New Roman" pitchFamily="18" charset="0"/>
                <a:ea typeface="华文新魏" pitchFamily="2" charset="-122"/>
              </a:rPr>
              <a:t>n.</a:t>
            </a:r>
            <a:r>
              <a:rPr kumimoji="1" lang="zh-CN" altLang="en-US" sz="3200" b="1" i="1">
                <a:solidFill>
                  <a:srgbClr val="FF0000"/>
                </a:solidFill>
                <a:latin typeface="Times New Roman" pitchFamily="18" charset="0"/>
                <a:ea typeface="华文新魏" pitchFamily="2" charset="-122"/>
              </a:rPr>
              <a:t>摘要</a:t>
            </a:r>
            <a:endParaRPr kumimoji="1" lang="zh-CN" altLang="en-US" sz="3200" b="1">
              <a:solidFill>
                <a:srgbClr val="FF0000"/>
              </a:solidFill>
              <a:latin typeface="Times New Roman" pitchFamily="18" charset="0"/>
              <a:ea typeface="华文新魏" pitchFamily="2" charset="-122"/>
            </a:endParaRPr>
          </a:p>
          <a:p>
            <a:r>
              <a:rPr kumimoji="1" lang="en-US" altLang="zh-CN" sz="3200" b="1">
                <a:solidFill>
                  <a:srgbClr val="FF0000"/>
                </a:solidFill>
                <a:latin typeface="Times New Roman" pitchFamily="18" charset="0"/>
                <a:ea typeface="华文新魏" pitchFamily="2" charset="-122"/>
              </a:rPr>
              <a:t>to make an abstract of</a:t>
            </a:r>
            <a:r>
              <a:rPr kumimoji="1" lang="en-US" altLang="zh-CN" sz="3200" b="1">
                <a:solidFill>
                  <a:srgbClr val="000000"/>
                </a:solidFill>
                <a:latin typeface="Times New Roman" pitchFamily="18" charset="0"/>
                <a:ea typeface="华文新魏" pitchFamily="2" charset="-122"/>
              </a:rPr>
              <a:t> a speech   </a:t>
            </a:r>
          </a:p>
          <a:p>
            <a:r>
              <a:rPr kumimoji="1" lang="zh-CN" altLang="en-US" sz="3200" b="1">
                <a:solidFill>
                  <a:srgbClr val="000000"/>
                </a:solidFill>
                <a:latin typeface="Times New Roman" pitchFamily="18" charset="0"/>
                <a:ea typeface="华文新魏" pitchFamily="2" charset="-122"/>
              </a:rPr>
              <a:t>将演说作 一摘要</a:t>
            </a:r>
            <a:r>
              <a:rPr kumimoji="1" lang="zh-CN" altLang="en-US" sz="3200" b="1">
                <a:solidFill>
                  <a:srgbClr val="990033"/>
                </a:solidFill>
                <a:latin typeface="华文新魏" pitchFamily="2" charset="-122"/>
                <a:ea typeface="华文新魏" pitchFamily="2" charset="-122"/>
              </a:rPr>
              <a:t>  </a:t>
            </a:r>
          </a:p>
          <a:p>
            <a:r>
              <a:rPr kumimoji="1" lang="en-US" altLang="zh-CN" sz="3200" b="1">
                <a:solidFill>
                  <a:srgbClr val="FF0000"/>
                </a:solidFill>
                <a:latin typeface="Times New Roman" pitchFamily="18" charset="0"/>
                <a:ea typeface="华文新魏" pitchFamily="2" charset="-122"/>
              </a:rPr>
              <a:t>In the abstract</a:t>
            </a:r>
            <a:r>
              <a:rPr kumimoji="1" lang="en-US" altLang="zh-CN" sz="3200" b="1">
                <a:solidFill>
                  <a:srgbClr val="0000CC"/>
                </a:solidFill>
                <a:latin typeface="Times New Roman" pitchFamily="18" charset="0"/>
                <a:ea typeface="华文新魏" pitchFamily="2" charset="-122"/>
              </a:rPr>
              <a:t>  </a:t>
            </a:r>
          </a:p>
          <a:p>
            <a:r>
              <a:rPr kumimoji="1" lang="zh-CN" altLang="en-US" sz="3200" b="1">
                <a:solidFill>
                  <a:srgbClr val="0000CC"/>
                </a:solidFill>
                <a:latin typeface="Times New Roman" pitchFamily="18" charset="0"/>
                <a:ea typeface="华文新魏" pitchFamily="2" charset="-122"/>
              </a:rPr>
              <a:t>就一般而言， 理论上来讲</a:t>
            </a:r>
          </a:p>
          <a:p>
            <a:r>
              <a:rPr kumimoji="1" lang="en-US" altLang="zh-CN" sz="3200" b="1">
                <a:solidFill>
                  <a:srgbClr val="FF0000"/>
                </a:solidFill>
                <a:latin typeface="Times New Roman" pitchFamily="18" charset="0"/>
                <a:ea typeface="华文新魏" pitchFamily="2" charset="-122"/>
              </a:rPr>
              <a:t>Abstract sth from sth</a:t>
            </a:r>
            <a:r>
              <a:rPr kumimoji="1" lang="en-US" altLang="zh-CN" sz="3200" b="1">
                <a:solidFill>
                  <a:srgbClr val="0000CC"/>
                </a:solidFill>
                <a:latin typeface="Times New Roman" pitchFamily="18" charset="0"/>
                <a:ea typeface="华文新魏" pitchFamily="2" charset="-122"/>
              </a:rPr>
              <a:t> </a:t>
            </a:r>
            <a:r>
              <a:rPr kumimoji="1" lang="zh-CN" altLang="en-US" sz="3200" b="1">
                <a:solidFill>
                  <a:srgbClr val="0000CC"/>
                </a:solidFill>
                <a:latin typeface="Times New Roman" pitchFamily="18" charset="0"/>
                <a:ea typeface="华文新魏" pitchFamily="2" charset="-122"/>
              </a:rPr>
              <a:t>从某物中提炼出某物</a:t>
            </a:r>
          </a:p>
          <a:p>
            <a:r>
              <a:rPr kumimoji="1" lang="zh-CN" altLang="en-US" sz="3200" b="1">
                <a:solidFill>
                  <a:srgbClr val="990033"/>
                </a:solidFill>
                <a:latin typeface="华文新魏" pitchFamily="2" charset="-122"/>
                <a:ea typeface="华文新魏" pitchFamily="2" charset="-122"/>
              </a:rPr>
              <a:t>  </a:t>
            </a:r>
          </a:p>
        </p:txBody>
      </p:sp>
    </p:spTree>
    <p:extLst>
      <p:ext uri="{BB962C8B-B14F-4D97-AF65-F5344CB8AC3E}">
        <p14:creationId xmlns:p14="http://schemas.microsoft.com/office/powerpoint/2010/main" val="637460692"/>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2979">
                                            <p:txEl>
                                              <p:pRg st="0" end="0"/>
                                            </p:txEl>
                                          </p:spTgt>
                                        </p:tgtEl>
                                        <p:attrNameLst>
                                          <p:attrName>style.visibility</p:attrName>
                                        </p:attrNameLst>
                                      </p:cBhvr>
                                      <p:to>
                                        <p:strVal val="visible"/>
                                      </p:to>
                                    </p:set>
                                    <p:anim calcmode="lin" valueType="num">
                                      <p:cBhvr additive="base">
                                        <p:cTn id="7" dur="500" fill="hold"/>
                                        <p:tgtEl>
                                          <p:spTgt spid="3829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29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2979">
                                            <p:txEl>
                                              <p:pRg st="1" end="1"/>
                                            </p:txEl>
                                          </p:spTgt>
                                        </p:tgtEl>
                                        <p:attrNameLst>
                                          <p:attrName>style.visibility</p:attrName>
                                        </p:attrNameLst>
                                      </p:cBhvr>
                                      <p:to>
                                        <p:strVal val="visible"/>
                                      </p:to>
                                    </p:set>
                                    <p:anim calcmode="lin" valueType="num">
                                      <p:cBhvr additive="base">
                                        <p:cTn id="13" dur="500" fill="hold"/>
                                        <p:tgtEl>
                                          <p:spTgt spid="3829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29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82979">
                                            <p:txEl>
                                              <p:pRg st="2" end="2"/>
                                            </p:txEl>
                                          </p:spTgt>
                                        </p:tgtEl>
                                        <p:attrNameLst>
                                          <p:attrName>style.visibility</p:attrName>
                                        </p:attrNameLst>
                                      </p:cBhvr>
                                      <p:to>
                                        <p:strVal val="visible"/>
                                      </p:to>
                                    </p:set>
                                    <p:anim calcmode="lin" valueType="num">
                                      <p:cBhvr additive="base">
                                        <p:cTn id="19" dur="500" fill="hold"/>
                                        <p:tgtEl>
                                          <p:spTgt spid="38297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829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82979">
                                            <p:txEl>
                                              <p:pRg st="3" end="3"/>
                                            </p:txEl>
                                          </p:spTgt>
                                        </p:tgtEl>
                                        <p:attrNameLst>
                                          <p:attrName>style.visibility</p:attrName>
                                        </p:attrNameLst>
                                      </p:cBhvr>
                                      <p:to>
                                        <p:strVal val="visible"/>
                                      </p:to>
                                    </p:set>
                                    <p:anim calcmode="lin" valueType="num">
                                      <p:cBhvr additive="base">
                                        <p:cTn id="25" dur="500" fill="hold"/>
                                        <p:tgtEl>
                                          <p:spTgt spid="38297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8297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82979">
                                            <p:txEl>
                                              <p:pRg st="4" end="4"/>
                                            </p:txEl>
                                          </p:spTgt>
                                        </p:tgtEl>
                                        <p:attrNameLst>
                                          <p:attrName>style.visibility</p:attrName>
                                        </p:attrNameLst>
                                      </p:cBhvr>
                                      <p:to>
                                        <p:strVal val="visible"/>
                                      </p:to>
                                    </p:set>
                                    <p:anim calcmode="lin" valueType="num">
                                      <p:cBhvr additive="base">
                                        <p:cTn id="31" dur="500" fill="hold"/>
                                        <p:tgtEl>
                                          <p:spTgt spid="38297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8297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82979">
                                            <p:txEl>
                                              <p:pRg st="5" end="5"/>
                                            </p:txEl>
                                          </p:spTgt>
                                        </p:tgtEl>
                                        <p:attrNameLst>
                                          <p:attrName>style.visibility</p:attrName>
                                        </p:attrNameLst>
                                      </p:cBhvr>
                                      <p:to>
                                        <p:strVal val="visible"/>
                                      </p:to>
                                    </p:set>
                                    <p:anim calcmode="lin" valueType="num">
                                      <p:cBhvr additive="base">
                                        <p:cTn id="37" dur="500" fill="hold"/>
                                        <p:tgtEl>
                                          <p:spTgt spid="38297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8297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82979">
                                            <p:txEl>
                                              <p:pRg st="6" end="6"/>
                                            </p:txEl>
                                          </p:spTgt>
                                        </p:tgtEl>
                                        <p:attrNameLst>
                                          <p:attrName>style.visibility</p:attrName>
                                        </p:attrNameLst>
                                      </p:cBhvr>
                                      <p:to>
                                        <p:strVal val="visible"/>
                                      </p:to>
                                    </p:set>
                                    <p:anim calcmode="lin" valueType="num">
                                      <p:cBhvr additive="base">
                                        <p:cTn id="43" dur="500" fill="hold"/>
                                        <p:tgtEl>
                                          <p:spTgt spid="382979">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8297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82979">
                                            <p:txEl>
                                              <p:pRg st="7" end="7"/>
                                            </p:txEl>
                                          </p:spTgt>
                                        </p:tgtEl>
                                        <p:attrNameLst>
                                          <p:attrName>style.visibility</p:attrName>
                                        </p:attrNameLst>
                                      </p:cBhvr>
                                      <p:to>
                                        <p:strVal val="visible"/>
                                      </p:to>
                                    </p:set>
                                    <p:anim calcmode="lin" valueType="num">
                                      <p:cBhvr additive="base">
                                        <p:cTn id="49" dur="500" fill="hold"/>
                                        <p:tgtEl>
                                          <p:spTgt spid="382979">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8297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82979">
                                            <p:txEl>
                                              <p:pRg st="8" end="8"/>
                                            </p:txEl>
                                          </p:spTgt>
                                        </p:tgtEl>
                                        <p:attrNameLst>
                                          <p:attrName>style.visibility</p:attrName>
                                        </p:attrNameLst>
                                      </p:cBhvr>
                                      <p:to>
                                        <p:strVal val="visible"/>
                                      </p:to>
                                    </p:set>
                                    <p:anim calcmode="lin" valueType="num">
                                      <p:cBhvr additive="base">
                                        <p:cTn id="55" dur="500" fill="hold"/>
                                        <p:tgtEl>
                                          <p:spTgt spid="382979">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8297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82979">
                                            <p:txEl>
                                              <p:pRg st="9" end="9"/>
                                            </p:txEl>
                                          </p:spTgt>
                                        </p:tgtEl>
                                        <p:attrNameLst>
                                          <p:attrName>style.visibility</p:attrName>
                                        </p:attrNameLst>
                                      </p:cBhvr>
                                      <p:to>
                                        <p:strVal val="visible"/>
                                      </p:to>
                                    </p:set>
                                    <p:anim calcmode="lin" valueType="num">
                                      <p:cBhvr additive="base">
                                        <p:cTn id="61" dur="500" fill="hold"/>
                                        <p:tgtEl>
                                          <p:spTgt spid="382979">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82979">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82979">
                                            <p:txEl>
                                              <p:pRg st="10" end="10"/>
                                            </p:txEl>
                                          </p:spTgt>
                                        </p:tgtEl>
                                        <p:attrNameLst>
                                          <p:attrName>style.visibility</p:attrName>
                                        </p:attrNameLst>
                                      </p:cBhvr>
                                      <p:to>
                                        <p:strVal val="visible"/>
                                      </p:to>
                                    </p:set>
                                    <p:anim calcmode="lin" valueType="num">
                                      <p:cBhvr additive="base">
                                        <p:cTn id="67" dur="500" fill="hold"/>
                                        <p:tgtEl>
                                          <p:spTgt spid="382979">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82979">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2979" grpId="0" build="p"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4002" name="Text Box 2"/>
          <p:cNvSpPr txBox="1">
            <a:spLocks noChangeArrowheads="1"/>
          </p:cNvSpPr>
          <p:nvPr/>
        </p:nvSpPr>
        <p:spPr bwMode="auto">
          <a:xfrm>
            <a:off x="1992313" y="260350"/>
            <a:ext cx="9144000"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a:solidFill>
                  <a:srgbClr val="FF0000"/>
                </a:solidFill>
                <a:latin typeface="Times New Roman" pitchFamily="18" charset="0"/>
                <a:ea typeface="华文新魏" pitchFamily="2" charset="-122"/>
              </a:rPr>
              <a:t> </a:t>
            </a:r>
          </a:p>
          <a:p>
            <a:endParaRPr kumimoji="1" lang="en-US" altLang="zh-CN" sz="3200" b="1">
              <a:solidFill>
                <a:srgbClr val="FF0000"/>
              </a:solidFill>
              <a:latin typeface="Times New Roman" pitchFamily="18" charset="0"/>
              <a:ea typeface="华文新魏" pitchFamily="2" charset="-122"/>
            </a:endParaRPr>
          </a:p>
          <a:p>
            <a:endParaRPr kumimoji="1" lang="en-US" altLang="zh-CN" sz="3200" b="1">
              <a:solidFill>
                <a:srgbClr val="0000CC"/>
              </a:solidFill>
              <a:latin typeface="Times New Roman" pitchFamily="18" charset="0"/>
              <a:ea typeface="华文新魏" pitchFamily="2" charset="-122"/>
            </a:endParaRPr>
          </a:p>
          <a:p>
            <a:r>
              <a:rPr kumimoji="1" lang="zh-CN" altLang="en-US" sz="3200" b="1">
                <a:solidFill>
                  <a:srgbClr val="000000"/>
                </a:solidFill>
                <a:latin typeface="Times New Roman" pitchFamily="18" charset="0"/>
                <a:ea typeface="华文新魏" pitchFamily="2" charset="-122"/>
              </a:rPr>
              <a:t>我们将从理论上来考虑这个问题。</a:t>
            </a:r>
          </a:p>
          <a:p>
            <a:r>
              <a:rPr kumimoji="1" lang="en-US" altLang="zh-CN" sz="3200" b="1">
                <a:solidFill>
                  <a:srgbClr val="000000"/>
                </a:solidFill>
                <a:latin typeface="Times New Roman" pitchFamily="18" charset="0"/>
                <a:ea typeface="华文新魏" pitchFamily="2" charset="-122"/>
              </a:rPr>
              <a:t>We will consider this problem </a:t>
            </a:r>
          </a:p>
          <a:p>
            <a:r>
              <a:rPr kumimoji="1" lang="en-US" altLang="zh-CN" sz="3200" b="1">
                <a:solidFill>
                  <a:srgbClr val="000000"/>
                </a:solidFill>
                <a:latin typeface="Times New Roman" pitchFamily="18" charset="0"/>
                <a:ea typeface="华文新魏" pitchFamily="2" charset="-122"/>
              </a:rPr>
              <a:t>___ ___ _______.</a:t>
            </a:r>
          </a:p>
          <a:p>
            <a:r>
              <a:rPr kumimoji="1" lang="zh-CN" altLang="en-US" sz="3200" b="1">
                <a:solidFill>
                  <a:srgbClr val="000000"/>
                </a:solidFill>
                <a:latin typeface="Times New Roman" pitchFamily="18" charset="0"/>
                <a:ea typeface="华文新魏" pitchFamily="2" charset="-122"/>
              </a:rPr>
              <a:t>将一本书做成一个摘要。</a:t>
            </a:r>
          </a:p>
          <a:p>
            <a:r>
              <a:rPr kumimoji="1" lang="en-US" altLang="zh-CN" sz="3200" b="1">
                <a:solidFill>
                  <a:srgbClr val="000000"/>
                </a:solidFill>
                <a:latin typeface="Times New Roman" pitchFamily="18" charset="0"/>
                <a:ea typeface="华文新魏" pitchFamily="2" charset="-122"/>
              </a:rPr>
              <a:t>Make ___ ______ of a book.</a:t>
            </a:r>
          </a:p>
          <a:p>
            <a:r>
              <a:rPr kumimoji="1" lang="zh-CN" altLang="en-US" sz="3200" b="1">
                <a:solidFill>
                  <a:srgbClr val="000000"/>
                </a:solidFill>
                <a:latin typeface="Times New Roman" pitchFamily="18" charset="0"/>
                <a:ea typeface="华文新魏" pitchFamily="2" charset="-122"/>
              </a:rPr>
              <a:t>橡胶是从树木提取的。</a:t>
            </a:r>
          </a:p>
          <a:p>
            <a:r>
              <a:rPr kumimoji="1" lang="zh-CN" altLang="en-US" sz="3200" b="1">
                <a:solidFill>
                  <a:srgbClr val="000000"/>
                </a:solidFill>
                <a:latin typeface="Times New Roman" pitchFamily="18" charset="0"/>
                <a:ea typeface="华文新魏" pitchFamily="2" charset="-122"/>
              </a:rPr>
              <a:t> </a:t>
            </a:r>
            <a:r>
              <a:rPr kumimoji="1" lang="en-US" altLang="zh-CN" sz="3200" b="1">
                <a:solidFill>
                  <a:srgbClr val="000000"/>
                </a:solidFill>
                <a:latin typeface="Times New Roman" pitchFamily="18" charset="0"/>
                <a:ea typeface="华文新魏" pitchFamily="2" charset="-122"/>
              </a:rPr>
              <a:t>rubber is _________  from trees.</a:t>
            </a:r>
          </a:p>
        </p:txBody>
      </p:sp>
      <p:sp>
        <p:nvSpPr>
          <p:cNvPr id="384003" name="Text Box 3"/>
          <p:cNvSpPr txBox="1">
            <a:spLocks noChangeArrowheads="1"/>
          </p:cNvSpPr>
          <p:nvPr/>
        </p:nvSpPr>
        <p:spPr bwMode="auto">
          <a:xfrm>
            <a:off x="2290763" y="2667000"/>
            <a:ext cx="3733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200" b="1">
                <a:solidFill>
                  <a:srgbClr val="FF0000"/>
                </a:solidFill>
                <a:latin typeface="Times New Roman" pitchFamily="18" charset="0"/>
                <a:ea typeface="宋体" charset="-122"/>
              </a:rPr>
              <a:t>in the abstract</a:t>
            </a:r>
          </a:p>
        </p:txBody>
      </p:sp>
      <p:sp>
        <p:nvSpPr>
          <p:cNvPr id="384004" name="Text Box 4"/>
          <p:cNvSpPr txBox="1">
            <a:spLocks noChangeArrowheads="1"/>
          </p:cNvSpPr>
          <p:nvPr/>
        </p:nvSpPr>
        <p:spPr bwMode="auto">
          <a:xfrm>
            <a:off x="3144838" y="3644900"/>
            <a:ext cx="2590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200" b="1">
                <a:solidFill>
                  <a:srgbClr val="FF0000"/>
                </a:solidFill>
                <a:latin typeface="Times New Roman" pitchFamily="18" charset="0"/>
                <a:ea typeface="宋体" charset="-122"/>
              </a:rPr>
              <a:t>an abstract</a:t>
            </a:r>
          </a:p>
        </p:txBody>
      </p:sp>
      <p:sp>
        <p:nvSpPr>
          <p:cNvPr id="384005" name="Text Box 5"/>
          <p:cNvSpPr txBox="1">
            <a:spLocks noChangeArrowheads="1"/>
          </p:cNvSpPr>
          <p:nvPr/>
        </p:nvSpPr>
        <p:spPr bwMode="auto">
          <a:xfrm>
            <a:off x="3792538" y="4649789"/>
            <a:ext cx="2286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200" b="1">
                <a:solidFill>
                  <a:srgbClr val="FF0000"/>
                </a:solidFill>
                <a:latin typeface="Times New Roman" pitchFamily="18" charset="0"/>
                <a:ea typeface="宋体" charset="-122"/>
              </a:rPr>
              <a:t>abstracted</a:t>
            </a:r>
          </a:p>
        </p:txBody>
      </p:sp>
    </p:spTree>
    <p:extLst>
      <p:ext uri="{BB962C8B-B14F-4D97-AF65-F5344CB8AC3E}">
        <p14:creationId xmlns:p14="http://schemas.microsoft.com/office/powerpoint/2010/main" val="3140167525"/>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8400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8400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840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4003" grpId="0" autoUpdateAnimBg="0"/>
      <p:bldP spid="384004" grpId="0" autoUpdateAnimBg="0"/>
      <p:bldP spid="384005"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5026" name="Rectangle 2"/>
          <p:cNvSpPr>
            <a:spLocks noGrp="1" noChangeArrowheads="1"/>
          </p:cNvSpPr>
          <p:nvPr>
            <p:ph type="title"/>
          </p:nvPr>
        </p:nvSpPr>
        <p:spPr/>
        <p:txBody>
          <a:bodyPr/>
          <a:lstStyle/>
          <a:p>
            <a:endParaRPr lang="zh-CN" altLang="zh-CN"/>
          </a:p>
        </p:txBody>
      </p:sp>
      <p:sp>
        <p:nvSpPr>
          <p:cNvPr id="385027" name="Rectangle 3"/>
          <p:cNvSpPr>
            <a:spLocks noGrp="1" noChangeArrowheads="1"/>
          </p:cNvSpPr>
          <p:nvPr>
            <p:ph type="body" idx="1"/>
          </p:nvPr>
        </p:nvSpPr>
        <p:spPr/>
        <p:txBody>
          <a:bodyPr/>
          <a:lstStyle/>
          <a:p>
            <a:r>
              <a:rPr lang="en-US" altLang="zh-CN" b="1"/>
              <a:t>______ we get on well with a number of people, we are usually friends with only a few.</a:t>
            </a:r>
          </a:p>
          <a:p>
            <a:r>
              <a:rPr lang="en-US" altLang="zh-CN" b="1"/>
              <a:t>A. When     B. As     C. While      D. Since</a:t>
            </a:r>
          </a:p>
        </p:txBody>
      </p:sp>
      <p:sp>
        <p:nvSpPr>
          <p:cNvPr id="385028" name="Rectangle 4"/>
          <p:cNvSpPr>
            <a:spLocks noChangeArrowheads="1"/>
          </p:cNvSpPr>
          <p:nvPr/>
        </p:nvSpPr>
        <p:spPr bwMode="auto">
          <a:xfrm>
            <a:off x="1600200" y="1600201"/>
            <a:ext cx="47783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dirty="0">
                <a:solidFill>
                  <a:srgbClr val="FF0000"/>
                </a:solidFill>
                <a:ea typeface="宋体" charset="-122"/>
              </a:rPr>
              <a:t>C</a:t>
            </a:r>
          </a:p>
        </p:txBody>
      </p:sp>
    </p:spTree>
    <p:extLst>
      <p:ext uri="{BB962C8B-B14F-4D97-AF65-F5344CB8AC3E}">
        <p14:creationId xmlns:p14="http://schemas.microsoft.com/office/powerpoint/2010/main" val="3901104809"/>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85028"/>
                                        </p:tgtEl>
                                        <p:attrNameLst>
                                          <p:attrName>style.visibility</p:attrName>
                                        </p:attrNameLst>
                                      </p:cBhvr>
                                      <p:to>
                                        <p:strVal val="visible"/>
                                      </p:to>
                                    </p:set>
                                    <p:animEffect transition="in" filter="slide(fromBottom)">
                                      <p:cBhvr>
                                        <p:cTn id="7" dur="500"/>
                                        <p:tgtEl>
                                          <p:spTgt spid="385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5028" grpId="0"/>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a:xfrm>
            <a:off x="1898650" y="-171450"/>
            <a:ext cx="8229600" cy="1143000"/>
          </a:xfrm>
        </p:spPr>
        <p:txBody>
          <a:bodyPr/>
          <a:lstStyle/>
          <a:p>
            <a:pPr algn="l"/>
            <a:r>
              <a:rPr lang="en-US" altLang="zh-CN" b="1"/>
              <a:t>3. belief</a:t>
            </a:r>
          </a:p>
        </p:txBody>
      </p:sp>
      <p:sp>
        <p:nvSpPr>
          <p:cNvPr id="387075" name="Rectangle 3"/>
          <p:cNvSpPr>
            <a:spLocks noGrp="1" noChangeArrowheads="1"/>
          </p:cNvSpPr>
          <p:nvPr>
            <p:ph type="body" idx="1"/>
          </p:nvPr>
        </p:nvSpPr>
        <p:spPr>
          <a:xfrm>
            <a:off x="1703388" y="836614"/>
            <a:ext cx="8507412" cy="5832475"/>
          </a:xfrm>
        </p:spPr>
        <p:txBody>
          <a:bodyPr/>
          <a:lstStyle/>
          <a:p>
            <a:pPr>
              <a:lnSpc>
                <a:spcPct val="90000"/>
              </a:lnSpc>
            </a:pPr>
            <a:r>
              <a:rPr lang="en-US" altLang="zh-CN" b="1"/>
              <a:t>1) </a:t>
            </a:r>
            <a:r>
              <a:rPr lang="en-US" altLang="zh-CN" b="1">
                <a:solidFill>
                  <a:srgbClr val="FF0000"/>
                </a:solidFill>
              </a:rPr>
              <a:t>【U】(</a:t>
            </a:r>
            <a:r>
              <a:rPr lang="zh-CN" altLang="en-US" b="1">
                <a:solidFill>
                  <a:srgbClr val="FF0000"/>
                </a:solidFill>
              </a:rPr>
              <a:t>或</a:t>
            </a:r>
            <a:r>
              <a:rPr lang="en-US" altLang="zh-CN" b="1">
                <a:solidFill>
                  <a:srgbClr val="FF0000"/>
                </a:solidFill>
              </a:rPr>
              <a:t>a~)</a:t>
            </a:r>
            <a:r>
              <a:rPr lang="zh-CN" altLang="en-US" b="1"/>
              <a:t>相信，信心，信念（反义词</a:t>
            </a:r>
            <a:r>
              <a:rPr lang="en-US" altLang="zh-CN" b="1"/>
              <a:t>: doubt</a:t>
            </a:r>
            <a:r>
              <a:rPr lang="zh-CN" altLang="en-US" b="1"/>
              <a:t>）</a:t>
            </a:r>
            <a:r>
              <a:rPr lang="en-US" altLang="zh-CN" b="1"/>
              <a:t>;</a:t>
            </a:r>
            <a:r>
              <a:rPr lang="zh-CN" altLang="en-US" b="1"/>
              <a:t>信任，信赖</a:t>
            </a:r>
          </a:p>
          <a:p>
            <a:pPr>
              <a:lnSpc>
                <a:spcPct val="90000"/>
              </a:lnSpc>
            </a:pPr>
            <a:r>
              <a:rPr lang="en-US" altLang="zh-CN" b="1">
                <a:solidFill>
                  <a:srgbClr val="FF0000"/>
                </a:solidFill>
              </a:rPr>
              <a:t>(a)</a:t>
            </a:r>
            <a:r>
              <a:rPr lang="en-US" altLang="zh-CN" b="1"/>
              <a:t> </a:t>
            </a:r>
            <a:r>
              <a:rPr lang="en-US" altLang="zh-CN" b="1">
                <a:solidFill>
                  <a:srgbClr val="FF0000"/>
                </a:solidFill>
              </a:rPr>
              <a:t>belief</a:t>
            </a:r>
            <a:r>
              <a:rPr lang="en-US" altLang="zh-CN" b="1"/>
              <a:t> in God</a:t>
            </a:r>
          </a:p>
          <a:p>
            <a:pPr>
              <a:lnSpc>
                <a:spcPct val="90000"/>
              </a:lnSpc>
            </a:pPr>
            <a:r>
              <a:rPr lang="zh-CN" altLang="en-US" b="1"/>
              <a:t>我坚信他会赢。</a:t>
            </a:r>
          </a:p>
          <a:p>
            <a:pPr>
              <a:lnSpc>
                <a:spcPct val="90000"/>
              </a:lnSpc>
            </a:pPr>
            <a:r>
              <a:rPr lang="en-US" altLang="zh-CN" b="1"/>
              <a:t>I have </a:t>
            </a:r>
            <a:r>
              <a:rPr lang="en-US" altLang="zh-CN" b="1">
                <a:solidFill>
                  <a:srgbClr val="FF0000"/>
                </a:solidFill>
              </a:rPr>
              <a:t>a</a:t>
            </a:r>
            <a:r>
              <a:rPr lang="en-US" altLang="zh-CN" b="1"/>
              <a:t> firm </a:t>
            </a:r>
            <a:r>
              <a:rPr lang="en-US" altLang="zh-CN" b="1">
                <a:solidFill>
                  <a:srgbClr val="FF0000"/>
                </a:solidFill>
              </a:rPr>
              <a:t>belief</a:t>
            </a:r>
            <a:r>
              <a:rPr lang="en-US" altLang="zh-CN" b="1"/>
              <a:t> that he will win.</a:t>
            </a:r>
          </a:p>
          <a:p>
            <a:pPr>
              <a:lnSpc>
                <a:spcPct val="90000"/>
              </a:lnSpc>
            </a:pPr>
            <a:r>
              <a:rPr lang="en-US" altLang="zh-CN" b="1"/>
              <a:t>His story is </a:t>
            </a:r>
            <a:r>
              <a:rPr lang="en-US" altLang="zh-CN" b="1">
                <a:solidFill>
                  <a:srgbClr val="FF0000"/>
                </a:solidFill>
              </a:rPr>
              <a:t>beyond belief.</a:t>
            </a:r>
          </a:p>
          <a:p>
            <a:pPr>
              <a:lnSpc>
                <a:spcPct val="90000"/>
              </a:lnSpc>
            </a:pPr>
            <a:r>
              <a:rPr lang="zh-CN" altLang="en-US" b="1"/>
              <a:t>我不大相信他的能力。</a:t>
            </a:r>
          </a:p>
          <a:p>
            <a:pPr>
              <a:lnSpc>
                <a:spcPct val="90000"/>
              </a:lnSpc>
            </a:pPr>
            <a:r>
              <a:rPr lang="en-US" altLang="zh-CN" b="1"/>
              <a:t>I haven’t </a:t>
            </a:r>
            <a:r>
              <a:rPr lang="en-US" altLang="zh-CN" b="1">
                <a:solidFill>
                  <a:srgbClr val="FF0000"/>
                </a:solidFill>
              </a:rPr>
              <a:t>much belief</a:t>
            </a:r>
            <a:r>
              <a:rPr lang="en-US" altLang="zh-CN" b="1"/>
              <a:t> in his ability.</a:t>
            </a:r>
          </a:p>
          <a:p>
            <a:pPr>
              <a:lnSpc>
                <a:spcPct val="90000"/>
              </a:lnSpc>
            </a:pPr>
            <a:r>
              <a:rPr lang="en-US" altLang="zh-CN" b="1"/>
              <a:t>2) </a:t>
            </a:r>
            <a:r>
              <a:rPr lang="en-US" altLang="zh-CN" b="1">
                <a:solidFill>
                  <a:srgbClr val="FF0000"/>
                </a:solidFill>
              </a:rPr>
              <a:t>【C】</a:t>
            </a:r>
            <a:r>
              <a:rPr lang="zh-CN" altLang="en-US" b="1"/>
              <a:t>信仰，信条</a:t>
            </a:r>
          </a:p>
          <a:p>
            <a:pPr>
              <a:lnSpc>
                <a:spcPct val="90000"/>
              </a:lnSpc>
            </a:pPr>
            <a:r>
              <a:rPr lang="zh-CN" altLang="en-US" b="1"/>
              <a:t>宗教信仰、政治信仰</a:t>
            </a:r>
          </a:p>
          <a:p>
            <a:pPr>
              <a:lnSpc>
                <a:spcPct val="90000"/>
              </a:lnSpc>
            </a:pPr>
            <a:r>
              <a:rPr lang="en-US" altLang="zh-CN" b="1"/>
              <a:t>religious/political </a:t>
            </a:r>
            <a:r>
              <a:rPr lang="en-US" altLang="zh-CN" b="1">
                <a:solidFill>
                  <a:srgbClr val="FF0000"/>
                </a:solidFill>
              </a:rPr>
              <a:t>beliefs</a:t>
            </a:r>
          </a:p>
        </p:txBody>
      </p:sp>
      <p:sp>
        <p:nvSpPr>
          <p:cNvPr id="387076" name="Text Box 4"/>
          <p:cNvSpPr txBox="1">
            <a:spLocks noChangeArrowheads="1"/>
          </p:cNvSpPr>
          <p:nvPr/>
        </p:nvSpPr>
        <p:spPr bwMode="auto">
          <a:xfrm>
            <a:off x="5230813" y="1773239"/>
            <a:ext cx="2449512"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0000FF"/>
                </a:solidFill>
                <a:ea typeface="宋体" charset="-122"/>
              </a:rPr>
              <a:t>笃信上帝</a:t>
            </a:r>
          </a:p>
        </p:txBody>
      </p:sp>
      <p:sp>
        <p:nvSpPr>
          <p:cNvPr id="387077" name="Text Box 5"/>
          <p:cNvSpPr txBox="1">
            <a:spLocks noChangeArrowheads="1"/>
          </p:cNvSpPr>
          <p:nvPr/>
        </p:nvSpPr>
        <p:spPr bwMode="auto">
          <a:xfrm>
            <a:off x="7104063" y="3354389"/>
            <a:ext cx="29527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0000FF"/>
                </a:solidFill>
                <a:ea typeface="宋体" charset="-122"/>
              </a:rPr>
              <a:t>令人难以置信</a:t>
            </a:r>
          </a:p>
        </p:txBody>
      </p:sp>
    </p:spTree>
    <p:extLst>
      <p:ext uri="{BB962C8B-B14F-4D97-AF65-F5344CB8AC3E}">
        <p14:creationId xmlns:p14="http://schemas.microsoft.com/office/powerpoint/2010/main" val="3792063781"/>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87075">
                                            <p:txEl>
                                              <p:pRg st="0" end="0"/>
                                            </p:txEl>
                                          </p:spTgt>
                                        </p:tgtEl>
                                        <p:attrNameLst>
                                          <p:attrName>style.visibility</p:attrName>
                                        </p:attrNameLst>
                                      </p:cBhvr>
                                      <p:to>
                                        <p:strVal val="visible"/>
                                      </p:to>
                                    </p:set>
                                    <p:animEffect transition="in" filter="blinds(horizontal)">
                                      <p:cBhvr>
                                        <p:cTn id="7" dur="500"/>
                                        <p:tgtEl>
                                          <p:spTgt spid="3870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87075">
                                            <p:txEl>
                                              <p:pRg st="1" end="1"/>
                                            </p:txEl>
                                          </p:spTgt>
                                        </p:tgtEl>
                                        <p:attrNameLst>
                                          <p:attrName>style.visibility</p:attrName>
                                        </p:attrNameLst>
                                      </p:cBhvr>
                                      <p:to>
                                        <p:strVal val="visible"/>
                                      </p:to>
                                    </p:set>
                                    <p:animEffect transition="in" filter="blinds(horizontal)">
                                      <p:cBhvr>
                                        <p:cTn id="12" dur="500"/>
                                        <p:tgtEl>
                                          <p:spTgt spid="3870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87076"/>
                                        </p:tgtEl>
                                        <p:attrNameLst>
                                          <p:attrName>style.visibility</p:attrName>
                                        </p:attrNameLst>
                                      </p:cBhvr>
                                      <p:to>
                                        <p:strVal val="visible"/>
                                      </p:to>
                                    </p:set>
                                    <p:animEffect transition="in" filter="slide(fromBottom)">
                                      <p:cBhvr>
                                        <p:cTn id="17" dur="500"/>
                                        <p:tgtEl>
                                          <p:spTgt spid="38707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87075">
                                            <p:txEl>
                                              <p:pRg st="2" end="2"/>
                                            </p:txEl>
                                          </p:spTgt>
                                        </p:tgtEl>
                                        <p:attrNameLst>
                                          <p:attrName>style.visibility</p:attrName>
                                        </p:attrNameLst>
                                      </p:cBhvr>
                                      <p:to>
                                        <p:strVal val="visible"/>
                                      </p:to>
                                    </p:set>
                                    <p:animEffect transition="in" filter="blinds(horizontal)">
                                      <p:cBhvr>
                                        <p:cTn id="22" dur="500"/>
                                        <p:tgtEl>
                                          <p:spTgt spid="387075">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87075">
                                            <p:txEl>
                                              <p:pRg st="3" end="3"/>
                                            </p:txEl>
                                          </p:spTgt>
                                        </p:tgtEl>
                                        <p:attrNameLst>
                                          <p:attrName>style.visibility</p:attrName>
                                        </p:attrNameLst>
                                      </p:cBhvr>
                                      <p:to>
                                        <p:strVal val="visible"/>
                                      </p:to>
                                    </p:set>
                                    <p:animEffect transition="in" filter="blinds(horizontal)">
                                      <p:cBhvr>
                                        <p:cTn id="27" dur="500"/>
                                        <p:tgtEl>
                                          <p:spTgt spid="387075">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87075">
                                            <p:txEl>
                                              <p:pRg st="4" end="4"/>
                                            </p:txEl>
                                          </p:spTgt>
                                        </p:tgtEl>
                                        <p:attrNameLst>
                                          <p:attrName>style.visibility</p:attrName>
                                        </p:attrNameLst>
                                      </p:cBhvr>
                                      <p:to>
                                        <p:strVal val="visible"/>
                                      </p:to>
                                    </p:set>
                                    <p:animEffect transition="in" filter="blinds(horizontal)">
                                      <p:cBhvr>
                                        <p:cTn id="32" dur="500"/>
                                        <p:tgtEl>
                                          <p:spTgt spid="387075">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87077"/>
                                        </p:tgtEl>
                                        <p:attrNameLst>
                                          <p:attrName>style.visibility</p:attrName>
                                        </p:attrNameLst>
                                      </p:cBhvr>
                                      <p:to>
                                        <p:strVal val="visible"/>
                                      </p:to>
                                    </p:set>
                                    <p:animEffect transition="in" filter="slide(fromBottom)">
                                      <p:cBhvr>
                                        <p:cTn id="37" dur="500"/>
                                        <p:tgtEl>
                                          <p:spTgt spid="38707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87075">
                                            <p:txEl>
                                              <p:pRg st="5" end="5"/>
                                            </p:txEl>
                                          </p:spTgt>
                                        </p:tgtEl>
                                        <p:attrNameLst>
                                          <p:attrName>style.visibility</p:attrName>
                                        </p:attrNameLst>
                                      </p:cBhvr>
                                      <p:to>
                                        <p:strVal val="visible"/>
                                      </p:to>
                                    </p:set>
                                    <p:animEffect transition="in" filter="blinds(horizontal)">
                                      <p:cBhvr>
                                        <p:cTn id="42" dur="500"/>
                                        <p:tgtEl>
                                          <p:spTgt spid="387075">
                                            <p:txEl>
                                              <p:pRg st="5" end="5"/>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87075">
                                            <p:txEl>
                                              <p:pRg st="6" end="6"/>
                                            </p:txEl>
                                          </p:spTgt>
                                        </p:tgtEl>
                                        <p:attrNameLst>
                                          <p:attrName>style.visibility</p:attrName>
                                        </p:attrNameLst>
                                      </p:cBhvr>
                                      <p:to>
                                        <p:strVal val="visible"/>
                                      </p:to>
                                    </p:set>
                                    <p:animEffect transition="in" filter="blinds(horizontal)">
                                      <p:cBhvr>
                                        <p:cTn id="47" dur="500"/>
                                        <p:tgtEl>
                                          <p:spTgt spid="387075">
                                            <p:txEl>
                                              <p:pRg st="6" end="6"/>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387075">
                                            <p:txEl>
                                              <p:pRg st="7" end="7"/>
                                            </p:txEl>
                                          </p:spTgt>
                                        </p:tgtEl>
                                        <p:attrNameLst>
                                          <p:attrName>style.visibility</p:attrName>
                                        </p:attrNameLst>
                                      </p:cBhvr>
                                      <p:to>
                                        <p:strVal val="visible"/>
                                      </p:to>
                                    </p:set>
                                    <p:animEffect transition="in" filter="blinds(horizontal)">
                                      <p:cBhvr>
                                        <p:cTn id="52" dur="500"/>
                                        <p:tgtEl>
                                          <p:spTgt spid="387075">
                                            <p:txEl>
                                              <p:pRg st="7" end="7"/>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387075">
                                            <p:txEl>
                                              <p:pRg st="8" end="8"/>
                                            </p:txEl>
                                          </p:spTgt>
                                        </p:tgtEl>
                                        <p:attrNameLst>
                                          <p:attrName>style.visibility</p:attrName>
                                        </p:attrNameLst>
                                      </p:cBhvr>
                                      <p:to>
                                        <p:strVal val="visible"/>
                                      </p:to>
                                    </p:set>
                                    <p:animEffect transition="in" filter="blinds(horizontal)">
                                      <p:cBhvr>
                                        <p:cTn id="57" dur="500"/>
                                        <p:tgtEl>
                                          <p:spTgt spid="387075">
                                            <p:txEl>
                                              <p:pRg st="8" end="8"/>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387075">
                                            <p:txEl>
                                              <p:pRg st="9" end="9"/>
                                            </p:txEl>
                                          </p:spTgt>
                                        </p:tgtEl>
                                        <p:attrNameLst>
                                          <p:attrName>style.visibility</p:attrName>
                                        </p:attrNameLst>
                                      </p:cBhvr>
                                      <p:to>
                                        <p:strVal val="visible"/>
                                      </p:to>
                                    </p:set>
                                    <p:animEffect transition="in" filter="blinds(horizontal)">
                                      <p:cBhvr>
                                        <p:cTn id="62" dur="500"/>
                                        <p:tgtEl>
                                          <p:spTgt spid="38707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7076" grpId="0"/>
      <p:bldP spid="387077" grpId="0"/>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8098" name="Text Box 2"/>
          <p:cNvSpPr txBox="1">
            <a:spLocks noChangeArrowheads="1"/>
          </p:cNvSpPr>
          <p:nvPr/>
        </p:nvSpPr>
        <p:spPr bwMode="auto">
          <a:xfrm>
            <a:off x="1524000" y="457201"/>
            <a:ext cx="8991600" cy="4786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a:solidFill>
                  <a:srgbClr val="000000"/>
                </a:solidFill>
                <a:latin typeface="Times New Roman" pitchFamily="18" charset="0"/>
                <a:ea typeface="华文新魏" pitchFamily="2" charset="-122"/>
              </a:rPr>
              <a:t>我们有共同的政治信仰。</a:t>
            </a:r>
          </a:p>
          <a:p>
            <a:pPr>
              <a:spcBef>
                <a:spcPct val="50000"/>
              </a:spcBef>
            </a:pPr>
            <a:r>
              <a:rPr kumimoji="1" lang="en-US" altLang="zh-CN" sz="3200" b="1">
                <a:solidFill>
                  <a:srgbClr val="000000"/>
                </a:solidFill>
                <a:latin typeface="Times New Roman" pitchFamily="18" charset="0"/>
                <a:ea typeface="华文新魏" pitchFamily="2" charset="-122"/>
              </a:rPr>
              <a:t>We share the same ______    _____    .</a:t>
            </a:r>
          </a:p>
          <a:p>
            <a:pPr>
              <a:spcBef>
                <a:spcPct val="50000"/>
              </a:spcBef>
            </a:pPr>
            <a:r>
              <a:rPr kumimoji="1" lang="zh-CN" altLang="en-US" sz="3200" b="1">
                <a:solidFill>
                  <a:srgbClr val="000000"/>
                </a:solidFill>
                <a:latin typeface="Times New Roman" pitchFamily="18" charset="0"/>
                <a:ea typeface="华文新魏" pitchFamily="2" charset="-122"/>
              </a:rPr>
              <a:t>他的悲惨身世令人难以置信。</a:t>
            </a:r>
          </a:p>
          <a:p>
            <a:pPr>
              <a:spcBef>
                <a:spcPct val="50000"/>
              </a:spcBef>
            </a:pPr>
            <a:r>
              <a:rPr kumimoji="1" lang="en-US" altLang="zh-CN" sz="3200" b="1">
                <a:solidFill>
                  <a:srgbClr val="000000"/>
                </a:solidFill>
                <a:latin typeface="Times New Roman" pitchFamily="18" charset="0"/>
                <a:ea typeface="华文新魏" pitchFamily="2" charset="-122"/>
              </a:rPr>
              <a:t>The story of his miseries is ______ ______ .</a:t>
            </a:r>
          </a:p>
          <a:p>
            <a:pPr>
              <a:spcBef>
                <a:spcPct val="50000"/>
              </a:spcBef>
            </a:pPr>
            <a:endParaRPr kumimoji="1" lang="en-US" altLang="zh-CN" sz="3200" b="1">
              <a:solidFill>
                <a:srgbClr val="000000"/>
              </a:solidFill>
              <a:latin typeface="Times New Roman" pitchFamily="18" charset="0"/>
              <a:ea typeface="华文新魏" pitchFamily="2" charset="-122"/>
            </a:endParaRPr>
          </a:p>
          <a:p>
            <a:pPr>
              <a:spcBef>
                <a:spcPct val="50000"/>
              </a:spcBef>
            </a:pPr>
            <a:endParaRPr kumimoji="1" lang="en-US" altLang="zh-CN" sz="3200">
              <a:solidFill>
                <a:srgbClr val="000000"/>
              </a:solidFill>
              <a:latin typeface="Times New Roman" pitchFamily="18" charset="0"/>
              <a:ea typeface="宋体" charset="-122"/>
            </a:endParaRPr>
          </a:p>
          <a:p>
            <a:pPr>
              <a:spcBef>
                <a:spcPct val="50000"/>
              </a:spcBef>
            </a:pPr>
            <a:endParaRPr kumimoji="1" lang="en-US" altLang="zh-CN" sz="2400">
              <a:solidFill>
                <a:srgbClr val="000000"/>
              </a:solidFill>
              <a:latin typeface="Times New Roman" pitchFamily="18" charset="0"/>
              <a:ea typeface="宋体" charset="-122"/>
            </a:endParaRPr>
          </a:p>
        </p:txBody>
      </p:sp>
      <p:sp>
        <p:nvSpPr>
          <p:cNvPr id="388099" name="Text Box 3"/>
          <p:cNvSpPr txBox="1">
            <a:spLocks noChangeArrowheads="1"/>
          </p:cNvSpPr>
          <p:nvPr/>
        </p:nvSpPr>
        <p:spPr bwMode="auto">
          <a:xfrm>
            <a:off x="5715000" y="1295400"/>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kumimoji="1" lang="zh-CN" altLang="zh-CN" sz="2400">
              <a:solidFill>
                <a:srgbClr val="000000"/>
              </a:solidFill>
              <a:latin typeface="Times New Roman" pitchFamily="18" charset="0"/>
              <a:ea typeface="宋体" charset="-122"/>
            </a:endParaRPr>
          </a:p>
        </p:txBody>
      </p:sp>
      <p:sp>
        <p:nvSpPr>
          <p:cNvPr id="388100" name="Text Box 4"/>
          <p:cNvSpPr txBox="1">
            <a:spLocks noChangeArrowheads="1"/>
          </p:cNvSpPr>
          <p:nvPr/>
        </p:nvSpPr>
        <p:spPr bwMode="auto">
          <a:xfrm>
            <a:off x="4872038" y="1143000"/>
            <a:ext cx="3886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200" b="1">
                <a:solidFill>
                  <a:srgbClr val="FF0000"/>
                </a:solidFill>
                <a:latin typeface="Times New Roman" pitchFamily="18" charset="0"/>
                <a:ea typeface="宋体" charset="-122"/>
              </a:rPr>
              <a:t>political beliefs</a:t>
            </a:r>
          </a:p>
        </p:txBody>
      </p:sp>
      <p:sp>
        <p:nvSpPr>
          <p:cNvPr id="388101" name="Text Box 5"/>
          <p:cNvSpPr txBox="1">
            <a:spLocks noChangeArrowheads="1"/>
          </p:cNvSpPr>
          <p:nvPr/>
        </p:nvSpPr>
        <p:spPr bwMode="auto">
          <a:xfrm>
            <a:off x="6248400" y="2590800"/>
            <a:ext cx="3581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200" b="1">
                <a:solidFill>
                  <a:srgbClr val="FF0000"/>
                </a:solidFill>
                <a:latin typeface="Times New Roman" pitchFamily="18" charset="0"/>
                <a:ea typeface="宋体" charset="-122"/>
              </a:rPr>
              <a:t>beyond belief</a:t>
            </a:r>
          </a:p>
        </p:txBody>
      </p:sp>
    </p:spTree>
    <p:extLst>
      <p:ext uri="{BB962C8B-B14F-4D97-AF65-F5344CB8AC3E}">
        <p14:creationId xmlns:p14="http://schemas.microsoft.com/office/powerpoint/2010/main" val="3135684036"/>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8810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88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8100" grpId="0" autoUpdateAnimBg="0"/>
      <p:bldP spid="388101"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22" name="Rectangle 2"/>
          <p:cNvSpPr>
            <a:spLocks noGrp="1" noChangeArrowheads="1"/>
          </p:cNvSpPr>
          <p:nvPr>
            <p:ph type="title"/>
          </p:nvPr>
        </p:nvSpPr>
        <p:spPr>
          <a:xfrm>
            <a:off x="1847850" y="53975"/>
            <a:ext cx="8675688" cy="1143000"/>
          </a:xfrm>
        </p:spPr>
        <p:txBody>
          <a:bodyPr/>
          <a:lstStyle/>
          <a:p>
            <a:pPr algn="l"/>
            <a:r>
              <a:rPr lang="en-US" altLang="zh-CN" sz="2800" b="1"/>
              <a:t>4. There are so many different styles of Western art that </a:t>
            </a:r>
            <a:r>
              <a:rPr lang="en-US" altLang="zh-CN" sz="2800" b="1">
                <a:solidFill>
                  <a:srgbClr val="FF0000"/>
                </a:solidFill>
              </a:rPr>
              <a:t>it </a:t>
            </a:r>
            <a:r>
              <a:rPr lang="en-US" altLang="zh-CN" sz="2800" b="1"/>
              <a:t>would be impossible to describe all of them in a short text. </a:t>
            </a:r>
            <a:r>
              <a:rPr lang="en-US" altLang="zh-CN" sz="2800" b="1">
                <a:solidFill>
                  <a:srgbClr val="FF0000"/>
                </a:solidFill>
              </a:rPr>
              <a:t>Consequently,…</a:t>
            </a:r>
          </a:p>
        </p:txBody>
      </p:sp>
      <p:sp>
        <p:nvSpPr>
          <p:cNvPr id="389123" name="Rectangle 3"/>
          <p:cNvSpPr>
            <a:spLocks noGrp="1" noChangeArrowheads="1"/>
          </p:cNvSpPr>
          <p:nvPr>
            <p:ph type="body" idx="1"/>
          </p:nvPr>
        </p:nvSpPr>
        <p:spPr>
          <a:xfrm>
            <a:off x="1730375" y="1341438"/>
            <a:ext cx="8686800" cy="5257800"/>
          </a:xfrm>
        </p:spPr>
        <p:txBody>
          <a:bodyPr/>
          <a:lstStyle/>
          <a:p>
            <a:pPr>
              <a:lnSpc>
                <a:spcPct val="90000"/>
              </a:lnSpc>
            </a:pPr>
            <a:r>
              <a:rPr lang="en-US" altLang="zh-CN" b="1"/>
              <a:t>consequently= as a result</a:t>
            </a:r>
          </a:p>
          <a:p>
            <a:pPr>
              <a:lnSpc>
                <a:spcPct val="90000"/>
              </a:lnSpc>
            </a:pPr>
            <a:r>
              <a:rPr kumimoji="1" lang="zh-CN" altLang="en-US" b="1">
                <a:solidFill>
                  <a:srgbClr val="0000CC"/>
                </a:solidFill>
                <a:latin typeface="Times New Roman" pitchFamily="18" charset="0"/>
                <a:ea typeface="华文新魏" pitchFamily="2" charset="-122"/>
              </a:rPr>
              <a:t>银行拒绝帮助那家公司</a:t>
            </a:r>
            <a:r>
              <a:rPr kumimoji="1" lang="en-US" altLang="zh-CN" b="1">
                <a:solidFill>
                  <a:srgbClr val="0000CC"/>
                </a:solidFill>
                <a:latin typeface="Times New Roman" pitchFamily="18" charset="0"/>
                <a:ea typeface="华文新魏" pitchFamily="2" charset="-122"/>
              </a:rPr>
              <a:t>,</a:t>
            </a:r>
            <a:r>
              <a:rPr kumimoji="1" lang="zh-CN" altLang="en-US" b="1">
                <a:solidFill>
                  <a:srgbClr val="0000CC"/>
                </a:solidFill>
                <a:latin typeface="Times New Roman" pitchFamily="18" charset="0"/>
                <a:ea typeface="华文新魏" pitchFamily="2" charset="-122"/>
              </a:rPr>
              <a:t>所以那家公司倒闭了</a:t>
            </a:r>
            <a:r>
              <a:rPr kumimoji="1" lang="en-US" altLang="zh-CN" b="1">
                <a:solidFill>
                  <a:srgbClr val="0000CC"/>
                </a:solidFill>
                <a:latin typeface="Times New Roman" pitchFamily="18" charset="0"/>
                <a:ea typeface="华文新魏" pitchFamily="2" charset="-122"/>
              </a:rPr>
              <a:t>.</a:t>
            </a:r>
          </a:p>
          <a:p>
            <a:pPr>
              <a:lnSpc>
                <a:spcPct val="90000"/>
              </a:lnSpc>
            </a:pPr>
            <a:r>
              <a:rPr lang="en-US" altLang="zh-CN" b="1"/>
              <a:t>The bank refused to help the company; </a:t>
            </a:r>
            <a:r>
              <a:rPr lang="en-US" altLang="zh-CN" b="1">
                <a:solidFill>
                  <a:srgbClr val="FF0000"/>
                </a:solidFill>
              </a:rPr>
              <a:t>consequently</a:t>
            </a:r>
            <a:r>
              <a:rPr lang="en-US" altLang="zh-CN" b="1"/>
              <a:t>, it went bankrupt.</a:t>
            </a:r>
          </a:p>
          <a:p>
            <a:pPr>
              <a:lnSpc>
                <a:spcPct val="90000"/>
              </a:lnSpc>
            </a:pPr>
            <a:r>
              <a:rPr lang="en-US" altLang="zh-CN" b="1">
                <a:solidFill>
                  <a:srgbClr val="FF0000"/>
                </a:solidFill>
              </a:rPr>
              <a:t>adj.</a:t>
            </a:r>
            <a:r>
              <a:rPr lang="en-US" altLang="zh-CN" b="1"/>
              <a:t> consequent </a:t>
            </a:r>
            <a:r>
              <a:rPr kumimoji="1" lang="zh-CN" altLang="en-US" b="1">
                <a:solidFill>
                  <a:srgbClr val="0000CC"/>
                </a:solidFill>
                <a:latin typeface="Times New Roman" pitchFamily="18" charset="0"/>
                <a:ea typeface="华文新魏" pitchFamily="2" charset="-122"/>
              </a:rPr>
              <a:t>作为结果的</a:t>
            </a:r>
            <a:r>
              <a:rPr kumimoji="1" lang="en-US" altLang="zh-CN" b="1">
                <a:solidFill>
                  <a:srgbClr val="0000CC"/>
                </a:solidFill>
                <a:latin typeface="Times New Roman" pitchFamily="18" charset="0"/>
                <a:ea typeface="华文新魏" pitchFamily="2" charset="-122"/>
              </a:rPr>
              <a:t>; </a:t>
            </a:r>
            <a:r>
              <a:rPr kumimoji="1" lang="zh-CN" altLang="en-US" b="1">
                <a:solidFill>
                  <a:srgbClr val="0000CC"/>
                </a:solidFill>
                <a:latin typeface="Times New Roman" pitchFamily="18" charset="0"/>
                <a:ea typeface="华文新魏" pitchFamily="2" charset="-122"/>
              </a:rPr>
              <a:t>随之发生的</a:t>
            </a:r>
            <a:r>
              <a:rPr kumimoji="1" lang="en-US" altLang="zh-CN" b="1">
                <a:solidFill>
                  <a:srgbClr val="0000CC"/>
                </a:solidFill>
                <a:latin typeface="Times New Roman" pitchFamily="18" charset="0"/>
                <a:ea typeface="华文新魏" pitchFamily="2" charset="-122"/>
              </a:rPr>
              <a:t>;</a:t>
            </a:r>
            <a:r>
              <a:rPr kumimoji="1" lang="en-US" altLang="zh-CN"/>
              <a:t> </a:t>
            </a:r>
            <a:endParaRPr lang="en-US" altLang="zh-CN" b="1"/>
          </a:p>
          <a:p>
            <a:pPr>
              <a:lnSpc>
                <a:spcPct val="90000"/>
              </a:lnSpc>
            </a:pPr>
            <a:r>
              <a:rPr lang="en-US" altLang="zh-CN" b="1">
                <a:latin typeface="Monotype Corsiva" pitchFamily="66" charset="0"/>
              </a:rPr>
              <a:t>happening as a result of a particular event or situation: </a:t>
            </a:r>
          </a:p>
          <a:p>
            <a:pPr>
              <a:lnSpc>
                <a:spcPct val="90000"/>
              </a:lnSpc>
            </a:pPr>
            <a:r>
              <a:rPr lang="en-US" altLang="zh-CN" b="1"/>
              <a:t>the rise in inflation and </a:t>
            </a:r>
            <a:r>
              <a:rPr lang="en-US" altLang="zh-CN" b="1">
                <a:solidFill>
                  <a:srgbClr val="FF0000"/>
                </a:solidFill>
              </a:rPr>
              <a:t>consequent</a:t>
            </a:r>
            <a:r>
              <a:rPr lang="en-US" altLang="zh-CN" b="1"/>
              <a:t> fall in demand</a:t>
            </a:r>
          </a:p>
          <a:p>
            <a:pPr>
              <a:lnSpc>
                <a:spcPct val="90000"/>
              </a:lnSpc>
            </a:pPr>
            <a:r>
              <a:rPr lang="en-US" altLang="zh-CN" b="1">
                <a:solidFill>
                  <a:srgbClr val="FF0000"/>
                </a:solidFill>
              </a:rPr>
              <a:t>be consequent on/upon sth.</a:t>
            </a:r>
            <a:r>
              <a:rPr kumimoji="1" lang="zh-CN" altLang="en-US" b="1">
                <a:solidFill>
                  <a:srgbClr val="0000CC"/>
                </a:solidFill>
                <a:latin typeface="Times New Roman" pitchFamily="18" charset="0"/>
                <a:ea typeface="华文新魏" pitchFamily="2" charset="-122"/>
              </a:rPr>
              <a:t>因</a:t>
            </a:r>
            <a:r>
              <a:rPr kumimoji="1" lang="en-US" altLang="zh-CN" b="1">
                <a:solidFill>
                  <a:srgbClr val="0000CC"/>
                </a:solidFill>
                <a:latin typeface="Times New Roman" pitchFamily="18" charset="0"/>
                <a:ea typeface="华文新魏" pitchFamily="2" charset="-122"/>
              </a:rPr>
              <a:t>...</a:t>
            </a:r>
            <a:r>
              <a:rPr kumimoji="1" lang="zh-CN" altLang="en-US" b="1">
                <a:solidFill>
                  <a:srgbClr val="0000CC"/>
                </a:solidFill>
                <a:latin typeface="Times New Roman" pitchFamily="18" charset="0"/>
                <a:ea typeface="华文新魏" pitchFamily="2" charset="-122"/>
              </a:rPr>
              <a:t>而引起的</a:t>
            </a:r>
            <a:r>
              <a:rPr kumimoji="1" lang="en-US" altLang="zh-CN" b="1">
                <a:solidFill>
                  <a:srgbClr val="0000CC"/>
                </a:solidFill>
                <a:latin typeface="Times New Roman" pitchFamily="18" charset="0"/>
                <a:ea typeface="华文新魏" pitchFamily="2" charset="-122"/>
              </a:rPr>
              <a:t>;</a:t>
            </a:r>
            <a:r>
              <a:rPr kumimoji="1" lang="zh-CN" altLang="en-US" b="1">
                <a:solidFill>
                  <a:srgbClr val="0000CC"/>
                </a:solidFill>
                <a:latin typeface="Times New Roman" pitchFamily="18" charset="0"/>
                <a:ea typeface="华文新魏" pitchFamily="2" charset="-122"/>
              </a:rPr>
              <a:t>随</a:t>
            </a:r>
            <a:r>
              <a:rPr kumimoji="1" lang="en-US" altLang="zh-CN" b="1">
                <a:solidFill>
                  <a:srgbClr val="0000CC"/>
                </a:solidFill>
                <a:latin typeface="Times New Roman" pitchFamily="18" charset="0"/>
                <a:ea typeface="华文新魏" pitchFamily="2" charset="-122"/>
              </a:rPr>
              <a:t>...</a:t>
            </a:r>
            <a:r>
              <a:rPr kumimoji="1" lang="zh-CN" altLang="en-US" b="1">
                <a:solidFill>
                  <a:srgbClr val="0000CC"/>
                </a:solidFill>
                <a:latin typeface="Times New Roman" pitchFamily="18" charset="0"/>
                <a:ea typeface="华文新魏" pitchFamily="2" charset="-122"/>
              </a:rPr>
              <a:t>而发生的</a:t>
            </a:r>
            <a:r>
              <a:rPr kumimoji="1" lang="en-US" altLang="zh-CN" b="1">
                <a:solidFill>
                  <a:srgbClr val="0000CC"/>
                </a:solidFill>
                <a:latin typeface="Times New Roman" pitchFamily="18" charset="0"/>
                <a:ea typeface="华文新魏" pitchFamily="2" charset="-122"/>
              </a:rPr>
              <a:t>;</a:t>
            </a:r>
            <a:r>
              <a:rPr kumimoji="1" lang="zh-CN" altLang="en-US" b="1">
                <a:solidFill>
                  <a:srgbClr val="0000CC"/>
                </a:solidFill>
                <a:latin typeface="Times New Roman" pitchFamily="18" charset="0"/>
                <a:ea typeface="华文新魏" pitchFamily="2" charset="-122"/>
              </a:rPr>
              <a:t>是</a:t>
            </a:r>
            <a:r>
              <a:rPr kumimoji="1" lang="en-US" altLang="zh-CN" b="1">
                <a:solidFill>
                  <a:srgbClr val="0000CC"/>
                </a:solidFill>
                <a:latin typeface="Times New Roman" pitchFamily="18" charset="0"/>
                <a:ea typeface="华文新魏" pitchFamily="2" charset="-122"/>
              </a:rPr>
              <a:t>...</a:t>
            </a:r>
            <a:r>
              <a:rPr kumimoji="1" lang="zh-CN" altLang="en-US" b="1">
                <a:solidFill>
                  <a:srgbClr val="0000CC"/>
                </a:solidFill>
                <a:latin typeface="Times New Roman" pitchFamily="18" charset="0"/>
                <a:ea typeface="华文新魏" pitchFamily="2" charset="-122"/>
              </a:rPr>
              <a:t>的后果</a:t>
            </a:r>
          </a:p>
        </p:txBody>
      </p:sp>
    </p:spTree>
    <p:extLst>
      <p:ext uri="{BB962C8B-B14F-4D97-AF65-F5344CB8AC3E}">
        <p14:creationId xmlns:p14="http://schemas.microsoft.com/office/powerpoint/2010/main" val="4233046752"/>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89123">
                                            <p:txEl>
                                              <p:pRg st="0" end="0"/>
                                            </p:txEl>
                                          </p:spTgt>
                                        </p:tgtEl>
                                        <p:attrNameLst>
                                          <p:attrName>style.visibility</p:attrName>
                                        </p:attrNameLst>
                                      </p:cBhvr>
                                      <p:to>
                                        <p:strVal val="visible"/>
                                      </p:to>
                                    </p:set>
                                    <p:animEffect transition="in" filter="blinds(horizontal)">
                                      <p:cBhvr>
                                        <p:cTn id="7" dur="500"/>
                                        <p:tgtEl>
                                          <p:spTgt spid="3891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89123">
                                            <p:txEl>
                                              <p:pRg st="1" end="1"/>
                                            </p:txEl>
                                          </p:spTgt>
                                        </p:tgtEl>
                                        <p:attrNameLst>
                                          <p:attrName>style.visibility</p:attrName>
                                        </p:attrNameLst>
                                      </p:cBhvr>
                                      <p:to>
                                        <p:strVal val="visible"/>
                                      </p:to>
                                    </p:set>
                                    <p:animEffect transition="in" filter="blinds(horizontal)">
                                      <p:cBhvr>
                                        <p:cTn id="12" dur="500"/>
                                        <p:tgtEl>
                                          <p:spTgt spid="3891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89123">
                                            <p:txEl>
                                              <p:pRg st="2" end="2"/>
                                            </p:txEl>
                                          </p:spTgt>
                                        </p:tgtEl>
                                        <p:attrNameLst>
                                          <p:attrName>style.visibility</p:attrName>
                                        </p:attrNameLst>
                                      </p:cBhvr>
                                      <p:to>
                                        <p:strVal val="visible"/>
                                      </p:to>
                                    </p:set>
                                    <p:animEffect transition="in" filter="blinds(horizontal)">
                                      <p:cBhvr>
                                        <p:cTn id="17" dur="500"/>
                                        <p:tgtEl>
                                          <p:spTgt spid="38912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89123">
                                            <p:txEl>
                                              <p:pRg st="3" end="3"/>
                                            </p:txEl>
                                          </p:spTgt>
                                        </p:tgtEl>
                                        <p:attrNameLst>
                                          <p:attrName>style.visibility</p:attrName>
                                        </p:attrNameLst>
                                      </p:cBhvr>
                                      <p:to>
                                        <p:strVal val="visible"/>
                                      </p:to>
                                    </p:set>
                                    <p:animEffect transition="in" filter="blinds(horizontal)">
                                      <p:cBhvr>
                                        <p:cTn id="22" dur="500"/>
                                        <p:tgtEl>
                                          <p:spTgt spid="38912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89123">
                                            <p:txEl>
                                              <p:pRg st="4" end="4"/>
                                            </p:txEl>
                                          </p:spTgt>
                                        </p:tgtEl>
                                        <p:attrNameLst>
                                          <p:attrName>style.visibility</p:attrName>
                                        </p:attrNameLst>
                                      </p:cBhvr>
                                      <p:to>
                                        <p:strVal val="visible"/>
                                      </p:to>
                                    </p:set>
                                    <p:animEffect transition="in" filter="blinds(horizontal)">
                                      <p:cBhvr>
                                        <p:cTn id="27" dur="500"/>
                                        <p:tgtEl>
                                          <p:spTgt spid="38912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89123">
                                            <p:txEl>
                                              <p:pRg st="5" end="5"/>
                                            </p:txEl>
                                          </p:spTgt>
                                        </p:tgtEl>
                                        <p:attrNameLst>
                                          <p:attrName>style.visibility</p:attrName>
                                        </p:attrNameLst>
                                      </p:cBhvr>
                                      <p:to>
                                        <p:strVal val="visible"/>
                                      </p:to>
                                    </p:set>
                                    <p:animEffect transition="in" filter="blinds(horizontal)">
                                      <p:cBhvr>
                                        <p:cTn id="32" dur="500"/>
                                        <p:tgtEl>
                                          <p:spTgt spid="38912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89123">
                                            <p:txEl>
                                              <p:pRg st="6" end="6"/>
                                            </p:txEl>
                                          </p:spTgt>
                                        </p:tgtEl>
                                        <p:attrNameLst>
                                          <p:attrName>style.visibility</p:attrName>
                                        </p:attrNameLst>
                                      </p:cBhvr>
                                      <p:to>
                                        <p:strVal val="visible"/>
                                      </p:to>
                                    </p:set>
                                    <p:animEffect transition="in" filter="blinds(horizontal)">
                                      <p:cBhvr>
                                        <p:cTn id="37" dur="500"/>
                                        <p:tgtEl>
                                          <p:spTgt spid="3891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0146" name="Text Box 2"/>
          <p:cNvSpPr txBox="1">
            <a:spLocks noChangeArrowheads="1"/>
          </p:cNvSpPr>
          <p:nvPr/>
        </p:nvSpPr>
        <p:spPr bwMode="auto">
          <a:xfrm>
            <a:off x="1828800" y="304801"/>
            <a:ext cx="8610600" cy="354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a:solidFill>
                  <a:schemeClr val="tx1"/>
                </a:solidFill>
                <a:latin typeface="Arial" charset="0"/>
                <a:ea typeface="宋体" charset="-122"/>
              </a:defRPr>
            </a:lvl1pPr>
            <a:lvl2pPr marL="914400" indent="-457200">
              <a:defRPr>
                <a:solidFill>
                  <a:schemeClr val="tx1"/>
                </a:solidFill>
                <a:latin typeface="Arial" charset="0"/>
                <a:ea typeface="宋体" charset="-122"/>
              </a:defRPr>
            </a:lvl2pPr>
            <a:lvl3pPr marL="1371600" indent="-457200">
              <a:defRPr>
                <a:solidFill>
                  <a:schemeClr val="tx1"/>
                </a:solidFill>
                <a:latin typeface="Arial" charset="0"/>
                <a:ea typeface="宋体" charset="-122"/>
              </a:defRPr>
            </a:lvl3pPr>
            <a:lvl4pPr marL="1828800" indent="-457200">
              <a:defRPr>
                <a:solidFill>
                  <a:schemeClr val="tx1"/>
                </a:solidFill>
                <a:latin typeface="Arial" charset="0"/>
                <a:ea typeface="宋体" charset="-122"/>
              </a:defRPr>
            </a:lvl4pPr>
            <a:lvl5pPr marL="2286000" indent="-457200">
              <a:defRPr>
                <a:solidFill>
                  <a:schemeClr val="tx1"/>
                </a:solidFill>
                <a:latin typeface="Arial" charset="0"/>
                <a:ea typeface="宋体" charset="-122"/>
              </a:defRPr>
            </a:lvl5pPr>
            <a:lvl6pPr marL="2743200" indent="-457200" fontAlgn="base">
              <a:spcBef>
                <a:spcPct val="0"/>
              </a:spcBef>
              <a:spcAft>
                <a:spcPct val="0"/>
              </a:spcAft>
              <a:defRPr>
                <a:solidFill>
                  <a:schemeClr val="tx1"/>
                </a:solidFill>
                <a:latin typeface="Arial" charset="0"/>
                <a:ea typeface="宋体" charset="-122"/>
              </a:defRPr>
            </a:lvl6pPr>
            <a:lvl7pPr marL="3200400" indent="-457200" fontAlgn="base">
              <a:spcBef>
                <a:spcPct val="0"/>
              </a:spcBef>
              <a:spcAft>
                <a:spcPct val="0"/>
              </a:spcAft>
              <a:defRPr>
                <a:solidFill>
                  <a:schemeClr val="tx1"/>
                </a:solidFill>
                <a:latin typeface="Arial" charset="0"/>
                <a:ea typeface="宋体" charset="-122"/>
              </a:defRPr>
            </a:lvl7pPr>
            <a:lvl8pPr marL="3657600" indent="-457200" fontAlgn="base">
              <a:spcBef>
                <a:spcPct val="0"/>
              </a:spcBef>
              <a:spcAft>
                <a:spcPct val="0"/>
              </a:spcAft>
              <a:defRPr>
                <a:solidFill>
                  <a:schemeClr val="tx1"/>
                </a:solidFill>
                <a:latin typeface="Arial" charset="0"/>
                <a:ea typeface="宋体" charset="-122"/>
              </a:defRPr>
            </a:lvl8pPr>
            <a:lvl9pPr marL="4114800" indent="-457200" fontAlgn="base">
              <a:spcBef>
                <a:spcPct val="0"/>
              </a:spcBef>
              <a:spcAft>
                <a:spcPct val="0"/>
              </a:spcAft>
              <a:defRPr>
                <a:solidFill>
                  <a:schemeClr val="tx1"/>
                </a:solidFill>
                <a:latin typeface="Arial" charset="0"/>
                <a:ea typeface="宋体" charset="-122"/>
              </a:defRPr>
            </a:lvl9pPr>
          </a:lstStyle>
          <a:p>
            <a:pPr>
              <a:lnSpc>
                <a:spcPct val="90000"/>
              </a:lnSpc>
            </a:pPr>
            <a:r>
              <a:rPr kumimoji="1" lang="zh-CN" altLang="en-US" sz="3600" b="1">
                <a:solidFill>
                  <a:srgbClr val="0000CC"/>
                </a:solidFill>
                <a:latin typeface="Times New Roman" pitchFamily="18" charset="0"/>
                <a:ea typeface="华文新魏" pitchFamily="2" charset="-122"/>
              </a:rPr>
              <a:t>他 睡过头了，结果迟到了。</a:t>
            </a:r>
          </a:p>
          <a:p>
            <a:pPr>
              <a:lnSpc>
                <a:spcPct val="90000"/>
              </a:lnSpc>
            </a:pPr>
            <a:r>
              <a:rPr kumimoji="1" lang="en-US" altLang="zh-CN" sz="3600" b="1">
                <a:solidFill>
                  <a:srgbClr val="000000"/>
                </a:solidFill>
                <a:latin typeface="Times New Roman" pitchFamily="18" charset="0"/>
                <a:ea typeface="华文新魏" pitchFamily="2" charset="-122"/>
              </a:rPr>
              <a:t>He overslept, ___________ he was late.</a:t>
            </a:r>
          </a:p>
          <a:p>
            <a:pPr>
              <a:lnSpc>
                <a:spcPct val="90000"/>
              </a:lnSpc>
            </a:pPr>
            <a:r>
              <a:rPr kumimoji="1" lang="en-US" altLang="zh-CN" sz="3600" b="1">
                <a:solidFill>
                  <a:srgbClr val="000000"/>
                </a:solidFill>
                <a:latin typeface="Times New Roman" pitchFamily="18" charset="0"/>
                <a:ea typeface="华文新魏" pitchFamily="2" charset="-122"/>
              </a:rPr>
              <a:t>His long illness and __________ absence put him far behind in his work.</a:t>
            </a:r>
          </a:p>
          <a:p>
            <a:pPr>
              <a:lnSpc>
                <a:spcPct val="90000"/>
              </a:lnSpc>
            </a:pPr>
            <a:r>
              <a:rPr kumimoji="1" lang="zh-CN" altLang="en-US" sz="3600" b="1">
                <a:solidFill>
                  <a:srgbClr val="0000CC"/>
                </a:solidFill>
                <a:latin typeface="Times New Roman" pitchFamily="18" charset="0"/>
                <a:ea typeface="华文新魏" pitchFamily="2" charset="-122"/>
              </a:rPr>
              <a:t>他因为长期生病和因之缺席，耽误了很多课程。</a:t>
            </a:r>
          </a:p>
          <a:p>
            <a:pPr>
              <a:lnSpc>
                <a:spcPct val="90000"/>
              </a:lnSpc>
            </a:pPr>
            <a:r>
              <a:rPr kumimoji="1" lang="en-US" altLang="zh-CN" sz="3600" b="1">
                <a:solidFill>
                  <a:srgbClr val="000000"/>
                </a:solidFill>
                <a:latin typeface="Times New Roman" pitchFamily="18" charset="0"/>
                <a:ea typeface="华文新魏" pitchFamily="2" charset="-122"/>
              </a:rPr>
              <a:t>n. consequence </a:t>
            </a:r>
            <a:r>
              <a:rPr kumimoji="1" lang="zh-CN" altLang="en-US" sz="3600" b="1">
                <a:solidFill>
                  <a:srgbClr val="FF0000"/>
                </a:solidFill>
                <a:latin typeface="Times New Roman" pitchFamily="18" charset="0"/>
                <a:ea typeface="华文新魏" pitchFamily="2" charset="-122"/>
              </a:rPr>
              <a:t>后果</a:t>
            </a:r>
          </a:p>
        </p:txBody>
      </p:sp>
      <p:sp>
        <p:nvSpPr>
          <p:cNvPr id="390147" name="Text Box 3"/>
          <p:cNvSpPr txBox="1">
            <a:spLocks noChangeArrowheads="1"/>
          </p:cNvSpPr>
          <p:nvPr/>
        </p:nvSpPr>
        <p:spPr bwMode="auto">
          <a:xfrm>
            <a:off x="4505325" y="692150"/>
            <a:ext cx="2743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600" b="1">
                <a:solidFill>
                  <a:srgbClr val="FF0000"/>
                </a:solidFill>
                <a:latin typeface="Times New Roman" pitchFamily="18" charset="0"/>
                <a:ea typeface="宋体" charset="-122"/>
              </a:rPr>
              <a:t>consequently</a:t>
            </a:r>
          </a:p>
        </p:txBody>
      </p:sp>
      <p:sp>
        <p:nvSpPr>
          <p:cNvPr id="390148" name="Text Box 4"/>
          <p:cNvSpPr txBox="1">
            <a:spLocks noChangeArrowheads="1"/>
          </p:cNvSpPr>
          <p:nvPr/>
        </p:nvSpPr>
        <p:spPr bwMode="auto">
          <a:xfrm>
            <a:off x="5735638" y="1196975"/>
            <a:ext cx="2743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600" b="1">
                <a:solidFill>
                  <a:srgbClr val="FF0000"/>
                </a:solidFill>
                <a:latin typeface="Times New Roman" pitchFamily="18" charset="0"/>
                <a:ea typeface="宋体" charset="-122"/>
              </a:rPr>
              <a:t>consequent</a:t>
            </a:r>
          </a:p>
        </p:txBody>
      </p:sp>
    </p:spTree>
    <p:extLst>
      <p:ext uri="{BB962C8B-B14F-4D97-AF65-F5344CB8AC3E}">
        <p14:creationId xmlns:p14="http://schemas.microsoft.com/office/powerpoint/2010/main" val="3735552600"/>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90146">
                                            <p:txEl>
                                              <p:pRg st="0" end="0"/>
                                            </p:txEl>
                                          </p:spTgt>
                                        </p:tgtEl>
                                        <p:attrNameLst>
                                          <p:attrName>style.visibility</p:attrName>
                                        </p:attrNameLst>
                                      </p:cBhvr>
                                      <p:to>
                                        <p:strVal val="visible"/>
                                      </p:to>
                                    </p:set>
                                    <p:animEffect transition="in" filter="blinds(horizontal)">
                                      <p:cBhvr>
                                        <p:cTn id="7" dur="500"/>
                                        <p:tgtEl>
                                          <p:spTgt spid="39014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90146">
                                            <p:txEl>
                                              <p:pRg st="1" end="1"/>
                                            </p:txEl>
                                          </p:spTgt>
                                        </p:tgtEl>
                                        <p:attrNameLst>
                                          <p:attrName>style.visibility</p:attrName>
                                        </p:attrNameLst>
                                      </p:cBhvr>
                                      <p:to>
                                        <p:strVal val="visible"/>
                                      </p:to>
                                    </p:set>
                                    <p:animEffect transition="in" filter="blinds(horizontal)">
                                      <p:cBhvr>
                                        <p:cTn id="12" dur="500"/>
                                        <p:tgtEl>
                                          <p:spTgt spid="39014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9014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nodeType="clickEffect">
                                  <p:stCondLst>
                                    <p:cond delay="0"/>
                                  </p:stCondLst>
                                  <p:childTnLst>
                                    <p:set>
                                      <p:cBhvr>
                                        <p:cTn id="20" dur="1" fill="hold">
                                          <p:stCondLst>
                                            <p:cond delay="0"/>
                                          </p:stCondLst>
                                        </p:cTn>
                                        <p:tgtEl>
                                          <p:spTgt spid="390146">
                                            <p:txEl>
                                              <p:pRg st="3" end="3"/>
                                            </p:txEl>
                                          </p:spTgt>
                                        </p:tgtEl>
                                        <p:attrNameLst>
                                          <p:attrName>style.visibility</p:attrName>
                                        </p:attrNameLst>
                                      </p:cBhvr>
                                      <p:to>
                                        <p:strVal val="visible"/>
                                      </p:to>
                                    </p:set>
                                    <p:animEffect transition="in" filter="blinds(horizontal)">
                                      <p:cBhvr>
                                        <p:cTn id="21" dur="500"/>
                                        <p:tgtEl>
                                          <p:spTgt spid="390146">
                                            <p:txEl>
                                              <p:pRg st="3" end="3"/>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390146">
                                            <p:txEl>
                                              <p:pRg st="2" end="2"/>
                                            </p:txEl>
                                          </p:spTgt>
                                        </p:tgtEl>
                                        <p:attrNameLst>
                                          <p:attrName>style.visibility</p:attrName>
                                        </p:attrNameLst>
                                      </p:cBhvr>
                                      <p:to>
                                        <p:strVal val="visible"/>
                                      </p:to>
                                    </p:set>
                                    <p:animEffect transition="in" filter="blinds(horizontal)">
                                      <p:cBhvr>
                                        <p:cTn id="26" dur="500"/>
                                        <p:tgtEl>
                                          <p:spTgt spid="390146">
                                            <p:txEl>
                                              <p:pRg st="2" end="2"/>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9014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390146">
                                            <p:txEl>
                                              <p:pRg st="4" end="4"/>
                                            </p:txEl>
                                          </p:spTgt>
                                        </p:tgtEl>
                                        <p:attrNameLst>
                                          <p:attrName>style.visibility</p:attrName>
                                        </p:attrNameLst>
                                      </p:cBhvr>
                                      <p:to>
                                        <p:strVal val="visible"/>
                                      </p:to>
                                    </p:set>
                                    <p:animEffect transition="in" filter="blinds(horizontal)">
                                      <p:cBhvr>
                                        <p:cTn id="35" dur="500"/>
                                        <p:tgtEl>
                                          <p:spTgt spid="39014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147" grpId="0" autoUpdateAnimBg="0"/>
      <p:bldP spid="390148"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1170" name="Rectangle 2"/>
          <p:cNvSpPr>
            <a:spLocks noGrp="1" noChangeArrowheads="1"/>
          </p:cNvSpPr>
          <p:nvPr>
            <p:ph type="title"/>
          </p:nvPr>
        </p:nvSpPr>
        <p:spPr>
          <a:xfrm>
            <a:off x="1898650" y="-242888"/>
            <a:ext cx="8229600" cy="1143001"/>
          </a:xfrm>
        </p:spPr>
        <p:txBody>
          <a:bodyPr/>
          <a:lstStyle/>
          <a:p>
            <a:pPr algn="l"/>
            <a:r>
              <a:rPr lang="en-US" altLang="zh-CN" b="1"/>
              <a:t>5. aim </a:t>
            </a:r>
          </a:p>
        </p:txBody>
      </p:sp>
      <p:sp>
        <p:nvSpPr>
          <p:cNvPr id="391171" name="Rectangle 3"/>
          <p:cNvSpPr>
            <a:spLocks noGrp="1" noChangeArrowheads="1"/>
          </p:cNvSpPr>
          <p:nvPr>
            <p:ph type="body" idx="1"/>
          </p:nvPr>
        </p:nvSpPr>
        <p:spPr>
          <a:xfrm>
            <a:off x="1703388" y="908051"/>
            <a:ext cx="8642350" cy="5400675"/>
          </a:xfrm>
        </p:spPr>
        <p:txBody>
          <a:bodyPr/>
          <a:lstStyle/>
          <a:p>
            <a:pPr>
              <a:lnSpc>
                <a:spcPct val="90000"/>
              </a:lnSpc>
            </a:pPr>
            <a:r>
              <a:rPr kumimoji="1" lang="zh-CN" altLang="en-US" sz="2800" b="1">
                <a:solidFill>
                  <a:srgbClr val="0000CC"/>
                </a:solidFill>
                <a:latin typeface="Times New Roman" pitchFamily="18" charset="0"/>
                <a:ea typeface="华文新魏" pitchFamily="2" charset="-122"/>
              </a:rPr>
              <a:t>这项研究的目的是找到新的食物来源。</a:t>
            </a:r>
          </a:p>
          <a:p>
            <a:pPr>
              <a:lnSpc>
                <a:spcPct val="90000"/>
              </a:lnSpc>
            </a:pPr>
            <a:r>
              <a:rPr lang="en-US" altLang="zh-CN" sz="2800" b="1"/>
              <a:t>The aim of the research is to find new food sources.</a:t>
            </a:r>
          </a:p>
          <a:p>
            <a:pPr>
              <a:lnSpc>
                <a:spcPct val="90000"/>
              </a:lnSpc>
            </a:pPr>
            <a:r>
              <a:rPr lang="en-US" altLang="zh-CN" sz="2800" b="1">
                <a:solidFill>
                  <a:srgbClr val="FF0000"/>
                </a:solidFill>
              </a:rPr>
              <a:t>take aim at</a:t>
            </a:r>
            <a:r>
              <a:rPr lang="en-US" altLang="zh-CN" sz="2800" b="1"/>
              <a:t> </a:t>
            </a:r>
          </a:p>
          <a:p>
            <a:pPr>
              <a:lnSpc>
                <a:spcPct val="90000"/>
              </a:lnSpc>
            </a:pPr>
            <a:r>
              <a:rPr kumimoji="1" lang="en-US" altLang="zh-CN" sz="2800" b="1">
                <a:solidFill>
                  <a:srgbClr val="0000CC"/>
                </a:solidFill>
                <a:latin typeface="Times New Roman" pitchFamily="18" charset="0"/>
                <a:ea typeface="华文新魏" pitchFamily="2" charset="-122"/>
              </a:rPr>
              <a:t>Alan</a:t>
            </a:r>
            <a:r>
              <a:rPr kumimoji="1" lang="zh-CN" altLang="en-US" sz="2800" b="1">
                <a:solidFill>
                  <a:srgbClr val="0000CC"/>
                </a:solidFill>
                <a:latin typeface="Times New Roman" pitchFamily="18" charset="0"/>
                <a:ea typeface="华文新魏" pitchFamily="2" charset="-122"/>
              </a:rPr>
              <a:t>瞄准了目标。 </a:t>
            </a:r>
          </a:p>
          <a:p>
            <a:pPr>
              <a:lnSpc>
                <a:spcPct val="90000"/>
              </a:lnSpc>
            </a:pPr>
            <a:r>
              <a:rPr lang="en-US" altLang="zh-CN" sz="2800" b="1" i="1"/>
              <a:t>Alan took aim at the target.</a:t>
            </a:r>
          </a:p>
          <a:p>
            <a:pPr>
              <a:lnSpc>
                <a:spcPct val="90000"/>
              </a:lnSpc>
            </a:pPr>
            <a:r>
              <a:rPr lang="en-US" altLang="zh-CN" sz="2800" b="1" i="1">
                <a:solidFill>
                  <a:srgbClr val="FF0000"/>
                </a:solidFill>
              </a:rPr>
              <a:t>aim to do sth</a:t>
            </a:r>
            <a:r>
              <a:rPr lang="en-US" altLang="zh-CN" sz="2800" b="1" i="1"/>
              <a:t> </a:t>
            </a:r>
          </a:p>
          <a:p>
            <a:pPr>
              <a:lnSpc>
                <a:spcPct val="90000"/>
              </a:lnSpc>
            </a:pPr>
            <a:r>
              <a:rPr lang="en-US" altLang="zh-CN" sz="2800" b="1" i="1"/>
              <a:t>We aim to finish by Friday.</a:t>
            </a:r>
          </a:p>
          <a:p>
            <a:pPr>
              <a:lnSpc>
                <a:spcPct val="90000"/>
              </a:lnSpc>
            </a:pPr>
            <a:r>
              <a:rPr lang="en-US" altLang="zh-CN" sz="2800" b="1" i="1">
                <a:solidFill>
                  <a:srgbClr val="FF0000"/>
                </a:solidFill>
              </a:rPr>
              <a:t>aim sth at sb:</a:t>
            </a:r>
            <a:r>
              <a:rPr lang="en-US" altLang="zh-CN" sz="2800" b="1" i="1"/>
              <a:t> to say or do sth that is intended for a particular person or group of people: </a:t>
            </a:r>
          </a:p>
          <a:p>
            <a:pPr>
              <a:lnSpc>
                <a:spcPct val="90000"/>
              </a:lnSpc>
            </a:pPr>
            <a:r>
              <a:rPr kumimoji="1" lang="zh-CN" altLang="en-US" sz="2800" b="1">
                <a:solidFill>
                  <a:srgbClr val="0000CC"/>
                </a:solidFill>
                <a:latin typeface="Times New Roman" pitchFamily="18" charset="0"/>
                <a:ea typeface="华文新魏" pitchFamily="2" charset="-122"/>
              </a:rPr>
              <a:t>一个以青少年为对象的节目</a:t>
            </a:r>
          </a:p>
          <a:p>
            <a:pPr>
              <a:lnSpc>
                <a:spcPct val="90000"/>
              </a:lnSpc>
            </a:pPr>
            <a:r>
              <a:rPr lang="en-US" altLang="zh-CN" sz="2800" b="1" i="1"/>
              <a:t>a program that's </a:t>
            </a:r>
            <a:r>
              <a:rPr lang="en-US" altLang="zh-CN" sz="2800" b="1" i="1">
                <a:solidFill>
                  <a:srgbClr val="FF0000"/>
                </a:solidFill>
              </a:rPr>
              <a:t>aimed at</a:t>
            </a:r>
            <a:r>
              <a:rPr lang="en-US" altLang="zh-CN" sz="2800" b="1" i="1"/>
              <a:t> teenagers</a:t>
            </a:r>
          </a:p>
          <a:p>
            <a:pPr>
              <a:lnSpc>
                <a:spcPct val="90000"/>
              </a:lnSpc>
            </a:pPr>
            <a:r>
              <a:rPr lang="en-US" altLang="zh-CN" sz="2800" b="1" i="1"/>
              <a:t>The criticism wasn't </a:t>
            </a:r>
            <a:r>
              <a:rPr lang="en-US" altLang="zh-CN" sz="2800" b="1" i="1">
                <a:solidFill>
                  <a:srgbClr val="FF0000"/>
                </a:solidFill>
              </a:rPr>
              <a:t>aimed at</a:t>
            </a:r>
            <a:r>
              <a:rPr lang="en-US" altLang="zh-CN" sz="2800" b="1" i="1"/>
              <a:t> you.</a:t>
            </a:r>
          </a:p>
        </p:txBody>
      </p:sp>
      <p:sp>
        <p:nvSpPr>
          <p:cNvPr id="391172" name="Rectangle 4"/>
          <p:cNvSpPr>
            <a:spLocks noChangeArrowheads="1"/>
          </p:cNvSpPr>
          <p:nvPr/>
        </p:nvSpPr>
        <p:spPr bwMode="auto">
          <a:xfrm>
            <a:off x="3575050" y="0"/>
            <a:ext cx="6038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pPr>
            <a:r>
              <a:rPr kumimoji="1" lang="en-US" altLang="zh-CN" sz="3600" b="1">
                <a:solidFill>
                  <a:srgbClr val="FF0000"/>
                </a:solidFill>
                <a:latin typeface="Times New Roman" pitchFamily="18" charset="0"/>
                <a:ea typeface="华文新魏" pitchFamily="2" charset="-122"/>
              </a:rPr>
              <a:t>n.</a:t>
            </a:r>
            <a:r>
              <a:rPr kumimoji="1" lang="zh-CN" altLang="en-US" sz="3600" b="1">
                <a:solidFill>
                  <a:srgbClr val="0000CC"/>
                </a:solidFill>
                <a:latin typeface="Times New Roman" pitchFamily="18" charset="0"/>
                <a:ea typeface="华文新魏" pitchFamily="2" charset="-122"/>
              </a:rPr>
              <a:t>目标</a:t>
            </a:r>
            <a:r>
              <a:rPr kumimoji="1" lang="en-US" altLang="zh-CN" sz="3600" b="1">
                <a:solidFill>
                  <a:srgbClr val="0000CC"/>
                </a:solidFill>
                <a:latin typeface="Times New Roman" pitchFamily="18" charset="0"/>
                <a:ea typeface="华文新魏" pitchFamily="2" charset="-122"/>
              </a:rPr>
              <a:t>;</a:t>
            </a:r>
            <a:r>
              <a:rPr kumimoji="1" lang="zh-CN" altLang="en-US" sz="3600" b="1">
                <a:solidFill>
                  <a:srgbClr val="0000CC"/>
                </a:solidFill>
                <a:latin typeface="Times New Roman" pitchFamily="18" charset="0"/>
                <a:ea typeface="华文新魏" pitchFamily="2" charset="-122"/>
              </a:rPr>
              <a:t>目的</a:t>
            </a:r>
            <a:r>
              <a:rPr kumimoji="1" lang="en-US" altLang="zh-CN" sz="3600" b="1">
                <a:solidFill>
                  <a:srgbClr val="0000CC"/>
                </a:solidFill>
                <a:latin typeface="Times New Roman" pitchFamily="18" charset="0"/>
                <a:ea typeface="华文新魏" pitchFamily="2" charset="-122"/>
              </a:rPr>
              <a:t>;</a:t>
            </a:r>
            <a:r>
              <a:rPr kumimoji="1" lang="zh-CN" altLang="en-US" sz="3600" b="1">
                <a:solidFill>
                  <a:srgbClr val="0000CC"/>
                </a:solidFill>
                <a:latin typeface="Times New Roman" pitchFamily="18" charset="0"/>
                <a:ea typeface="华文新魏" pitchFamily="2" charset="-122"/>
              </a:rPr>
              <a:t>瞄准  </a:t>
            </a:r>
            <a:r>
              <a:rPr kumimoji="1" lang="en-US" altLang="zh-CN" sz="3600" b="1">
                <a:solidFill>
                  <a:srgbClr val="FF0000"/>
                </a:solidFill>
                <a:latin typeface="Times New Roman" pitchFamily="18" charset="0"/>
                <a:ea typeface="华文新魏" pitchFamily="2" charset="-122"/>
              </a:rPr>
              <a:t>v.</a:t>
            </a:r>
            <a:r>
              <a:rPr kumimoji="1" lang="zh-CN" altLang="en-US" sz="3600" b="1">
                <a:solidFill>
                  <a:srgbClr val="0000CC"/>
                </a:solidFill>
                <a:latin typeface="Times New Roman" pitchFamily="18" charset="0"/>
                <a:ea typeface="华文新魏" pitchFamily="2" charset="-122"/>
              </a:rPr>
              <a:t>对</a:t>
            </a:r>
            <a:r>
              <a:rPr kumimoji="1" lang="en-US" altLang="zh-CN" sz="3600" b="1">
                <a:solidFill>
                  <a:srgbClr val="0000CC"/>
                </a:solidFill>
                <a:latin typeface="Times New Roman" pitchFamily="18" charset="0"/>
                <a:ea typeface="华文新魏" pitchFamily="2" charset="-122"/>
              </a:rPr>
              <a:t>...</a:t>
            </a:r>
            <a:r>
              <a:rPr kumimoji="1" lang="zh-CN" altLang="en-US" sz="3600" b="1">
                <a:solidFill>
                  <a:srgbClr val="0000CC"/>
                </a:solidFill>
                <a:latin typeface="Times New Roman" pitchFamily="18" charset="0"/>
                <a:ea typeface="华文新魏" pitchFamily="2" charset="-122"/>
              </a:rPr>
              <a:t>瞄准</a:t>
            </a:r>
            <a:r>
              <a:rPr kumimoji="1" lang="en-US" altLang="zh-CN" sz="3600" b="1">
                <a:solidFill>
                  <a:srgbClr val="0000CC"/>
                </a:solidFill>
                <a:latin typeface="Times New Roman" pitchFamily="18" charset="0"/>
                <a:ea typeface="华文新魏" pitchFamily="2" charset="-122"/>
              </a:rPr>
              <a:t>;</a:t>
            </a:r>
          </a:p>
          <a:p>
            <a:pPr>
              <a:lnSpc>
                <a:spcPct val="90000"/>
              </a:lnSpc>
            </a:pPr>
            <a:r>
              <a:rPr kumimoji="1" lang="en-US" altLang="zh-CN" sz="3600" b="1">
                <a:solidFill>
                  <a:srgbClr val="0000CC"/>
                </a:solidFill>
                <a:latin typeface="Times New Roman" pitchFamily="18" charset="0"/>
                <a:ea typeface="华文新魏" pitchFamily="2" charset="-122"/>
              </a:rPr>
              <a:t>  </a:t>
            </a:r>
          </a:p>
        </p:txBody>
      </p:sp>
      <p:sp>
        <p:nvSpPr>
          <p:cNvPr id="391173" name="Rectangle 5"/>
          <p:cNvSpPr>
            <a:spLocks noChangeArrowheads="1"/>
          </p:cNvSpPr>
          <p:nvPr/>
        </p:nvSpPr>
        <p:spPr bwMode="auto">
          <a:xfrm>
            <a:off x="4008438" y="2205038"/>
            <a:ext cx="8953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800" b="1">
                <a:solidFill>
                  <a:srgbClr val="0000CC"/>
                </a:solidFill>
                <a:latin typeface="Times New Roman" pitchFamily="18" charset="0"/>
                <a:ea typeface="华文新魏" pitchFamily="2" charset="-122"/>
              </a:rPr>
              <a:t>瞄准</a:t>
            </a:r>
          </a:p>
        </p:txBody>
      </p:sp>
      <p:sp>
        <p:nvSpPr>
          <p:cNvPr id="391174" name="Rectangle 6"/>
          <p:cNvSpPr>
            <a:spLocks noChangeArrowheads="1"/>
          </p:cNvSpPr>
          <p:nvPr/>
        </p:nvSpPr>
        <p:spPr bwMode="auto">
          <a:xfrm>
            <a:off x="4295776" y="3630613"/>
            <a:ext cx="44672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kumimoji="1" lang="en-US" altLang="zh-CN" sz="2800" b="1">
                <a:solidFill>
                  <a:srgbClr val="0000CC"/>
                </a:solidFill>
                <a:latin typeface="Times New Roman" pitchFamily="18" charset="0"/>
                <a:ea typeface="华文新魏" pitchFamily="2" charset="-122"/>
              </a:rPr>
              <a:t>=try or intend to achieve sth</a:t>
            </a:r>
            <a:endParaRPr lang="en-US" altLang="zh-CN" sz="2800">
              <a:solidFill>
                <a:srgbClr val="000000"/>
              </a:solidFill>
              <a:ea typeface="宋体" charset="-122"/>
            </a:endParaRPr>
          </a:p>
        </p:txBody>
      </p:sp>
    </p:spTree>
    <p:extLst>
      <p:ext uri="{BB962C8B-B14F-4D97-AF65-F5344CB8AC3E}">
        <p14:creationId xmlns:p14="http://schemas.microsoft.com/office/powerpoint/2010/main" val="2958190072"/>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91171">
                                            <p:txEl>
                                              <p:pRg st="0" end="0"/>
                                            </p:txEl>
                                          </p:spTgt>
                                        </p:tgtEl>
                                        <p:attrNameLst>
                                          <p:attrName>style.visibility</p:attrName>
                                        </p:attrNameLst>
                                      </p:cBhvr>
                                      <p:to>
                                        <p:strVal val="visible"/>
                                      </p:to>
                                    </p:set>
                                    <p:animEffect transition="in" filter="blinds(horizontal)">
                                      <p:cBhvr>
                                        <p:cTn id="7" dur="500"/>
                                        <p:tgtEl>
                                          <p:spTgt spid="3911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91171">
                                            <p:txEl>
                                              <p:pRg st="1" end="1"/>
                                            </p:txEl>
                                          </p:spTgt>
                                        </p:tgtEl>
                                        <p:attrNameLst>
                                          <p:attrName>style.visibility</p:attrName>
                                        </p:attrNameLst>
                                      </p:cBhvr>
                                      <p:to>
                                        <p:strVal val="visible"/>
                                      </p:to>
                                    </p:set>
                                    <p:animEffect transition="in" filter="blinds(horizontal)">
                                      <p:cBhvr>
                                        <p:cTn id="12" dur="500"/>
                                        <p:tgtEl>
                                          <p:spTgt spid="39117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91171">
                                            <p:txEl>
                                              <p:pRg st="2" end="2"/>
                                            </p:txEl>
                                          </p:spTgt>
                                        </p:tgtEl>
                                        <p:attrNameLst>
                                          <p:attrName>style.visibility</p:attrName>
                                        </p:attrNameLst>
                                      </p:cBhvr>
                                      <p:to>
                                        <p:strVal val="visible"/>
                                      </p:to>
                                    </p:set>
                                    <p:animEffect transition="in" filter="blinds(horizontal)">
                                      <p:cBhvr>
                                        <p:cTn id="17" dur="500"/>
                                        <p:tgtEl>
                                          <p:spTgt spid="39117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91173"/>
                                        </p:tgtEl>
                                        <p:attrNameLst>
                                          <p:attrName>style.visibility</p:attrName>
                                        </p:attrNameLst>
                                      </p:cBhvr>
                                      <p:to>
                                        <p:strVal val="visible"/>
                                      </p:to>
                                    </p:set>
                                    <p:animEffect transition="in" filter="blinds(horizontal)">
                                      <p:cBhvr>
                                        <p:cTn id="22" dur="500"/>
                                        <p:tgtEl>
                                          <p:spTgt spid="39117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91171">
                                            <p:txEl>
                                              <p:pRg st="3" end="3"/>
                                            </p:txEl>
                                          </p:spTgt>
                                        </p:tgtEl>
                                        <p:attrNameLst>
                                          <p:attrName>style.visibility</p:attrName>
                                        </p:attrNameLst>
                                      </p:cBhvr>
                                      <p:to>
                                        <p:strVal val="visible"/>
                                      </p:to>
                                    </p:set>
                                    <p:animEffect transition="in" filter="blinds(horizontal)">
                                      <p:cBhvr>
                                        <p:cTn id="27" dur="500"/>
                                        <p:tgtEl>
                                          <p:spTgt spid="391171">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91171">
                                            <p:txEl>
                                              <p:pRg st="4" end="4"/>
                                            </p:txEl>
                                          </p:spTgt>
                                        </p:tgtEl>
                                        <p:attrNameLst>
                                          <p:attrName>style.visibility</p:attrName>
                                        </p:attrNameLst>
                                      </p:cBhvr>
                                      <p:to>
                                        <p:strVal val="visible"/>
                                      </p:to>
                                    </p:set>
                                    <p:animEffect transition="in" filter="blinds(horizontal)">
                                      <p:cBhvr>
                                        <p:cTn id="32" dur="500"/>
                                        <p:tgtEl>
                                          <p:spTgt spid="391171">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91171">
                                            <p:txEl>
                                              <p:pRg st="5" end="5"/>
                                            </p:txEl>
                                          </p:spTgt>
                                        </p:tgtEl>
                                        <p:attrNameLst>
                                          <p:attrName>style.visibility</p:attrName>
                                        </p:attrNameLst>
                                      </p:cBhvr>
                                      <p:to>
                                        <p:strVal val="visible"/>
                                      </p:to>
                                    </p:set>
                                    <p:animEffect transition="in" filter="blinds(horizontal)">
                                      <p:cBhvr>
                                        <p:cTn id="37" dur="500"/>
                                        <p:tgtEl>
                                          <p:spTgt spid="391171">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91174"/>
                                        </p:tgtEl>
                                        <p:attrNameLst>
                                          <p:attrName>style.visibility</p:attrName>
                                        </p:attrNameLst>
                                      </p:cBhvr>
                                      <p:to>
                                        <p:strVal val="visible"/>
                                      </p:to>
                                    </p:set>
                                    <p:animEffect transition="in" filter="blinds(horizontal)">
                                      <p:cBhvr>
                                        <p:cTn id="42" dur="500"/>
                                        <p:tgtEl>
                                          <p:spTgt spid="39117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91171">
                                            <p:txEl>
                                              <p:pRg st="6" end="6"/>
                                            </p:txEl>
                                          </p:spTgt>
                                        </p:tgtEl>
                                        <p:attrNameLst>
                                          <p:attrName>style.visibility</p:attrName>
                                        </p:attrNameLst>
                                      </p:cBhvr>
                                      <p:to>
                                        <p:strVal val="visible"/>
                                      </p:to>
                                    </p:set>
                                    <p:animEffect transition="in" filter="blinds(horizontal)">
                                      <p:cBhvr>
                                        <p:cTn id="47" dur="500"/>
                                        <p:tgtEl>
                                          <p:spTgt spid="391171">
                                            <p:txEl>
                                              <p:pRg st="6" end="6"/>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391171">
                                            <p:txEl>
                                              <p:pRg st="7" end="7"/>
                                            </p:txEl>
                                          </p:spTgt>
                                        </p:tgtEl>
                                        <p:attrNameLst>
                                          <p:attrName>style.visibility</p:attrName>
                                        </p:attrNameLst>
                                      </p:cBhvr>
                                      <p:to>
                                        <p:strVal val="visible"/>
                                      </p:to>
                                    </p:set>
                                    <p:animEffect transition="in" filter="blinds(horizontal)">
                                      <p:cBhvr>
                                        <p:cTn id="52" dur="500"/>
                                        <p:tgtEl>
                                          <p:spTgt spid="391171">
                                            <p:txEl>
                                              <p:pRg st="7" end="7"/>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391171">
                                            <p:txEl>
                                              <p:pRg st="8" end="8"/>
                                            </p:txEl>
                                          </p:spTgt>
                                        </p:tgtEl>
                                        <p:attrNameLst>
                                          <p:attrName>style.visibility</p:attrName>
                                        </p:attrNameLst>
                                      </p:cBhvr>
                                      <p:to>
                                        <p:strVal val="visible"/>
                                      </p:to>
                                    </p:set>
                                    <p:animEffect transition="in" filter="blinds(horizontal)">
                                      <p:cBhvr>
                                        <p:cTn id="57" dur="500"/>
                                        <p:tgtEl>
                                          <p:spTgt spid="391171">
                                            <p:txEl>
                                              <p:pRg st="8" end="8"/>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391171">
                                            <p:txEl>
                                              <p:pRg st="9" end="9"/>
                                            </p:txEl>
                                          </p:spTgt>
                                        </p:tgtEl>
                                        <p:attrNameLst>
                                          <p:attrName>style.visibility</p:attrName>
                                        </p:attrNameLst>
                                      </p:cBhvr>
                                      <p:to>
                                        <p:strVal val="visible"/>
                                      </p:to>
                                    </p:set>
                                    <p:animEffect transition="in" filter="blinds(horizontal)">
                                      <p:cBhvr>
                                        <p:cTn id="62" dur="500"/>
                                        <p:tgtEl>
                                          <p:spTgt spid="391171">
                                            <p:txEl>
                                              <p:pRg st="9" end="9"/>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391171">
                                            <p:txEl>
                                              <p:pRg st="10" end="10"/>
                                            </p:txEl>
                                          </p:spTgt>
                                        </p:tgtEl>
                                        <p:attrNameLst>
                                          <p:attrName>style.visibility</p:attrName>
                                        </p:attrNameLst>
                                      </p:cBhvr>
                                      <p:to>
                                        <p:strVal val="visible"/>
                                      </p:to>
                                    </p:set>
                                    <p:animEffect transition="in" filter="blinds(horizontal)">
                                      <p:cBhvr>
                                        <p:cTn id="67" dur="500"/>
                                        <p:tgtEl>
                                          <p:spTgt spid="39117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1173" grpId="0"/>
      <p:bldP spid="391174" grpId="0"/>
    </p:bld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2194" name="Text Box 2"/>
          <p:cNvSpPr txBox="1">
            <a:spLocks noChangeArrowheads="1"/>
          </p:cNvSpPr>
          <p:nvPr/>
        </p:nvSpPr>
        <p:spPr bwMode="auto">
          <a:xfrm>
            <a:off x="1828800" y="457200"/>
            <a:ext cx="7924800" cy="470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solidFill>
                  <a:srgbClr val="000000"/>
                </a:solidFill>
                <a:latin typeface="Times New Roman" pitchFamily="18" charset="0"/>
                <a:ea typeface="华文新魏" pitchFamily="2" charset="-122"/>
              </a:rPr>
              <a:t>这些措施旨在削减政府的开支。</a:t>
            </a:r>
          </a:p>
          <a:p>
            <a:pPr>
              <a:spcBef>
                <a:spcPct val="50000"/>
              </a:spcBef>
            </a:pPr>
            <a:r>
              <a:rPr kumimoji="1" lang="en-US" altLang="zh-CN" sz="3600" b="1">
                <a:solidFill>
                  <a:srgbClr val="000000"/>
                </a:solidFill>
                <a:latin typeface="Times New Roman" pitchFamily="18" charset="0"/>
                <a:ea typeface="华文新魏" pitchFamily="2" charset="-122"/>
              </a:rPr>
              <a:t>These measures ____ ____ reducing government expenditure.</a:t>
            </a:r>
          </a:p>
          <a:p>
            <a:pPr>
              <a:spcBef>
                <a:spcPct val="50000"/>
              </a:spcBef>
            </a:pPr>
            <a:r>
              <a:rPr kumimoji="1" lang="zh-CN" altLang="en-US" sz="3600" b="1">
                <a:solidFill>
                  <a:srgbClr val="000000"/>
                </a:solidFill>
                <a:latin typeface="Times New Roman" pitchFamily="18" charset="0"/>
                <a:ea typeface="华文新魏" pitchFamily="2" charset="-122"/>
              </a:rPr>
              <a:t>他在生活中没有目标。</a:t>
            </a:r>
          </a:p>
          <a:p>
            <a:pPr>
              <a:spcBef>
                <a:spcPct val="50000"/>
              </a:spcBef>
            </a:pPr>
            <a:r>
              <a:rPr kumimoji="1" lang="en-US" altLang="zh-CN" sz="3600" b="1">
                <a:solidFill>
                  <a:srgbClr val="000000"/>
                </a:solidFill>
                <a:latin typeface="Times New Roman" pitchFamily="18" charset="0"/>
                <a:ea typeface="华文新魏" pitchFamily="2" charset="-122"/>
              </a:rPr>
              <a:t>He has __ ____ in life.</a:t>
            </a:r>
          </a:p>
          <a:p>
            <a:pPr>
              <a:lnSpc>
                <a:spcPct val="90000"/>
              </a:lnSpc>
            </a:pPr>
            <a:r>
              <a:rPr kumimoji="1" lang="en-US" altLang="zh-CN" sz="3600" b="1">
                <a:solidFill>
                  <a:srgbClr val="0000CC"/>
                </a:solidFill>
                <a:latin typeface="Times New Roman" pitchFamily="18" charset="0"/>
                <a:ea typeface="华文新魏" pitchFamily="2" charset="-122"/>
              </a:rPr>
              <a:t> </a:t>
            </a:r>
          </a:p>
          <a:p>
            <a:pPr>
              <a:lnSpc>
                <a:spcPct val="90000"/>
              </a:lnSpc>
            </a:pPr>
            <a:r>
              <a:rPr kumimoji="1" lang="en-US" altLang="zh-CN" sz="4000" b="1">
                <a:solidFill>
                  <a:srgbClr val="FF0000"/>
                </a:solidFill>
                <a:effectLst>
                  <a:outerShdw blurRad="38100" dist="38100" dir="2700000" algn="tl">
                    <a:srgbClr val="C0C0C0"/>
                  </a:outerShdw>
                </a:effectLst>
                <a:latin typeface="华文新魏" pitchFamily="2" charset="-122"/>
                <a:ea typeface="华文新魏" pitchFamily="2" charset="-122"/>
              </a:rPr>
              <a:t>aim high</a:t>
            </a:r>
            <a:r>
              <a:rPr kumimoji="1" lang="en-US" altLang="zh-CN" sz="3600" b="1">
                <a:solidFill>
                  <a:srgbClr val="0000CC"/>
                </a:solidFill>
                <a:latin typeface="Times New Roman" pitchFamily="18" charset="0"/>
                <a:ea typeface="华文新魏" pitchFamily="2" charset="-122"/>
              </a:rPr>
              <a:t>      </a:t>
            </a:r>
            <a:r>
              <a:rPr kumimoji="1" lang="zh-CN" altLang="en-US" sz="3600" b="1">
                <a:solidFill>
                  <a:srgbClr val="0000CC"/>
                </a:solidFill>
                <a:latin typeface="Times New Roman" pitchFamily="18" charset="0"/>
                <a:ea typeface="华文新魏" pitchFamily="2" charset="-122"/>
              </a:rPr>
              <a:t>胸 怀大志</a:t>
            </a:r>
            <a:r>
              <a:rPr kumimoji="1" lang="en-US" altLang="zh-CN" sz="3600" b="1">
                <a:solidFill>
                  <a:srgbClr val="0000CC"/>
                </a:solidFill>
                <a:latin typeface="Times New Roman" pitchFamily="18" charset="0"/>
                <a:ea typeface="华文新魏" pitchFamily="2" charset="-122"/>
              </a:rPr>
              <a:t>; </a:t>
            </a:r>
            <a:r>
              <a:rPr kumimoji="1" lang="zh-CN" altLang="en-US" sz="3600" b="1">
                <a:solidFill>
                  <a:srgbClr val="0000CC"/>
                </a:solidFill>
                <a:latin typeface="Times New Roman" pitchFamily="18" charset="0"/>
                <a:ea typeface="华文新魏" pitchFamily="2" charset="-122"/>
              </a:rPr>
              <a:t>力争上游</a:t>
            </a:r>
          </a:p>
        </p:txBody>
      </p:sp>
      <p:sp>
        <p:nvSpPr>
          <p:cNvPr id="392195" name="Text Box 3"/>
          <p:cNvSpPr txBox="1">
            <a:spLocks noChangeArrowheads="1"/>
          </p:cNvSpPr>
          <p:nvPr/>
        </p:nvSpPr>
        <p:spPr bwMode="auto">
          <a:xfrm>
            <a:off x="5257801" y="1274763"/>
            <a:ext cx="17748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600" b="1">
                <a:solidFill>
                  <a:srgbClr val="FF0000"/>
                </a:solidFill>
                <a:latin typeface="Times New Roman" pitchFamily="18" charset="0"/>
                <a:ea typeface="宋体" charset="-122"/>
              </a:rPr>
              <a:t>aim at</a:t>
            </a:r>
            <a:r>
              <a:rPr kumimoji="1" lang="en-US" altLang="zh-CN" sz="2400">
                <a:solidFill>
                  <a:srgbClr val="000000"/>
                </a:solidFill>
                <a:latin typeface="Times New Roman" pitchFamily="18" charset="0"/>
                <a:ea typeface="宋体" charset="-122"/>
              </a:rPr>
              <a:t> </a:t>
            </a:r>
          </a:p>
        </p:txBody>
      </p:sp>
      <p:sp>
        <p:nvSpPr>
          <p:cNvPr id="392196" name="Text Box 4"/>
          <p:cNvSpPr txBox="1">
            <a:spLocks noChangeArrowheads="1"/>
          </p:cNvSpPr>
          <p:nvPr/>
        </p:nvSpPr>
        <p:spPr bwMode="auto">
          <a:xfrm>
            <a:off x="3287713" y="3429000"/>
            <a:ext cx="2667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600" b="1">
                <a:solidFill>
                  <a:srgbClr val="FF0000"/>
                </a:solidFill>
                <a:latin typeface="Times New Roman" pitchFamily="18" charset="0"/>
                <a:ea typeface="宋体" charset="-122"/>
              </a:rPr>
              <a:t>no aim</a:t>
            </a:r>
          </a:p>
        </p:txBody>
      </p:sp>
    </p:spTree>
    <p:extLst>
      <p:ext uri="{BB962C8B-B14F-4D97-AF65-F5344CB8AC3E}">
        <p14:creationId xmlns:p14="http://schemas.microsoft.com/office/powerpoint/2010/main" val="3974081398"/>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9219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921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2195" grpId="0" autoUpdateAnimBg="0"/>
      <p:bldP spid="392196"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2" name="Text Box 4"/>
          <p:cNvSpPr txBox="1">
            <a:spLocks noChangeArrowheads="1"/>
          </p:cNvSpPr>
          <p:nvPr/>
        </p:nvSpPr>
        <p:spPr bwMode="auto">
          <a:xfrm>
            <a:off x="1703389" y="260351"/>
            <a:ext cx="9361487"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charset="0"/>
                <a:ea typeface="宋体" charset="-122"/>
              </a:defRPr>
            </a:lvl1pPr>
            <a:lvl2pPr marL="800100" indent="-342900">
              <a:defRPr>
                <a:solidFill>
                  <a:schemeClr val="tx1"/>
                </a:solidFill>
                <a:latin typeface="Arial" charset="0"/>
                <a:ea typeface="宋体" charset="-122"/>
              </a:defRPr>
            </a:lvl2pPr>
            <a:lvl3pPr marL="1257300" indent="-342900">
              <a:defRPr>
                <a:solidFill>
                  <a:schemeClr val="tx1"/>
                </a:solidFill>
                <a:latin typeface="Arial" charset="0"/>
                <a:ea typeface="宋体" charset="-122"/>
              </a:defRPr>
            </a:lvl3pPr>
            <a:lvl4pPr marL="1714500" indent="-342900">
              <a:defRPr>
                <a:solidFill>
                  <a:schemeClr val="tx1"/>
                </a:solidFill>
                <a:latin typeface="Arial" charset="0"/>
                <a:ea typeface="宋体" charset="-122"/>
              </a:defRPr>
            </a:lvl4pPr>
            <a:lvl5pPr marL="2171700" indent="-342900">
              <a:defRPr>
                <a:solidFill>
                  <a:schemeClr val="tx1"/>
                </a:solidFill>
                <a:latin typeface="Arial" charset="0"/>
                <a:ea typeface="宋体" charset="-122"/>
              </a:defRPr>
            </a:lvl5pPr>
            <a:lvl6pPr marL="2628900" indent="-342900" fontAlgn="base">
              <a:spcBef>
                <a:spcPct val="0"/>
              </a:spcBef>
              <a:spcAft>
                <a:spcPct val="0"/>
              </a:spcAft>
              <a:defRPr>
                <a:solidFill>
                  <a:schemeClr val="tx1"/>
                </a:solidFill>
                <a:latin typeface="Arial" charset="0"/>
                <a:ea typeface="宋体" charset="-122"/>
              </a:defRPr>
            </a:lvl6pPr>
            <a:lvl7pPr marL="3086100" indent="-342900" fontAlgn="base">
              <a:spcBef>
                <a:spcPct val="0"/>
              </a:spcBef>
              <a:spcAft>
                <a:spcPct val="0"/>
              </a:spcAft>
              <a:defRPr>
                <a:solidFill>
                  <a:schemeClr val="tx1"/>
                </a:solidFill>
                <a:latin typeface="Arial" charset="0"/>
                <a:ea typeface="宋体" charset="-122"/>
              </a:defRPr>
            </a:lvl7pPr>
            <a:lvl8pPr marL="3543300" indent="-342900" fontAlgn="base">
              <a:spcBef>
                <a:spcPct val="0"/>
              </a:spcBef>
              <a:spcAft>
                <a:spcPct val="0"/>
              </a:spcAft>
              <a:defRPr>
                <a:solidFill>
                  <a:schemeClr val="tx1"/>
                </a:solidFill>
                <a:latin typeface="Arial" charset="0"/>
                <a:ea typeface="宋体" charset="-122"/>
              </a:defRPr>
            </a:lvl8pPr>
            <a:lvl9pPr marL="4000500" indent="-342900" fontAlgn="base">
              <a:spcBef>
                <a:spcPct val="0"/>
              </a:spcBef>
              <a:spcAft>
                <a:spcPct val="0"/>
              </a:spcAft>
              <a:defRPr>
                <a:solidFill>
                  <a:schemeClr val="tx1"/>
                </a:solidFill>
                <a:latin typeface="Arial" charset="0"/>
                <a:ea typeface="宋体" charset="-122"/>
              </a:defRPr>
            </a:lvl9pPr>
          </a:lstStyle>
          <a:p>
            <a:r>
              <a:rPr lang="en-US" altLang="zh-CN" sz="4000" b="1">
                <a:solidFill>
                  <a:srgbClr val="000000"/>
                </a:solidFill>
              </a:rPr>
              <a:t>represent</a:t>
            </a:r>
            <a:r>
              <a:rPr lang="en-US" altLang="zh-CN" sz="3200" b="1">
                <a:solidFill>
                  <a:srgbClr val="000000"/>
                </a:solidFill>
              </a:rPr>
              <a:t>: vt.</a:t>
            </a:r>
          </a:p>
          <a:p>
            <a:pPr>
              <a:buFontTx/>
              <a:buAutoNum type="arabicPeriod"/>
            </a:pPr>
            <a:r>
              <a:rPr lang="zh-CN" altLang="en-US" sz="3200" b="1">
                <a:solidFill>
                  <a:srgbClr val="333399"/>
                </a:solidFill>
              </a:rPr>
              <a:t>代表，表示，象征</a:t>
            </a:r>
          </a:p>
          <a:p>
            <a:r>
              <a:rPr lang="zh-CN" altLang="en-US" sz="3200" b="1">
                <a:solidFill>
                  <a:srgbClr val="000000"/>
                </a:solidFill>
              </a:rPr>
              <a:t>   </a:t>
            </a:r>
            <a:r>
              <a:rPr lang="en-US" altLang="zh-CN" sz="3200" b="1">
                <a:solidFill>
                  <a:srgbClr val="000000"/>
                </a:solidFill>
              </a:rPr>
              <a:t>The blue lines on the map </a:t>
            </a:r>
            <a:r>
              <a:rPr lang="en-US" altLang="zh-CN" sz="3200" b="1">
                <a:solidFill>
                  <a:srgbClr val="FF3300"/>
                </a:solidFill>
              </a:rPr>
              <a:t>represent</a:t>
            </a:r>
            <a:r>
              <a:rPr lang="en-US" altLang="zh-CN" sz="3200" b="1">
                <a:solidFill>
                  <a:srgbClr val="000000"/>
                </a:solidFill>
              </a:rPr>
              <a:t> rivers.</a:t>
            </a:r>
          </a:p>
          <a:p>
            <a:r>
              <a:rPr lang="en-US" altLang="zh-CN" sz="3200" b="1">
                <a:solidFill>
                  <a:srgbClr val="000000"/>
                </a:solidFill>
              </a:rPr>
              <a:t>   The word “love” is often </a:t>
            </a:r>
            <a:r>
              <a:rPr lang="en-US" altLang="zh-CN" sz="3200" b="1">
                <a:solidFill>
                  <a:srgbClr val="FF3300"/>
                </a:solidFill>
              </a:rPr>
              <a:t>represented</a:t>
            </a:r>
            <a:r>
              <a:rPr lang="en-US" altLang="zh-CN" sz="3200" b="1">
                <a:solidFill>
                  <a:srgbClr val="000000"/>
                </a:solidFill>
              </a:rPr>
              <a:t> by a heart.</a:t>
            </a:r>
          </a:p>
          <a:p>
            <a:r>
              <a:rPr lang="en-US" altLang="zh-CN" sz="3200" b="1">
                <a:solidFill>
                  <a:srgbClr val="000000"/>
                </a:solidFill>
              </a:rPr>
              <a:t>   a tall stone figure </a:t>
            </a:r>
            <a:r>
              <a:rPr lang="en-US" altLang="zh-CN" sz="3200" b="1">
                <a:solidFill>
                  <a:srgbClr val="FF3300"/>
                </a:solidFill>
              </a:rPr>
              <a:t>representing</a:t>
            </a:r>
            <a:r>
              <a:rPr lang="en-US" altLang="zh-CN" sz="3200" b="1">
                <a:solidFill>
                  <a:srgbClr val="000000"/>
                </a:solidFill>
              </a:rPr>
              <a:t> Victory</a:t>
            </a:r>
          </a:p>
          <a:p>
            <a:r>
              <a:rPr lang="en-US" altLang="zh-CN" sz="3200" b="1">
                <a:solidFill>
                  <a:srgbClr val="333399"/>
                </a:solidFill>
              </a:rPr>
              <a:t>2.</a:t>
            </a:r>
            <a:r>
              <a:rPr lang="zh-CN" altLang="en-US" sz="3200" b="1">
                <a:solidFill>
                  <a:srgbClr val="333399"/>
                </a:solidFill>
              </a:rPr>
              <a:t>作为</a:t>
            </a:r>
            <a:r>
              <a:rPr lang="en-US" altLang="zh-CN" sz="3200" b="1">
                <a:solidFill>
                  <a:srgbClr val="333399"/>
                </a:solidFill>
              </a:rPr>
              <a:t>……</a:t>
            </a:r>
            <a:r>
              <a:rPr lang="zh-CN" altLang="en-US" sz="3200" b="1">
                <a:solidFill>
                  <a:srgbClr val="333399"/>
                </a:solidFill>
              </a:rPr>
              <a:t>的代表</a:t>
            </a:r>
            <a:r>
              <a:rPr lang="en-US" altLang="zh-CN" sz="3200" b="1">
                <a:solidFill>
                  <a:srgbClr val="333399"/>
                </a:solidFill>
              </a:rPr>
              <a:t>(</a:t>
            </a:r>
            <a:r>
              <a:rPr lang="zh-CN" altLang="en-US" sz="3200" b="1">
                <a:solidFill>
                  <a:srgbClr val="333399"/>
                </a:solidFill>
              </a:rPr>
              <a:t>或代理人）</a:t>
            </a:r>
          </a:p>
          <a:p>
            <a:r>
              <a:rPr lang="zh-CN" altLang="en-US" sz="3200" b="1">
                <a:solidFill>
                  <a:srgbClr val="000000"/>
                </a:solidFill>
              </a:rPr>
              <a:t>    </a:t>
            </a:r>
            <a:r>
              <a:rPr lang="en-US" altLang="zh-CN" sz="3200" b="1">
                <a:solidFill>
                  <a:srgbClr val="000000"/>
                </a:solidFill>
              </a:rPr>
              <a:t>He </a:t>
            </a:r>
            <a:r>
              <a:rPr lang="en-US" altLang="zh-CN" sz="3200" b="1">
                <a:solidFill>
                  <a:srgbClr val="FF3300"/>
                </a:solidFill>
              </a:rPr>
              <a:t>represents</a:t>
            </a:r>
            <a:r>
              <a:rPr lang="en-US" altLang="zh-CN" sz="3200" b="1">
                <a:solidFill>
                  <a:srgbClr val="000000"/>
                </a:solidFill>
              </a:rPr>
              <a:t> the company in Africa.</a:t>
            </a:r>
          </a:p>
          <a:p>
            <a:r>
              <a:rPr lang="en-US" altLang="zh-CN" sz="3200" b="1">
                <a:solidFill>
                  <a:srgbClr val="333399"/>
                </a:solidFill>
              </a:rPr>
              <a:t>3.</a:t>
            </a:r>
            <a:r>
              <a:rPr lang="zh-CN" altLang="en-US" sz="3200" b="1">
                <a:solidFill>
                  <a:srgbClr val="333399"/>
                </a:solidFill>
              </a:rPr>
              <a:t>描绘，（形象地）表现；使呈现</a:t>
            </a:r>
          </a:p>
          <a:p>
            <a:r>
              <a:rPr lang="zh-CN" altLang="en-US" sz="3200" b="1">
                <a:solidFill>
                  <a:srgbClr val="000000"/>
                </a:solidFill>
              </a:rPr>
              <a:t>   </a:t>
            </a:r>
            <a:r>
              <a:rPr lang="en-US" altLang="zh-CN" sz="3200" b="1">
                <a:solidFill>
                  <a:srgbClr val="000000"/>
                </a:solidFill>
              </a:rPr>
              <a:t>The painting </a:t>
            </a:r>
            <a:r>
              <a:rPr lang="en-US" altLang="zh-CN" sz="3200" b="1">
                <a:solidFill>
                  <a:srgbClr val="FF3300"/>
                </a:solidFill>
              </a:rPr>
              <a:t>represents</a:t>
            </a:r>
            <a:r>
              <a:rPr lang="en-US" altLang="zh-CN" sz="3200" b="1">
                <a:solidFill>
                  <a:srgbClr val="000000"/>
                </a:solidFill>
              </a:rPr>
              <a:t> a storm at sea.</a:t>
            </a:r>
          </a:p>
          <a:p>
            <a:r>
              <a:rPr lang="en-US" altLang="zh-CN" sz="3200" b="1">
                <a:solidFill>
                  <a:srgbClr val="000000"/>
                </a:solidFill>
              </a:rPr>
              <a:t>   He </a:t>
            </a:r>
            <a:r>
              <a:rPr lang="en-US" altLang="zh-CN" sz="3200" b="1">
                <a:solidFill>
                  <a:srgbClr val="FF3300"/>
                </a:solidFill>
              </a:rPr>
              <a:t>represented</a:t>
            </a:r>
            <a:r>
              <a:rPr lang="en-US" altLang="zh-CN" sz="3200" b="1">
                <a:solidFill>
                  <a:srgbClr val="000000"/>
                </a:solidFill>
              </a:rPr>
              <a:t> her as a love-goddess.</a:t>
            </a:r>
          </a:p>
        </p:txBody>
      </p:sp>
    </p:spTree>
    <p:extLst>
      <p:ext uri="{BB962C8B-B14F-4D97-AF65-F5344CB8AC3E}">
        <p14:creationId xmlns:p14="http://schemas.microsoft.com/office/powerpoint/2010/main" val="2340926973"/>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421892">
                                            <p:txEl>
                                              <p:pRg st="2" end="2"/>
                                            </p:txEl>
                                          </p:spTgt>
                                        </p:tgtEl>
                                        <p:attrNameLst>
                                          <p:attrName>style.visibility</p:attrName>
                                        </p:attrNameLst>
                                      </p:cBhvr>
                                      <p:to>
                                        <p:strVal val="visible"/>
                                      </p:to>
                                    </p:set>
                                    <p:animEffect transition="in" filter="diamond(in)">
                                      <p:cBhvr>
                                        <p:cTn id="7" dur="1000"/>
                                        <p:tgtEl>
                                          <p:spTgt spid="421892">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421892">
                                            <p:txEl>
                                              <p:pRg st="3" end="3"/>
                                            </p:txEl>
                                          </p:spTgt>
                                        </p:tgtEl>
                                        <p:attrNameLst>
                                          <p:attrName>style.visibility</p:attrName>
                                        </p:attrNameLst>
                                      </p:cBhvr>
                                      <p:to>
                                        <p:strVal val="visible"/>
                                      </p:to>
                                    </p:set>
                                    <p:animEffect transition="in" filter="diamond(in)">
                                      <p:cBhvr>
                                        <p:cTn id="12" dur="1000"/>
                                        <p:tgtEl>
                                          <p:spTgt spid="421892">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421892">
                                            <p:txEl>
                                              <p:pRg st="4" end="4"/>
                                            </p:txEl>
                                          </p:spTgt>
                                        </p:tgtEl>
                                        <p:attrNameLst>
                                          <p:attrName>style.visibility</p:attrName>
                                        </p:attrNameLst>
                                      </p:cBhvr>
                                      <p:to>
                                        <p:strVal val="visible"/>
                                      </p:to>
                                    </p:set>
                                    <p:animEffect transition="in" filter="diamond(in)">
                                      <p:cBhvr>
                                        <p:cTn id="17" dur="1000"/>
                                        <p:tgtEl>
                                          <p:spTgt spid="421892">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421892">
                                            <p:txEl>
                                              <p:pRg st="1" end="1"/>
                                            </p:txEl>
                                          </p:spTgt>
                                        </p:tgtEl>
                                        <p:attrNameLst>
                                          <p:attrName>style.visibility</p:attrName>
                                        </p:attrNameLst>
                                      </p:cBhvr>
                                      <p:to>
                                        <p:strVal val="visible"/>
                                      </p:to>
                                    </p:set>
                                    <p:animEffect transition="in" filter="box(in)">
                                      <p:cBhvr>
                                        <p:cTn id="22" dur="500"/>
                                        <p:tgtEl>
                                          <p:spTgt spid="421892">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12" fill="hold" nodeType="clickEffect">
                                  <p:stCondLst>
                                    <p:cond delay="0"/>
                                  </p:stCondLst>
                                  <p:childTnLst>
                                    <p:set>
                                      <p:cBhvr>
                                        <p:cTn id="26" dur="1" fill="hold">
                                          <p:stCondLst>
                                            <p:cond delay="0"/>
                                          </p:stCondLst>
                                        </p:cTn>
                                        <p:tgtEl>
                                          <p:spTgt spid="421892">
                                            <p:txEl>
                                              <p:pRg st="6" end="6"/>
                                            </p:txEl>
                                          </p:spTgt>
                                        </p:tgtEl>
                                        <p:attrNameLst>
                                          <p:attrName>style.visibility</p:attrName>
                                        </p:attrNameLst>
                                      </p:cBhvr>
                                      <p:to>
                                        <p:strVal val="visible"/>
                                      </p:to>
                                    </p:set>
                                    <p:animEffect transition="in" filter="strips(downLeft)">
                                      <p:cBhvr>
                                        <p:cTn id="27" dur="500"/>
                                        <p:tgtEl>
                                          <p:spTgt spid="421892">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421892">
                                            <p:txEl>
                                              <p:pRg st="5" end="5"/>
                                            </p:txEl>
                                          </p:spTgt>
                                        </p:tgtEl>
                                        <p:attrNameLst>
                                          <p:attrName>style.visibility</p:attrName>
                                        </p:attrNameLst>
                                      </p:cBhvr>
                                      <p:to>
                                        <p:strVal val="visible"/>
                                      </p:to>
                                    </p:set>
                                    <p:animEffect transition="in" filter="blinds(horizontal)">
                                      <p:cBhvr>
                                        <p:cTn id="32" dur="500"/>
                                        <p:tgtEl>
                                          <p:spTgt spid="421892">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nodeType="clickEffect">
                                  <p:stCondLst>
                                    <p:cond delay="0"/>
                                  </p:stCondLst>
                                  <p:childTnLst>
                                    <p:set>
                                      <p:cBhvr>
                                        <p:cTn id="36" dur="1" fill="hold">
                                          <p:stCondLst>
                                            <p:cond delay="0"/>
                                          </p:stCondLst>
                                        </p:cTn>
                                        <p:tgtEl>
                                          <p:spTgt spid="421892">
                                            <p:txEl>
                                              <p:pRg st="8" end="8"/>
                                            </p:txEl>
                                          </p:spTgt>
                                        </p:tgtEl>
                                        <p:attrNameLst>
                                          <p:attrName>style.visibility</p:attrName>
                                        </p:attrNameLst>
                                      </p:cBhvr>
                                      <p:to>
                                        <p:strVal val="visible"/>
                                      </p:to>
                                    </p:set>
                                    <p:animEffect transition="in" filter="checkerboard(across)">
                                      <p:cBhvr>
                                        <p:cTn id="37" dur="500"/>
                                        <p:tgtEl>
                                          <p:spTgt spid="421892">
                                            <p:txEl>
                                              <p:pRg st="8" end="8"/>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nodeType="clickEffect">
                                  <p:stCondLst>
                                    <p:cond delay="0"/>
                                  </p:stCondLst>
                                  <p:childTnLst>
                                    <p:set>
                                      <p:cBhvr>
                                        <p:cTn id="41" dur="1" fill="hold">
                                          <p:stCondLst>
                                            <p:cond delay="0"/>
                                          </p:stCondLst>
                                        </p:cTn>
                                        <p:tgtEl>
                                          <p:spTgt spid="421892">
                                            <p:txEl>
                                              <p:pRg st="9" end="9"/>
                                            </p:txEl>
                                          </p:spTgt>
                                        </p:tgtEl>
                                        <p:attrNameLst>
                                          <p:attrName>style.visibility</p:attrName>
                                        </p:attrNameLst>
                                      </p:cBhvr>
                                      <p:to>
                                        <p:strVal val="visible"/>
                                      </p:to>
                                    </p:set>
                                    <p:animEffect transition="in" filter="checkerboard(across)">
                                      <p:cBhvr>
                                        <p:cTn id="42" dur="500"/>
                                        <p:tgtEl>
                                          <p:spTgt spid="421892">
                                            <p:txEl>
                                              <p:pRg st="9" end="9"/>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1" presetClass="entr" presetSubtype="0" fill="hold" nodeType="clickEffect">
                                  <p:stCondLst>
                                    <p:cond delay="0"/>
                                  </p:stCondLst>
                                  <p:iterate type="lt">
                                    <p:tmPct val="10000"/>
                                  </p:iterate>
                                  <p:childTnLst>
                                    <p:set>
                                      <p:cBhvr>
                                        <p:cTn id="46" dur="1" fill="hold">
                                          <p:stCondLst>
                                            <p:cond delay="0"/>
                                          </p:stCondLst>
                                        </p:cTn>
                                        <p:tgtEl>
                                          <p:spTgt spid="421892">
                                            <p:txEl>
                                              <p:pRg st="7" end="7"/>
                                            </p:txEl>
                                          </p:spTgt>
                                        </p:tgtEl>
                                        <p:attrNameLst>
                                          <p:attrName>style.visibility</p:attrName>
                                        </p:attrNameLst>
                                      </p:cBhvr>
                                      <p:to>
                                        <p:strVal val="visible"/>
                                      </p:to>
                                    </p:set>
                                    <p:anim calcmode="lin" valueType="num">
                                      <p:cBhvr>
                                        <p:cTn id="47" dur="500" fill="hold"/>
                                        <p:tgtEl>
                                          <p:spTgt spid="421892">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421892">
                                            <p:txEl>
                                              <p:pRg st="7" end="7"/>
                                            </p:txEl>
                                          </p:spTgt>
                                        </p:tgtEl>
                                        <p:attrNameLst>
                                          <p:attrName>ppt_y</p:attrName>
                                        </p:attrNameLst>
                                      </p:cBhvr>
                                      <p:tavLst>
                                        <p:tav tm="0">
                                          <p:val>
                                            <p:strVal val="#ppt_y"/>
                                          </p:val>
                                        </p:tav>
                                        <p:tav tm="100000">
                                          <p:val>
                                            <p:strVal val="#ppt_y"/>
                                          </p:val>
                                        </p:tav>
                                      </p:tavLst>
                                    </p:anim>
                                    <p:anim calcmode="lin" valueType="num">
                                      <p:cBhvr>
                                        <p:cTn id="49" dur="500" fill="hold"/>
                                        <p:tgtEl>
                                          <p:spTgt spid="421892">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421892">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42189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0" y="-46081"/>
            <a:ext cx="12192000" cy="6904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a:spLocks noChangeArrowheads="1"/>
          </p:cNvSpPr>
          <p:nvPr/>
        </p:nvSpPr>
        <p:spPr bwMode="auto">
          <a:xfrm>
            <a:off x="1545772" y="152400"/>
            <a:ext cx="2951449" cy="707886"/>
          </a:xfrm>
          <a:prstGeom prst="rect">
            <a:avLst/>
          </a:prstGeom>
          <a:solidFill>
            <a:schemeClr val="bg1"/>
          </a:solidFill>
          <a:ln>
            <a:solidFill>
              <a:schemeClr val="tx1"/>
            </a:solidFill>
          </a:ln>
          <a:effectLst/>
          <a:extLst/>
        </p:spPr>
        <p:txBody>
          <a:bodyPr wrap="none" anchor="ctr">
            <a:spAutoFit/>
          </a:bodyPr>
          <a:lstStyle/>
          <a:p>
            <a:pPr fontAlgn="auto">
              <a:spcBef>
                <a:spcPts val="0"/>
              </a:spcBef>
              <a:spcAft>
                <a:spcPts val="0"/>
              </a:spcAft>
              <a:defRPr/>
            </a:pPr>
            <a:r>
              <a:rPr lang="en-US" altLang="zh-CN" sz="4000" b="1" i="1" kern="0" dirty="0">
                <a:solidFill>
                  <a:sysClr val="windowText" lastClr="000000"/>
                </a:solidFill>
                <a:latin typeface="Times New Roman" pitchFamily="18" charset="0"/>
              </a:rPr>
              <a:t>Starry Night</a:t>
            </a:r>
            <a:r>
              <a:rPr lang="zh-CN" altLang="en-US" sz="4000" b="1" kern="0" dirty="0">
                <a:solidFill>
                  <a:sysClr val="windowText" lastClr="000000"/>
                </a:solidFill>
                <a:latin typeface="Times New Roman" pitchFamily="18" charset="0"/>
              </a:rPr>
              <a:t> </a:t>
            </a:r>
          </a:p>
        </p:txBody>
      </p:sp>
    </p:spTree>
    <p:extLst>
      <p:ext uri="{BB962C8B-B14F-4D97-AF65-F5344CB8AC3E}">
        <p14:creationId xmlns:p14="http://schemas.microsoft.com/office/powerpoint/2010/main" val="138350863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3218" name="Rectangle 2"/>
          <p:cNvSpPr>
            <a:spLocks noChangeArrowheads="1"/>
          </p:cNvSpPr>
          <p:nvPr/>
        </p:nvSpPr>
        <p:spPr bwMode="auto">
          <a:xfrm>
            <a:off x="1524001" y="-100013"/>
            <a:ext cx="8964613" cy="5862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600" b="1">
                <a:solidFill>
                  <a:srgbClr val="000000"/>
                </a:solidFill>
                <a:latin typeface="Times New Roman" pitchFamily="18" charset="0"/>
                <a:ea typeface="华文新魏" pitchFamily="2" charset="-122"/>
              </a:rPr>
              <a:t>6. symbol  [c] </a:t>
            </a:r>
          </a:p>
          <a:p>
            <a:pPr>
              <a:spcBef>
                <a:spcPct val="50000"/>
              </a:spcBef>
            </a:pPr>
            <a:r>
              <a:rPr kumimoji="1" lang="en-US" altLang="zh-CN" sz="3200" b="1">
                <a:solidFill>
                  <a:srgbClr val="000000"/>
                </a:solidFill>
                <a:latin typeface="Times New Roman" pitchFamily="18" charset="0"/>
                <a:ea typeface="华文新魏" pitchFamily="2" charset="-122"/>
              </a:rPr>
              <a:t>    </a:t>
            </a:r>
            <a:r>
              <a:rPr kumimoji="1" lang="en-US" altLang="zh-CN" sz="2800" b="1">
                <a:solidFill>
                  <a:srgbClr val="000000"/>
                </a:solidFill>
                <a:latin typeface="Verdana" pitchFamily="34" charset="0"/>
                <a:ea typeface="华文新魏" pitchFamily="2" charset="-122"/>
              </a:rPr>
              <a:t>1) </a:t>
            </a:r>
            <a:r>
              <a:rPr kumimoji="1" lang="zh-CN" altLang="en-US" sz="2800" b="1">
                <a:solidFill>
                  <a:srgbClr val="000000"/>
                </a:solidFill>
                <a:latin typeface="Verdana" pitchFamily="34" charset="0"/>
                <a:ea typeface="华文新魏" pitchFamily="2" charset="-122"/>
              </a:rPr>
              <a:t>象征</a:t>
            </a:r>
          </a:p>
          <a:p>
            <a:pPr>
              <a:spcBef>
                <a:spcPct val="50000"/>
              </a:spcBef>
            </a:pPr>
            <a:r>
              <a:rPr kumimoji="1" lang="zh-CN" altLang="en-US" sz="2800" b="1">
                <a:solidFill>
                  <a:srgbClr val="000000"/>
                </a:solidFill>
                <a:latin typeface="Verdana" pitchFamily="34" charset="0"/>
                <a:ea typeface="华文新魏" pitchFamily="2" charset="-122"/>
              </a:rPr>
              <a:t>     鸽子是和平的象征。</a:t>
            </a:r>
          </a:p>
          <a:p>
            <a:pPr>
              <a:spcBef>
                <a:spcPct val="50000"/>
              </a:spcBef>
            </a:pPr>
            <a:r>
              <a:rPr kumimoji="1" lang="zh-CN" altLang="en-US" sz="2800" b="1">
                <a:solidFill>
                  <a:srgbClr val="000000"/>
                </a:solidFill>
                <a:latin typeface="Verdana" pitchFamily="34" charset="0"/>
                <a:ea typeface="华文新魏" pitchFamily="2" charset="-122"/>
              </a:rPr>
              <a:t>  </a:t>
            </a:r>
          </a:p>
          <a:p>
            <a:pPr>
              <a:spcBef>
                <a:spcPct val="50000"/>
              </a:spcBef>
            </a:pPr>
            <a:r>
              <a:rPr kumimoji="1" lang="zh-CN" altLang="en-US" sz="2800" b="1">
                <a:solidFill>
                  <a:srgbClr val="000000"/>
                </a:solidFill>
                <a:latin typeface="Verdana" pitchFamily="34" charset="0"/>
                <a:ea typeface="华文新魏" pitchFamily="2" charset="-122"/>
              </a:rPr>
              <a:t>    </a:t>
            </a:r>
            <a:r>
              <a:rPr kumimoji="1" lang="en-US" altLang="zh-CN" sz="2800" b="1">
                <a:solidFill>
                  <a:srgbClr val="000000"/>
                </a:solidFill>
                <a:latin typeface="Verdana" pitchFamily="34" charset="0"/>
                <a:ea typeface="华文新魏" pitchFamily="2" charset="-122"/>
              </a:rPr>
              <a:t>2) </a:t>
            </a:r>
            <a:r>
              <a:rPr kumimoji="1" lang="zh-CN" altLang="en-US" sz="2800" b="1">
                <a:solidFill>
                  <a:srgbClr val="000000"/>
                </a:solidFill>
                <a:latin typeface="Verdana" pitchFamily="34" charset="0"/>
                <a:ea typeface="华文新魏" pitchFamily="2" charset="-122"/>
              </a:rPr>
              <a:t>符号，记号</a:t>
            </a:r>
          </a:p>
          <a:p>
            <a:pPr>
              <a:spcBef>
                <a:spcPct val="50000"/>
              </a:spcBef>
            </a:pPr>
            <a:r>
              <a:rPr kumimoji="1" lang="zh-CN" altLang="en-US" sz="2800" b="1">
                <a:solidFill>
                  <a:srgbClr val="000000"/>
                </a:solidFill>
                <a:latin typeface="Verdana" pitchFamily="34" charset="0"/>
                <a:ea typeface="华文新魏" pitchFamily="2" charset="-122"/>
              </a:rPr>
              <a:t>     音标</a:t>
            </a:r>
          </a:p>
          <a:p>
            <a:pPr>
              <a:spcBef>
                <a:spcPct val="50000"/>
              </a:spcBef>
            </a:pPr>
            <a:r>
              <a:rPr kumimoji="1" lang="zh-CN" altLang="en-US" sz="2800" b="1">
                <a:solidFill>
                  <a:srgbClr val="000000"/>
                </a:solidFill>
                <a:latin typeface="Verdana" pitchFamily="34" charset="0"/>
                <a:ea typeface="华文新魏" pitchFamily="2" charset="-122"/>
              </a:rPr>
              <a:t>     </a:t>
            </a:r>
            <a:r>
              <a:rPr kumimoji="1" lang="en-US" altLang="zh-CN" sz="2800" b="1">
                <a:solidFill>
                  <a:srgbClr val="000000"/>
                </a:solidFill>
                <a:latin typeface="Verdana" pitchFamily="34" charset="0"/>
                <a:ea typeface="华文新魏" pitchFamily="2" charset="-122"/>
              </a:rPr>
              <a:t>Au</a:t>
            </a:r>
            <a:r>
              <a:rPr kumimoji="1" lang="zh-CN" altLang="en-US" sz="2800" b="1">
                <a:solidFill>
                  <a:srgbClr val="000000"/>
                </a:solidFill>
                <a:latin typeface="Verdana" pitchFamily="34" charset="0"/>
                <a:ea typeface="华文新魏" pitchFamily="2" charset="-122"/>
              </a:rPr>
              <a:t>是金的（化学）符号。</a:t>
            </a:r>
          </a:p>
          <a:p>
            <a:pPr>
              <a:spcBef>
                <a:spcPct val="50000"/>
              </a:spcBef>
            </a:pPr>
            <a:r>
              <a:rPr kumimoji="1" lang="zh-CN" altLang="en-US" sz="2800" b="1">
                <a:solidFill>
                  <a:srgbClr val="000000"/>
                </a:solidFill>
                <a:latin typeface="Verdana" pitchFamily="34" charset="0"/>
                <a:ea typeface="华文新魏" pitchFamily="2" charset="-122"/>
              </a:rPr>
              <a:t>    </a:t>
            </a:r>
            <a:r>
              <a:rPr kumimoji="1" lang="en-US" altLang="zh-CN" sz="2800" b="1">
                <a:solidFill>
                  <a:srgbClr val="000000"/>
                </a:solidFill>
                <a:latin typeface="Verdana" pitchFamily="34" charset="0"/>
                <a:ea typeface="华文新魏" pitchFamily="2" charset="-122"/>
              </a:rPr>
              <a:t>Au is the </a:t>
            </a:r>
            <a:r>
              <a:rPr kumimoji="1" lang="en-US" altLang="zh-CN" sz="2800" b="1">
                <a:solidFill>
                  <a:srgbClr val="FF3300"/>
                </a:solidFill>
                <a:latin typeface="Verdana" pitchFamily="34" charset="0"/>
                <a:ea typeface="华文新魏" pitchFamily="2" charset="-122"/>
              </a:rPr>
              <a:t>symbol</a:t>
            </a:r>
            <a:r>
              <a:rPr kumimoji="1" lang="en-US" altLang="zh-CN" sz="2800" b="1">
                <a:solidFill>
                  <a:srgbClr val="000000"/>
                </a:solidFill>
                <a:latin typeface="Verdana" pitchFamily="34" charset="0"/>
                <a:ea typeface="华文新魏" pitchFamily="2" charset="-122"/>
              </a:rPr>
              <a:t> </a:t>
            </a:r>
            <a:r>
              <a:rPr kumimoji="1" lang="en-US" altLang="zh-CN" sz="2800" b="1">
                <a:solidFill>
                  <a:srgbClr val="333399"/>
                </a:solidFill>
                <a:latin typeface="Verdana" pitchFamily="34" charset="0"/>
                <a:ea typeface="华文新魏" pitchFamily="2" charset="-122"/>
              </a:rPr>
              <a:t>for</a:t>
            </a:r>
            <a:r>
              <a:rPr kumimoji="1" lang="en-US" altLang="zh-CN" sz="2800" b="1">
                <a:solidFill>
                  <a:srgbClr val="000000"/>
                </a:solidFill>
                <a:latin typeface="Verdana" pitchFamily="34" charset="0"/>
                <a:ea typeface="华文新魏" pitchFamily="2" charset="-122"/>
              </a:rPr>
              <a:t> gold.</a:t>
            </a:r>
          </a:p>
          <a:p>
            <a:pPr>
              <a:spcBef>
                <a:spcPct val="50000"/>
              </a:spcBef>
            </a:pPr>
            <a:r>
              <a:rPr kumimoji="1" lang="en-US" altLang="zh-CN" sz="2800" b="1">
                <a:solidFill>
                  <a:srgbClr val="000000"/>
                </a:solidFill>
                <a:latin typeface="Verdana" pitchFamily="34" charset="0"/>
                <a:ea typeface="华文新魏" pitchFamily="2" charset="-122"/>
              </a:rPr>
              <a:t> adj. </a:t>
            </a:r>
          </a:p>
        </p:txBody>
      </p:sp>
      <p:sp>
        <p:nvSpPr>
          <p:cNvPr id="393219" name="Text Box 3"/>
          <p:cNvSpPr txBox="1">
            <a:spLocks noChangeArrowheads="1"/>
          </p:cNvSpPr>
          <p:nvPr/>
        </p:nvSpPr>
        <p:spPr bwMode="auto">
          <a:xfrm>
            <a:off x="2208213" y="2060575"/>
            <a:ext cx="6915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000000"/>
                </a:solidFill>
                <a:ea typeface="宋体" charset="-122"/>
              </a:rPr>
              <a:t>The dove is a </a:t>
            </a:r>
            <a:r>
              <a:rPr lang="en-US" altLang="zh-CN" sz="3600" b="1">
                <a:solidFill>
                  <a:srgbClr val="FF0000"/>
                </a:solidFill>
                <a:ea typeface="宋体" charset="-122"/>
              </a:rPr>
              <a:t>symbol</a:t>
            </a:r>
            <a:r>
              <a:rPr lang="en-US" altLang="zh-CN" sz="3600" b="1">
                <a:solidFill>
                  <a:srgbClr val="000000"/>
                </a:solidFill>
                <a:ea typeface="宋体" charset="-122"/>
              </a:rPr>
              <a:t> </a:t>
            </a:r>
            <a:r>
              <a:rPr lang="en-US" altLang="zh-CN" sz="3600" b="1">
                <a:solidFill>
                  <a:srgbClr val="333399"/>
                </a:solidFill>
                <a:ea typeface="宋体" charset="-122"/>
              </a:rPr>
              <a:t>of</a:t>
            </a:r>
            <a:r>
              <a:rPr lang="en-US" altLang="zh-CN" sz="3600" b="1">
                <a:solidFill>
                  <a:srgbClr val="000000"/>
                </a:solidFill>
                <a:ea typeface="宋体" charset="-122"/>
              </a:rPr>
              <a:t> peace.</a:t>
            </a:r>
          </a:p>
        </p:txBody>
      </p:sp>
      <p:sp>
        <p:nvSpPr>
          <p:cNvPr id="393220" name="Text Box 4"/>
          <p:cNvSpPr txBox="1">
            <a:spLocks noChangeArrowheads="1"/>
          </p:cNvSpPr>
          <p:nvPr/>
        </p:nvSpPr>
        <p:spPr bwMode="auto">
          <a:xfrm>
            <a:off x="3000376" y="3284539"/>
            <a:ext cx="374491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a:solidFill>
                  <a:srgbClr val="000000"/>
                </a:solidFill>
                <a:ea typeface="宋体" charset="-122"/>
              </a:rPr>
              <a:t>a phonetic </a:t>
            </a:r>
            <a:r>
              <a:rPr lang="en-US" altLang="zh-CN" sz="3200" b="1">
                <a:solidFill>
                  <a:srgbClr val="FF0000"/>
                </a:solidFill>
                <a:ea typeface="宋体" charset="-122"/>
              </a:rPr>
              <a:t>symbol</a:t>
            </a:r>
          </a:p>
        </p:txBody>
      </p:sp>
      <p:sp>
        <p:nvSpPr>
          <p:cNvPr id="393221" name="Text Box 5"/>
          <p:cNvSpPr txBox="1">
            <a:spLocks noChangeArrowheads="1"/>
          </p:cNvSpPr>
          <p:nvPr/>
        </p:nvSpPr>
        <p:spPr bwMode="auto">
          <a:xfrm>
            <a:off x="2424113" y="5084763"/>
            <a:ext cx="2165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333399"/>
                </a:solidFill>
                <a:ea typeface="宋体" charset="-122"/>
              </a:rPr>
              <a:t>symbolic</a:t>
            </a:r>
          </a:p>
        </p:txBody>
      </p:sp>
      <p:sp>
        <p:nvSpPr>
          <p:cNvPr id="393222" name="Text Box 6"/>
          <p:cNvSpPr txBox="1">
            <a:spLocks noChangeArrowheads="1"/>
          </p:cNvSpPr>
          <p:nvPr/>
        </p:nvSpPr>
        <p:spPr bwMode="auto">
          <a:xfrm>
            <a:off x="4540250" y="5084763"/>
            <a:ext cx="6127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000000"/>
                </a:solidFill>
                <a:ea typeface="华文新魏" pitchFamily="2" charset="-122"/>
              </a:rPr>
              <a:t>象征的，象征意义的，符号的</a:t>
            </a:r>
          </a:p>
        </p:txBody>
      </p:sp>
      <p:sp>
        <p:nvSpPr>
          <p:cNvPr id="393223" name="Text Box 7"/>
          <p:cNvSpPr txBox="1">
            <a:spLocks noChangeArrowheads="1"/>
          </p:cNvSpPr>
          <p:nvPr/>
        </p:nvSpPr>
        <p:spPr bwMode="auto">
          <a:xfrm>
            <a:off x="2640013" y="5667376"/>
            <a:ext cx="50609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000000"/>
                </a:solidFill>
                <a:ea typeface="宋体" charset="-122"/>
              </a:rPr>
              <a:t>a </a:t>
            </a:r>
            <a:r>
              <a:rPr lang="en-US" altLang="zh-CN" sz="3600" b="1">
                <a:solidFill>
                  <a:srgbClr val="FF3300"/>
                </a:solidFill>
                <a:ea typeface="宋体" charset="-122"/>
              </a:rPr>
              <a:t>symbolic</a:t>
            </a:r>
            <a:r>
              <a:rPr lang="en-US" altLang="zh-CN" sz="3600" b="1">
                <a:solidFill>
                  <a:srgbClr val="000000"/>
                </a:solidFill>
                <a:ea typeface="宋体" charset="-122"/>
              </a:rPr>
              <a:t> meaning    </a:t>
            </a:r>
          </a:p>
          <a:p>
            <a:r>
              <a:rPr lang="en-US" altLang="zh-CN" sz="3600" b="1">
                <a:solidFill>
                  <a:srgbClr val="FF3300"/>
                </a:solidFill>
                <a:ea typeface="宋体" charset="-122"/>
              </a:rPr>
              <a:t>symbolic</a:t>
            </a:r>
            <a:r>
              <a:rPr lang="en-US" altLang="zh-CN" sz="3600" b="1">
                <a:solidFill>
                  <a:srgbClr val="000000"/>
                </a:solidFill>
                <a:ea typeface="宋体" charset="-122"/>
              </a:rPr>
              <a:t> language</a:t>
            </a:r>
          </a:p>
        </p:txBody>
      </p:sp>
      <p:sp>
        <p:nvSpPr>
          <p:cNvPr id="393224" name="Text Box 8"/>
          <p:cNvSpPr txBox="1">
            <a:spLocks noChangeArrowheads="1"/>
          </p:cNvSpPr>
          <p:nvPr/>
        </p:nvSpPr>
        <p:spPr bwMode="auto">
          <a:xfrm>
            <a:off x="7319963" y="5667376"/>
            <a:ext cx="20129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333399"/>
                </a:solidFill>
                <a:ea typeface="华文新魏" pitchFamily="2" charset="-122"/>
              </a:rPr>
              <a:t>象征意义</a:t>
            </a:r>
          </a:p>
          <a:p>
            <a:r>
              <a:rPr lang="zh-CN" altLang="en-US" sz="3600" b="1">
                <a:solidFill>
                  <a:srgbClr val="333399"/>
                </a:solidFill>
                <a:ea typeface="华文新魏" pitchFamily="2" charset="-122"/>
              </a:rPr>
              <a:t>符号语言</a:t>
            </a:r>
          </a:p>
        </p:txBody>
      </p:sp>
    </p:spTree>
    <p:extLst>
      <p:ext uri="{BB962C8B-B14F-4D97-AF65-F5344CB8AC3E}">
        <p14:creationId xmlns:p14="http://schemas.microsoft.com/office/powerpoint/2010/main" val="1191156548"/>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93218">
                                            <p:txEl>
                                              <p:pRg st="1" end="1"/>
                                            </p:txEl>
                                          </p:spTgt>
                                        </p:tgtEl>
                                        <p:attrNameLst>
                                          <p:attrName>style.visibility</p:attrName>
                                        </p:attrNameLst>
                                      </p:cBhvr>
                                      <p:to>
                                        <p:strVal val="visible"/>
                                      </p:to>
                                    </p:set>
                                    <p:animEffect transition="in" filter="blinds(horizontal)">
                                      <p:cBhvr>
                                        <p:cTn id="7" dur="500"/>
                                        <p:tgtEl>
                                          <p:spTgt spid="393218">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93218">
                                            <p:txEl>
                                              <p:pRg st="2" end="2"/>
                                            </p:txEl>
                                          </p:spTgt>
                                        </p:tgtEl>
                                        <p:attrNameLst>
                                          <p:attrName>style.visibility</p:attrName>
                                        </p:attrNameLst>
                                      </p:cBhvr>
                                      <p:to>
                                        <p:strVal val="visible"/>
                                      </p:to>
                                    </p:set>
                                    <p:animEffect transition="in" filter="blinds(horizontal)">
                                      <p:cBhvr>
                                        <p:cTn id="12" dur="500"/>
                                        <p:tgtEl>
                                          <p:spTgt spid="393218">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93218">
                                            <p:txEl>
                                              <p:pRg st="3" end="3"/>
                                            </p:txEl>
                                          </p:spTgt>
                                        </p:tgtEl>
                                        <p:attrNameLst>
                                          <p:attrName>style.visibility</p:attrName>
                                        </p:attrNameLst>
                                      </p:cBhvr>
                                      <p:to>
                                        <p:strVal val="visible"/>
                                      </p:to>
                                    </p:set>
                                    <p:animEffect transition="in" filter="blinds(horizontal)">
                                      <p:cBhvr>
                                        <p:cTn id="17" dur="500"/>
                                        <p:tgtEl>
                                          <p:spTgt spid="393218">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93219"/>
                                        </p:tgtEl>
                                        <p:attrNameLst>
                                          <p:attrName>style.visibility</p:attrName>
                                        </p:attrNameLst>
                                      </p:cBhvr>
                                      <p:to>
                                        <p:strVal val="visible"/>
                                      </p:to>
                                    </p:set>
                                    <p:animEffect transition="in" filter="blinds(horizontal)">
                                      <p:cBhvr>
                                        <p:cTn id="22" dur="500"/>
                                        <p:tgtEl>
                                          <p:spTgt spid="39321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93218">
                                            <p:txEl>
                                              <p:pRg st="4" end="4"/>
                                            </p:txEl>
                                          </p:spTgt>
                                        </p:tgtEl>
                                        <p:attrNameLst>
                                          <p:attrName>style.visibility</p:attrName>
                                        </p:attrNameLst>
                                      </p:cBhvr>
                                      <p:to>
                                        <p:strVal val="visible"/>
                                      </p:to>
                                    </p:set>
                                    <p:animEffect transition="in" filter="blinds(horizontal)">
                                      <p:cBhvr>
                                        <p:cTn id="27" dur="500"/>
                                        <p:tgtEl>
                                          <p:spTgt spid="393218">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93218">
                                            <p:txEl>
                                              <p:pRg st="5" end="5"/>
                                            </p:txEl>
                                          </p:spTgt>
                                        </p:tgtEl>
                                        <p:attrNameLst>
                                          <p:attrName>style.visibility</p:attrName>
                                        </p:attrNameLst>
                                      </p:cBhvr>
                                      <p:to>
                                        <p:strVal val="visible"/>
                                      </p:to>
                                    </p:set>
                                    <p:animEffect transition="in" filter="blinds(horizontal)">
                                      <p:cBhvr>
                                        <p:cTn id="32" dur="500"/>
                                        <p:tgtEl>
                                          <p:spTgt spid="393218">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93220"/>
                                        </p:tgtEl>
                                        <p:attrNameLst>
                                          <p:attrName>style.visibility</p:attrName>
                                        </p:attrNameLst>
                                      </p:cBhvr>
                                      <p:to>
                                        <p:strVal val="visible"/>
                                      </p:to>
                                    </p:set>
                                    <p:animEffect transition="in" filter="blinds(horizontal)">
                                      <p:cBhvr>
                                        <p:cTn id="37" dur="500"/>
                                        <p:tgtEl>
                                          <p:spTgt spid="39322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93218">
                                            <p:txEl>
                                              <p:pRg st="6" end="6"/>
                                            </p:txEl>
                                          </p:spTgt>
                                        </p:tgtEl>
                                        <p:attrNameLst>
                                          <p:attrName>style.visibility</p:attrName>
                                        </p:attrNameLst>
                                      </p:cBhvr>
                                      <p:to>
                                        <p:strVal val="visible"/>
                                      </p:to>
                                    </p:set>
                                    <p:animEffect transition="in" filter="blinds(horizontal)">
                                      <p:cBhvr>
                                        <p:cTn id="42" dur="500"/>
                                        <p:tgtEl>
                                          <p:spTgt spid="393218">
                                            <p:txEl>
                                              <p:pRg st="6" end="6"/>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93218">
                                            <p:txEl>
                                              <p:pRg st="7" end="7"/>
                                            </p:txEl>
                                          </p:spTgt>
                                        </p:tgtEl>
                                        <p:attrNameLst>
                                          <p:attrName>style.visibility</p:attrName>
                                        </p:attrNameLst>
                                      </p:cBhvr>
                                      <p:to>
                                        <p:strVal val="visible"/>
                                      </p:to>
                                    </p:set>
                                    <p:animEffect transition="in" filter="blinds(horizontal)">
                                      <p:cBhvr>
                                        <p:cTn id="47" dur="500"/>
                                        <p:tgtEl>
                                          <p:spTgt spid="393218">
                                            <p:txEl>
                                              <p:pRg st="7" end="7"/>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393218">
                                            <p:txEl>
                                              <p:pRg st="8" end="8"/>
                                            </p:txEl>
                                          </p:spTgt>
                                        </p:tgtEl>
                                        <p:attrNameLst>
                                          <p:attrName>style.visibility</p:attrName>
                                        </p:attrNameLst>
                                      </p:cBhvr>
                                      <p:to>
                                        <p:strVal val="visible"/>
                                      </p:to>
                                    </p:set>
                                    <p:animEffect transition="in" filter="blinds(horizontal)">
                                      <p:cBhvr>
                                        <p:cTn id="52" dur="500"/>
                                        <p:tgtEl>
                                          <p:spTgt spid="393218">
                                            <p:txEl>
                                              <p:pRg st="8" end="8"/>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93221"/>
                                        </p:tgtEl>
                                        <p:attrNameLst>
                                          <p:attrName>style.visibility</p:attrName>
                                        </p:attrNameLst>
                                      </p:cBhvr>
                                      <p:to>
                                        <p:strVal val="visible"/>
                                      </p:to>
                                    </p:set>
                                    <p:animEffect transition="in" filter="blinds(horizontal)">
                                      <p:cBhvr>
                                        <p:cTn id="57" dur="500"/>
                                        <p:tgtEl>
                                          <p:spTgt spid="39322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93222"/>
                                        </p:tgtEl>
                                        <p:attrNameLst>
                                          <p:attrName>style.visibility</p:attrName>
                                        </p:attrNameLst>
                                      </p:cBhvr>
                                      <p:to>
                                        <p:strVal val="visible"/>
                                      </p:to>
                                    </p:set>
                                    <p:animEffect transition="in" filter="blinds(horizontal)">
                                      <p:cBhvr>
                                        <p:cTn id="62" dur="500"/>
                                        <p:tgtEl>
                                          <p:spTgt spid="393222"/>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393223">
                                            <p:txEl>
                                              <p:pRg st="0" end="0"/>
                                            </p:txEl>
                                          </p:spTgt>
                                        </p:tgtEl>
                                        <p:attrNameLst>
                                          <p:attrName>style.visibility</p:attrName>
                                        </p:attrNameLst>
                                      </p:cBhvr>
                                      <p:to>
                                        <p:strVal val="visible"/>
                                      </p:to>
                                    </p:set>
                                    <p:animEffect transition="in" filter="blinds(horizontal)">
                                      <p:cBhvr>
                                        <p:cTn id="67" dur="500"/>
                                        <p:tgtEl>
                                          <p:spTgt spid="393223">
                                            <p:txEl>
                                              <p:pRg st="0" end="0"/>
                                            </p:txEl>
                                          </p:spTgt>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3" presetClass="entr" presetSubtype="10" fill="hold" nodeType="clickEffect">
                                  <p:stCondLst>
                                    <p:cond delay="0"/>
                                  </p:stCondLst>
                                  <p:childTnLst>
                                    <p:set>
                                      <p:cBhvr>
                                        <p:cTn id="71" dur="1" fill="hold">
                                          <p:stCondLst>
                                            <p:cond delay="0"/>
                                          </p:stCondLst>
                                        </p:cTn>
                                        <p:tgtEl>
                                          <p:spTgt spid="393224">
                                            <p:txEl>
                                              <p:pRg st="0" end="0"/>
                                            </p:txEl>
                                          </p:spTgt>
                                        </p:tgtEl>
                                        <p:attrNameLst>
                                          <p:attrName>style.visibility</p:attrName>
                                        </p:attrNameLst>
                                      </p:cBhvr>
                                      <p:to>
                                        <p:strVal val="visible"/>
                                      </p:to>
                                    </p:set>
                                    <p:animEffect transition="in" filter="blinds(horizontal)">
                                      <p:cBhvr>
                                        <p:cTn id="72" dur="500"/>
                                        <p:tgtEl>
                                          <p:spTgt spid="393224">
                                            <p:txEl>
                                              <p:pRg st="0" end="0"/>
                                            </p:txEl>
                                          </p:spTgt>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3" presetClass="entr" presetSubtype="10" fill="hold" nodeType="clickEffect">
                                  <p:stCondLst>
                                    <p:cond delay="0"/>
                                  </p:stCondLst>
                                  <p:childTnLst>
                                    <p:set>
                                      <p:cBhvr>
                                        <p:cTn id="76" dur="1" fill="hold">
                                          <p:stCondLst>
                                            <p:cond delay="0"/>
                                          </p:stCondLst>
                                        </p:cTn>
                                        <p:tgtEl>
                                          <p:spTgt spid="393223">
                                            <p:txEl>
                                              <p:pRg st="1" end="1"/>
                                            </p:txEl>
                                          </p:spTgt>
                                        </p:tgtEl>
                                        <p:attrNameLst>
                                          <p:attrName>style.visibility</p:attrName>
                                        </p:attrNameLst>
                                      </p:cBhvr>
                                      <p:to>
                                        <p:strVal val="visible"/>
                                      </p:to>
                                    </p:set>
                                    <p:animEffect transition="in" filter="blinds(horizontal)">
                                      <p:cBhvr>
                                        <p:cTn id="77" dur="500"/>
                                        <p:tgtEl>
                                          <p:spTgt spid="393223">
                                            <p:txEl>
                                              <p:pRg st="1" end="1"/>
                                            </p:txEl>
                                          </p:spTgt>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3" presetClass="entr" presetSubtype="10" fill="hold" nodeType="clickEffect">
                                  <p:stCondLst>
                                    <p:cond delay="0"/>
                                  </p:stCondLst>
                                  <p:childTnLst>
                                    <p:set>
                                      <p:cBhvr>
                                        <p:cTn id="81" dur="1" fill="hold">
                                          <p:stCondLst>
                                            <p:cond delay="0"/>
                                          </p:stCondLst>
                                        </p:cTn>
                                        <p:tgtEl>
                                          <p:spTgt spid="393224">
                                            <p:txEl>
                                              <p:pRg st="1" end="1"/>
                                            </p:txEl>
                                          </p:spTgt>
                                        </p:tgtEl>
                                        <p:attrNameLst>
                                          <p:attrName>style.visibility</p:attrName>
                                        </p:attrNameLst>
                                      </p:cBhvr>
                                      <p:to>
                                        <p:strVal val="visible"/>
                                      </p:to>
                                    </p:set>
                                    <p:animEffect transition="in" filter="blinds(horizontal)">
                                      <p:cBhvr>
                                        <p:cTn id="82" dur="500"/>
                                        <p:tgtEl>
                                          <p:spTgt spid="3932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219" grpId="0"/>
      <p:bldP spid="393220" grpId="0"/>
      <p:bldP spid="393221" grpId="0"/>
      <p:bldP spid="39322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4242" name="Text Box 2"/>
          <p:cNvSpPr txBox="1">
            <a:spLocks noChangeArrowheads="1"/>
          </p:cNvSpPr>
          <p:nvPr/>
        </p:nvSpPr>
        <p:spPr bwMode="auto">
          <a:xfrm>
            <a:off x="1524000" y="155576"/>
            <a:ext cx="9144000" cy="658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a:solidFill>
                  <a:schemeClr val="tx1"/>
                </a:solidFill>
                <a:latin typeface="Arial" charset="0"/>
                <a:ea typeface="宋体" charset="-122"/>
              </a:defRPr>
            </a:lvl1pPr>
            <a:lvl2pPr marL="914400" indent="-457200">
              <a:defRPr>
                <a:solidFill>
                  <a:schemeClr val="tx1"/>
                </a:solidFill>
                <a:latin typeface="Arial" charset="0"/>
                <a:ea typeface="宋体" charset="-122"/>
              </a:defRPr>
            </a:lvl2pPr>
            <a:lvl3pPr marL="1371600" indent="-457200">
              <a:defRPr>
                <a:solidFill>
                  <a:schemeClr val="tx1"/>
                </a:solidFill>
                <a:latin typeface="Arial" charset="0"/>
                <a:ea typeface="宋体" charset="-122"/>
              </a:defRPr>
            </a:lvl3pPr>
            <a:lvl4pPr marL="1828800" indent="-457200">
              <a:defRPr>
                <a:solidFill>
                  <a:schemeClr val="tx1"/>
                </a:solidFill>
                <a:latin typeface="Arial" charset="0"/>
                <a:ea typeface="宋体" charset="-122"/>
              </a:defRPr>
            </a:lvl4pPr>
            <a:lvl5pPr marL="2286000" indent="-457200">
              <a:defRPr>
                <a:solidFill>
                  <a:schemeClr val="tx1"/>
                </a:solidFill>
                <a:latin typeface="Arial" charset="0"/>
                <a:ea typeface="宋体" charset="-122"/>
              </a:defRPr>
            </a:lvl5pPr>
            <a:lvl6pPr marL="2743200" indent="-457200" fontAlgn="base">
              <a:spcBef>
                <a:spcPct val="0"/>
              </a:spcBef>
              <a:spcAft>
                <a:spcPct val="0"/>
              </a:spcAft>
              <a:defRPr>
                <a:solidFill>
                  <a:schemeClr val="tx1"/>
                </a:solidFill>
                <a:latin typeface="Arial" charset="0"/>
                <a:ea typeface="宋体" charset="-122"/>
              </a:defRPr>
            </a:lvl6pPr>
            <a:lvl7pPr marL="3200400" indent="-457200" fontAlgn="base">
              <a:spcBef>
                <a:spcPct val="0"/>
              </a:spcBef>
              <a:spcAft>
                <a:spcPct val="0"/>
              </a:spcAft>
              <a:defRPr>
                <a:solidFill>
                  <a:schemeClr val="tx1"/>
                </a:solidFill>
                <a:latin typeface="Arial" charset="0"/>
                <a:ea typeface="宋体" charset="-122"/>
              </a:defRPr>
            </a:lvl7pPr>
            <a:lvl8pPr marL="3657600" indent="-457200" fontAlgn="base">
              <a:spcBef>
                <a:spcPct val="0"/>
              </a:spcBef>
              <a:spcAft>
                <a:spcPct val="0"/>
              </a:spcAft>
              <a:defRPr>
                <a:solidFill>
                  <a:schemeClr val="tx1"/>
                </a:solidFill>
                <a:latin typeface="Arial" charset="0"/>
                <a:ea typeface="宋体" charset="-122"/>
              </a:defRPr>
            </a:lvl8pPr>
            <a:lvl9pPr marL="4114800" indent="-457200" fontAlgn="base">
              <a:spcBef>
                <a:spcPct val="0"/>
              </a:spcBef>
              <a:spcAft>
                <a:spcPct val="0"/>
              </a:spcAft>
              <a:defRPr>
                <a:solidFill>
                  <a:schemeClr val="tx1"/>
                </a:solidFill>
                <a:latin typeface="Arial" charset="0"/>
                <a:ea typeface="宋体" charset="-122"/>
              </a:defRPr>
            </a:lvl9pPr>
          </a:lstStyle>
          <a:p>
            <a:pPr>
              <a:lnSpc>
                <a:spcPct val="95000"/>
              </a:lnSpc>
            </a:pPr>
            <a:r>
              <a:rPr kumimoji="1" lang="en-US" altLang="zh-CN" sz="3200" b="1">
                <a:solidFill>
                  <a:srgbClr val="FF0000"/>
                </a:solidFill>
                <a:latin typeface="Times New Roman" pitchFamily="18" charset="0"/>
                <a:ea typeface="华文新魏" pitchFamily="2" charset="-122"/>
              </a:rPr>
              <a:t>7. value</a:t>
            </a:r>
            <a:r>
              <a:rPr kumimoji="1" lang="en-US" altLang="zh-CN" sz="3200" b="1">
                <a:solidFill>
                  <a:srgbClr val="0000CC"/>
                </a:solidFill>
                <a:latin typeface="Times New Roman" pitchFamily="18" charset="0"/>
                <a:ea typeface="华文新魏" pitchFamily="2" charset="-122"/>
              </a:rPr>
              <a:t>   </a:t>
            </a:r>
          </a:p>
          <a:p>
            <a:pPr>
              <a:lnSpc>
                <a:spcPct val="95000"/>
              </a:lnSpc>
            </a:pPr>
            <a:r>
              <a:rPr kumimoji="1" lang="en-US" altLang="zh-CN" sz="3200" b="1">
                <a:solidFill>
                  <a:srgbClr val="000000"/>
                </a:solidFill>
                <a:latin typeface="Times New Roman" pitchFamily="18" charset="0"/>
                <a:ea typeface="华文新魏" pitchFamily="2" charset="-122"/>
              </a:rPr>
              <a:t>What is the </a:t>
            </a:r>
            <a:r>
              <a:rPr kumimoji="1" lang="en-US" altLang="zh-CN" sz="3200" b="1">
                <a:solidFill>
                  <a:srgbClr val="FF0000"/>
                </a:solidFill>
                <a:latin typeface="Times New Roman" pitchFamily="18" charset="0"/>
                <a:ea typeface="华文新魏" pitchFamily="2" charset="-122"/>
              </a:rPr>
              <a:t>value</a:t>
            </a:r>
            <a:r>
              <a:rPr kumimoji="1" lang="en-US" altLang="zh-CN" sz="3200" b="1">
                <a:solidFill>
                  <a:srgbClr val="000000"/>
                </a:solidFill>
                <a:latin typeface="Times New Roman" pitchFamily="18" charset="0"/>
                <a:ea typeface="华文新魏" pitchFamily="2" charset="-122"/>
              </a:rPr>
              <a:t> of your house?</a:t>
            </a:r>
            <a:r>
              <a:rPr kumimoji="1" lang="en-US" altLang="zh-CN" sz="3200" b="1">
                <a:solidFill>
                  <a:srgbClr val="0000CC"/>
                </a:solidFill>
                <a:latin typeface="Times New Roman" pitchFamily="18" charset="0"/>
                <a:ea typeface="华文新魏" pitchFamily="2" charset="-122"/>
              </a:rPr>
              <a:t> </a:t>
            </a:r>
          </a:p>
          <a:p>
            <a:pPr>
              <a:lnSpc>
                <a:spcPct val="95000"/>
              </a:lnSpc>
            </a:pPr>
            <a:r>
              <a:rPr kumimoji="1" lang="zh-CN" altLang="en-US" sz="3200" b="1">
                <a:solidFill>
                  <a:srgbClr val="0000CC"/>
                </a:solidFill>
                <a:latin typeface="Times New Roman" pitchFamily="18" charset="0"/>
                <a:ea typeface="华文新魏" pitchFamily="2" charset="-122"/>
              </a:rPr>
              <a:t>你的房子值多少钱？</a:t>
            </a:r>
          </a:p>
          <a:p>
            <a:pPr>
              <a:lnSpc>
                <a:spcPct val="95000"/>
              </a:lnSpc>
            </a:pPr>
            <a:r>
              <a:rPr kumimoji="1" lang="en-US" altLang="zh-CN" sz="3200" b="1">
                <a:solidFill>
                  <a:srgbClr val="000000"/>
                </a:solidFill>
                <a:latin typeface="Times New Roman" pitchFamily="18" charset="0"/>
                <a:ea typeface="华文新魏" pitchFamily="2" charset="-122"/>
              </a:rPr>
              <a:t>Your help has been </a:t>
            </a:r>
            <a:r>
              <a:rPr kumimoji="1" lang="en-US" altLang="zh-CN" sz="3200" b="1">
                <a:solidFill>
                  <a:srgbClr val="FF0000"/>
                </a:solidFill>
                <a:latin typeface="Times New Roman" pitchFamily="18" charset="0"/>
                <a:ea typeface="华文新魏" pitchFamily="2" charset="-122"/>
              </a:rPr>
              <a:t>of great value</a:t>
            </a:r>
            <a:r>
              <a:rPr kumimoji="1" lang="en-US" altLang="zh-CN" sz="3200" b="1">
                <a:solidFill>
                  <a:srgbClr val="000000"/>
                </a:solidFill>
                <a:latin typeface="Times New Roman" pitchFamily="18" charset="0"/>
                <a:ea typeface="华文新魏" pitchFamily="2" charset="-122"/>
              </a:rPr>
              <a:t>.</a:t>
            </a:r>
            <a:r>
              <a:rPr kumimoji="1" lang="en-US" altLang="zh-CN" sz="3200" b="1">
                <a:solidFill>
                  <a:srgbClr val="0000CC"/>
                </a:solidFill>
                <a:latin typeface="Times New Roman" pitchFamily="18" charset="0"/>
                <a:ea typeface="华文新魏" pitchFamily="2" charset="-122"/>
              </a:rPr>
              <a:t>  </a:t>
            </a:r>
          </a:p>
          <a:p>
            <a:pPr>
              <a:lnSpc>
                <a:spcPct val="95000"/>
              </a:lnSpc>
            </a:pPr>
            <a:r>
              <a:rPr kumimoji="1" lang="zh-CN" altLang="en-US" sz="3200" b="1">
                <a:solidFill>
                  <a:srgbClr val="0000CC"/>
                </a:solidFill>
                <a:latin typeface="Times New Roman" pitchFamily="18" charset="0"/>
                <a:ea typeface="华文新魏" pitchFamily="2" charset="-122"/>
              </a:rPr>
              <a:t>你的帮助很有价值。     </a:t>
            </a:r>
          </a:p>
          <a:p>
            <a:pPr>
              <a:lnSpc>
                <a:spcPct val="95000"/>
              </a:lnSpc>
            </a:pPr>
            <a:r>
              <a:rPr kumimoji="1" lang="en-US" altLang="zh-CN" sz="3200" b="1">
                <a:solidFill>
                  <a:srgbClr val="000000"/>
                </a:solidFill>
                <a:latin typeface="Times New Roman" pitchFamily="18" charset="0"/>
                <a:ea typeface="华文新魏" pitchFamily="2" charset="-122"/>
              </a:rPr>
              <a:t>The </a:t>
            </a:r>
            <a:r>
              <a:rPr kumimoji="1" lang="en-US" altLang="zh-CN" sz="3200" b="1">
                <a:solidFill>
                  <a:srgbClr val="FF0000"/>
                </a:solidFill>
                <a:latin typeface="Times New Roman" pitchFamily="18" charset="0"/>
                <a:ea typeface="华文新魏" pitchFamily="2" charset="-122"/>
              </a:rPr>
              <a:t>values</a:t>
            </a:r>
            <a:r>
              <a:rPr kumimoji="1" lang="en-US" altLang="zh-CN" sz="3200" b="1">
                <a:solidFill>
                  <a:srgbClr val="000000"/>
                </a:solidFill>
                <a:latin typeface="Times New Roman" pitchFamily="18" charset="0"/>
                <a:ea typeface="华文新魏" pitchFamily="2" charset="-122"/>
              </a:rPr>
              <a:t> of today’s young people differ from those of their parents.  </a:t>
            </a:r>
          </a:p>
          <a:p>
            <a:pPr>
              <a:lnSpc>
                <a:spcPct val="95000"/>
              </a:lnSpc>
            </a:pPr>
            <a:r>
              <a:rPr kumimoji="1" lang="zh-CN" altLang="en-US" sz="3200" b="1">
                <a:solidFill>
                  <a:srgbClr val="0000CC"/>
                </a:solidFill>
                <a:latin typeface="Times New Roman" pitchFamily="18" charset="0"/>
                <a:ea typeface="华文新魏" pitchFamily="2" charset="-122"/>
              </a:rPr>
              <a:t>今天的年青人的</a:t>
            </a:r>
            <a:r>
              <a:rPr kumimoji="1" lang="zh-CN" altLang="en-US" sz="3200" b="1">
                <a:solidFill>
                  <a:srgbClr val="FF0000"/>
                </a:solidFill>
                <a:latin typeface="Times New Roman" pitchFamily="18" charset="0"/>
                <a:ea typeface="华文新魏" pitchFamily="2" charset="-122"/>
              </a:rPr>
              <a:t>价值观</a:t>
            </a:r>
            <a:r>
              <a:rPr kumimoji="1" lang="zh-CN" altLang="en-US" sz="3200" b="1">
                <a:solidFill>
                  <a:srgbClr val="0000CC"/>
                </a:solidFill>
                <a:latin typeface="Times New Roman" pitchFamily="18" charset="0"/>
                <a:ea typeface="华文新魏" pitchFamily="2" charset="-122"/>
              </a:rPr>
              <a:t>不同于他们父辈的价值观。</a:t>
            </a:r>
          </a:p>
          <a:p>
            <a:pPr>
              <a:lnSpc>
                <a:spcPct val="95000"/>
              </a:lnSpc>
            </a:pPr>
            <a:r>
              <a:rPr kumimoji="1" lang="en-US" altLang="zh-CN" sz="3200" b="1">
                <a:solidFill>
                  <a:srgbClr val="000000"/>
                </a:solidFill>
                <a:latin typeface="Times New Roman" pitchFamily="18" charset="0"/>
                <a:ea typeface="华文新魏" pitchFamily="2" charset="-122"/>
              </a:rPr>
              <a:t>As friendship is priceless, I </a:t>
            </a:r>
            <a:r>
              <a:rPr kumimoji="1" lang="en-US" altLang="zh-CN" sz="3200" b="1">
                <a:solidFill>
                  <a:srgbClr val="FF0000"/>
                </a:solidFill>
                <a:latin typeface="Times New Roman" pitchFamily="18" charset="0"/>
                <a:ea typeface="华文新魏" pitchFamily="2" charset="-122"/>
              </a:rPr>
              <a:t>valued</a:t>
            </a:r>
            <a:r>
              <a:rPr kumimoji="1" lang="en-US" altLang="zh-CN" sz="3200" b="1">
                <a:solidFill>
                  <a:srgbClr val="000000"/>
                </a:solidFill>
                <a:latin typeface="Times New Roman" pitchFamily="18" charset="0"/>
                <a:ea typeface="华文新魏" pitchFamily="2" charset="-122"/>
              </a:rPr>
              <a:t> him as a real friend. </a:t>
            </a:r>
          </a:p>
          <a:p>
            <a:pPr>
              <a:lnSpc>
                <a:spcPct val="95000"/>
              </a:lnSpc>
            </a:pPr>
            <a:r>
              <a:rPr kumimoji="1" lang="zh-CN" altLang="en-US" sz="3200" b="1">
                <a:solidFill>
                  <a:srgbClr val="0000CC"/>
                </a:solidFill>
                <a:latin typeface="Times New Roman" pitchFamily="18" charset="0"/>
                <a:ea typeface="华文新魏" pitchFamily="2" charset="-122"/>
              </a:rPr>
              <a:t>因为友谊是无价的，我把他视为真正的朋友。</a:t>
            </a:r>
          </a:p>
          <a:p>
            <a:pPr>
              <a:lnSpc>
                <a:spcPct val="95000"/>
              </a:lnSpc>
            </a:pPr>
            <a:r>
              <a:rPr kumimoji="1" lang="en-US" altLang="zh-CN" sz="3200" b="1">
                <a:solidFill>
                  <a:srgbClr val="000000"/>
                </a:solidFill>
                <a:latin typeface="Times New Roman" pitchFamily="18" charset="0"/>
                <a:ea typeface="华文新魏" pitchFamily="2" charset="-122"/>
              </a:rPr>
              <a:t>The property he owns has been </a:t>
            </a:r>
            <a:r>
              <a:rPr kumimoji="1" lang="en-US" altLang="zh-CN" sz="3200" b="1">
                <a:solidFill>
                  <a:srgbClr val="FF0000"/>
                </a:solidFill>
                <a:latin typeface="Times New Roman" pitchFamily="18" charset="0"/>
                <a:ea typeface="华文新魏" pitchFamily="2" charset="-122"/>
              </a:rPr>
              <a:t>valued</a:t>
            </a:r>
            <a:r>
              <a:rPr kumimoji="1" lang="en-US" altLang="zh-CN" sz="3200" b="1">
                <a:solidFill>
                  <a:srgbClr val="000000"/>
                </a:solidFill>
                <a:latin typeface="Times New Roman" pitchFamily="18" charset="0"/>
                <a:ea typeface="华文新魏" pitchFamily="2" charset="-122"/>
              </a:rPr>
              <a:t> at over 2 million. </a:t>
            </a:r>
          </a:p>
          <a:p>
            <a:pPr>
              <a:lnSpc>
                <a:spcPct val="95000"/>
              </a:lnSpc>
            </a:pPr>
            <a:r>
              <a:rPr kumimoji="1" lang="zh-CN" altLang="en-US" sz="3200" b="1">
                <a:solidFill>
                  <a:srgbClr val="0000CC"/>
                </a:solidFill>
                <a:latin typeface="Times New Roman" pitchFamily="18" charset="0"/>
                <a:ea typeface="华文新魏" pitchFamily="2" charset="-122"/>
              </a:rPr>
              <a:t>他拥有的财产估计已经超过两百万。</a:t>
            </a:r>
          </a:p>
        </p:txBody>
      </p:sp>
      <p:sp>
        <p:nvSpPr>
          <p:cNvPr id="394243" name="Rectangle 3"/>
          <p:cNvSpPr>
            <a:spLocks noChangeArrowheads="1"/>
          </p:cNvSpPr>
          <p:nvPr/>
        </p:nvSpPr>
        <p:spPr bwMode="auto">
          <a:xfrm>
            <a:off x="3000376" y="115889"/>
            <a:ext cx="77565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3200" b="1">
                <a:solidFill>
                  <a:srgbClr val="0000CC"/>
                </a:solidFill>
                <a:latin typeface="Times New Roman" pitchFamily="18" charset="0"/>
                <a:ea typeface="华文新魏" pitchFamily="2" charset="-122"/>
              </a:rPr>
              <a:t>n.</a:t>
            </a:r>
            <a:r>
              <a:rPr kumimoji="1" lang="zh-CN" altLang="en-US" sz="3200" b="1">
                <a:solidFill>
                  <a:srgbClr val="0000CC"/>
                </a:solidFill>
                <a:latin typeface="Times New Roman" pitchFamily="18" charset="0"/>
                <a:ea typeface="华文新魏" pitchFamily="2" charset="-122"/>
              </a:rPr>
              <a:t>价值</a:t>
            </a:r>
            <a:r>
              <a:rPr kumimoji="1" lang="en-US" altLang="zh-CN" sz="3200" b="1">
                <a:solidFill>
                  <a:srgbClr val="0000CC"/>
                </a:solidFill>
                <a:latin typeface="Times New Roman" pitchFamily="18" charset="0"/>
                <a:ea typeface="华文新魏" pitchFamily="2" charset="-122"/>
              </a:rPr>
              <a:t>;  pl.</a:t>
            </a:r>
            <a:r>
              <a:rPr kumimoji="1" lang="zh-CN" altLang="en-US" sz="3200" b="1">
                <a:solidFill>
                  <a:srgbClr val="0000CC"/>
                </a:solidFill>
                <a:latin typeface="Times New Roman" pitchFamily="18" charset="0"/>
                <a:ea typeface="华文新魏" pitchFamily="2" charset="-122"/>
              </a:rPr>
              <a:t>价值观</a:t>
            </a:r>
            <a:r>
              <a:rPr kumimoji="1" lang="en-US" altLang="zh-CN" sz="3200" b="1">
                <a:solidFill>
                  <a:srgbClr val="0000CC"/>
                </a:solidFill>
                <a:latin typeface="Times New Roman" pitchFamily="18" charset="0"/>
                <a:ea typeface="华文新魏" pitchFamily="2" charset="-122"/>
              </a:rPr>
              <a:t>;</a:t>
            </a:r>
            <a:r>
              <a:rPr kumimoji="1" lang="zh-CN" altLang="en-US" sz="3200" b="1">
                <a:solidFill>
                  <a:srgbClr val="0000CC"/>
                </a:solidFill>
                <a:latin typeface="Times New Roman" pitchFamily="18" charset="0"/>
                <a:ea typeface="华文新魏" pitchFamily="2" charset="-122"/>
              </a:rPr>
              <a:t>社会准则 </a:t>
            </a:r>
            <a:r>
              <a:rPr kumimoji="1" lang="en-US" altLang="zh-CN" sz="3200" b="1">
                <a:solidFill>
                  <a:srgbClr val="0000CC"/>
                </a:solidFill>
                <a:latin typeface="Times New Roman" pitchFamily="18" charset="0"/>
                <a:ea typeface="华文新魏" pitchFamily="2" charset="-122"/>
              </a:rPr>
              <a:t>vt .</a:t>
            </a:r>
            <a:r>
              <a:rPr kumimoji="1" lang="zh-CN" altLang="en-US" sz="3200" b="1">
                <a:solidFill>
                  <a:srgbClr val="0000CC"/>
                </a:solidFill>
                <a:latin typeface="Times New Roman" pitchFamily="18" charset="0"/>
                <a:ea typeface="华文新魏" pitchFamily="2" charset="-122"/>
              </a:rPr>
              <a:t>估价；尊重</a:t>
            </a:r>
          </a:p>
        </p:txBody>
      </p:sp>
    </p:spTree>
    <p:extLst>
      <p:ext uri="{BB962C8B-B14F-4D97-AF65-F5344CB8AC3E}">
        <p14:creationId xmlns:p14="http://schemas.microsoft.com/office/powerpoint/2010/main" val="4095905636"/>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4242">
                                            <p:txEl>
                                              <p:pRg st="0" end="0"/>
                                            </p:txEl>
                                          </p:spTgt>
                                        </p:tgtEl>
                                        <p:attrNameLst>
                                          <p:attrName>style.visibility</p:attrName>
                                        </p:attrNameLst>
                                      </p:cBhvr>
                                      <p:to>
                                        <p:strVal val="visible"/>
                                      </p:to>
                                    </p:set>
                                    <p:anim calcmode="lin" valueType="num">
                                      <p:cBhvr additive="base">
                                        <p:cTn id="7" dur="500" fill="hold"/>
                                        <p:tgtEl>
                                          <p:spTgt spid="3942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42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4242">
                                            <p:txEl>
                                              <p:pRg st="1" end="1"/>
                                            </p:txEl>
                                          </p:spTgt>
                                        </p:tgtEl>
                                        <p:attrNameLst>
                                          <p:attrName>style.visibility</p:attrName>
                                        </p:attrNameLst>
                                      </p:cBhvr>
                                      <p:to>
                                        <p:strVal val="visible"/>
                                      </p:to>
                                    </p:set>
                                    <p:anim calcmode="lin" valueType="num">
                                      <p:cBhvr additive="base">
                                        <p:cTn id="13" dur="500" fill="hold"/>
                                        <p:tgtEl>
                                          <p:spTgt spid="39424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424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94242">
                                            <p:txEl>
                                              <p:pRg st="2" end="2"/>
                                            </p:txEl>
                                          </p:spTgt>
                                        </p:tgtEl>
                                        <p:attrNameLst>
                                          <p:attrName>style.visibility</p:attrName>
                                        </p:attrNameLst>
                                      </p:cBhvr>
                                      <p:to>
                                        <p:strVal val="visible"/>
                                      </p:to>
                                    </p:set>
                                    <p:anim calcmode="lin" valueType="num">
                                      <p:cBhvr additive="base">
                                        <p:cTn id="19" dur="500" fill="hold"/>
                                        <p:tgtEl>
                                          <p:spTgt spid="39424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9424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94242">
                                            <p:txEl>
                                              <p:pRg st="3" end="3"/>
                                            </p:txEl>
                                          </p:spTgt>
                                        </p:tgtEl>
                                        <p:attrNameLst>
                                          <p:attrName>style.visibility</p:attrName>
                                        </p:attrNameLst>
                                      </p:cBhvr>
                                      <p:to>
                                        <p:strVal val="visible"/>
                                      </p:to>
                                    </p:set>
                                    <p:anim calcmode="lin" valueType="num">
                                      <p:cBhvr additive="base">
                                        <p:cTn id="25" dur="500" fill="hold"/>
                                        <p:tgtEl>
                                          <p:spTgt spid="39424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9424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94242">
                                            <p:txEl>
                                              <p:pRg st="4" end="4"/>
                                            </p:txEl>
                                          </p:spTgt>
                                        </p:tgtEl>
                                        <p:attrNameLst>
                                          <p:attrName>style.visibility</p:attrName>
                                        </p:attrNameLst>
                                      </p:cBhvr>
                                      <p:to>
                                        <p:strVal val="visible"/>
                                      </p:to>
                                    </p:set>
                                    <p:anim calcmode="lin" valueType="num">
                                      <p:cBhvr additive="base">
                                        <p:cTn id="31" dur="500" fill="hold"/>
                                        <p:tgtEl>
                                          <p:spTgt spid="39424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9424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94242">
                                            <p:txEl>
                                              <p:pRg st="5" end="5"/>
                                            </p:txEl>
                                          </p:spTgt>
                                        </p:tgtEl>
                                        <p:attrNameLst>
                                          <p:attrName>style.visibility</p:attrName>
                                        </p:attrNameLst>
                                      </p:cBhvr>
                                      <p:to>
                                        <p:strVal val="visible"/>
                                      </p:to>
                                    </p:set>
                                    <p:anim calcmode="lin" valueType="num">
                                      <p:cBhvr additive="base">
                                        <p:cTn id="37" dur="500" fill="hold"/>
                                        <p:tgtEl>
                                          <p:spTgt spid="39424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9424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94242">
                                            <p:txEl>
                                              <p:pRg st="6" end="6"/>
                                            </p:txEl>
                                          </p:spTgt>
                                        </p:tgtEl>
                                        <p:attrNameLst>
                                          <p:attrName>style.visibility</p:attrName>
                                        </p:attrNameLst>
                                      </p:cBhvr>
                                      <p:to>
                                        <p:strVal val="visible"/>
                                      </p:to>
                                    </p:set>
                                    <p:anim calcmode="lin" valueType="num">
                                      <p:cBhvr additive="base">
                                        <p:cTn id="43" dur="500" fill="hold"/>
                                        <p:tgtEl>
                                          <p:spTgt spid="39424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9424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94242">
                                            <p:txEl>
                                              <p:pRg st="7" end="7"/>
                                            </p:txEl>
                                          </p:spTgt>
                                        </p:tgtEl>
                                        <p:attrNameLst>
                                          <p:attrName>style.visibility</p:attrName>
                                        </p:attrNameLst>
                                      </p:cBhvr>
                                      <p:to>
                                        <p:strVal val="visible"/>
                                      </p:to>
                                    </p:set>
                                    <p:anim calcmode="lin" valueType="num">
                                      <p:cBhvr additive="base">
                                        <p:cTn id="49" dur="500" fill="hold"/>
                                        <p:tgtEl>
                                          <p:spTgt spid="39424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9424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94242">
                                            <p:txEl>
                                              <p:pRg st="8" end="8"/>
                                            </p:txEl>
                                          </p:spTgt>
                                        </p:tgtEl>
                                        <p:attrNameLst>
                                          <p:attrName>style.visibility</p:attrName>
                                        </p:attrNameLst>
                                      </p:cBhvr>
                                      <p:to>
                                        <p:strVal val="visible"/>
                                      </p:to>
                                    </p:set>
                                    <p:anim calcmode="lin" valueType="num">
                                      <p:cBhvr additive="base">
                                        <p:cTn id="55" dur="500" fill="hold"/>
                                        <p:tgtEl>
                                          <p:spTgt spid="394242">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9424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94242">
                                            <p:txEl>
                                              <p:pRg st="9" end="9"/>
                                            </p:txEl>
                                          </p:spTgt>
                                        </p:tgtEl>
                                        <p:attrNameLst>
                                          <p:attrName>style.visibility</p:attrName>
                                        </p:attrNameLst>
                                      </p:cBhvr>
                                      <p:to>
                                        <p:strVal val="visible"/>
                                      </p:to>
                                    </p:set>
                                    <p:anim calcmode="lin" valueType="num">
                                      <p:cBhvr additive="base">
                                        <p:cTn id="61" dur="500" fill="hold"/>
                                        <p:tgtEl>
                                          <p:spTgt spid="394242">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9424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94242">
                                            <p:txEl>
                                              <p:pRg st="10" end="10"/>
                                            </p:txEl>
                                          </p:spTgt>
                                        </p:tgtEl>
                                        <p:attrNameLst>
                                          <p:attrName>style.visibility</p:attrName>
                                        </p:attrNameLst>
                                      </p:cBhvr>
                                      <p:to>
                                        <p:strVal val="visible"/>
                                      </p:to>
                                    </p:set>
                                    <p:anim calcmode="lin" valueType="num">
                                      <p:cBhvr additive="base">
                                        <p:cTn id="67" dur="500" fill="hold"/>
                                        <p:tgtEl>
                                          <p:spTgt spid="394242">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94242">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12" presetClass="entr" presetSubtype="4" fill="hold" grpId="0" nodeType="clickEffect">
                                  <p:stCondLst>
                                    <p:cond delay="0"/>
                                  </p:stCondLst>
                                  <p:childTnLst>
                                    <p:set>
                                      <p:cBhvr>
                                        <p:cTn id="72" dur="1" fill="hold">
                                          <p:stCondLst>
                                            <p:cond delay="0"/>
                                          </p:stCondLst>
                                        </p:cTn>
                                        <p:tgtEl>
                                          <p:spTgt spid="394243"/>
                                        </p:tgtEl>
                                        <p:attrNameLst>
                                          <p:attrName>style.visibility</p:attrName>
                                        </p:attrNameLst>
                                      </p:cBhvr>
                                      <p:to>
                                        <p:strVal val="visible"/>
                                      </p:to>
                                    </p:set>
                                    <p:animEffect transition="in" filter="slide(fromBottom)">
                                      <p:cBhvr>
                                        <p:cTn id="73" dur="500"/>
                                        <p:tgtEl>
                                          <p:spTgt spid="394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2" grpId="0" build="p" autoUpdateAnimBg="0"/>
      <p:bldP spid="394243" grpId="0"/>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5266" name="Text Box 2"/>
          <p:cNvSpPr txBox="1">
            <a:spLocks noChangeArrowheads="1"/>
          </p:cNvSpPr>
          <p:nvPr/>
        </p:nvSpPr>
        <p:spPr bwMode="auto">
          <a:xfrm>
            <a:off x="1905000" y="836614"/>
            <a:ext cx="9144000" cy="338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3600" b="1">
                <a:solidFill>
                  <a:srgbClr val="000000"/>
                </a:solidFill>
                <a:latin typeface="Times New Roman" pitchFamily="18" charset="0"/>
                <a:ea typeface="华文新魏" pitchFamily="2" charset="-122"/>
              </a:rPr>
              <a:t>他的意见没有价值。</a:t>
            </a:r>
          </a:p>
          <a:p>
            <a:r>
              <a:rPr kumimoji="1" lang="en-US" altLang="zh-CN" sz="3600" b="1">
                <a:solidFill>
                  <a:srgbClr val="000000"/>
                </a:solidFill>
                <a:latin typeface="Times New Roman" pitchFamily="18" charset="0"/>
                <a:ea typeface="华文新魏" pitchFamily="2" charset="-122"/>
              </a:rPr>
              <a:t>His opinions are ___ ____ ______ .</a:t>
            </a:r>
          </a:p>
          <a:p>
            <a:r>
              <a:rPr kumimoji="1" lang="zh-CN" altLang="en-US" sz="3600" b="1">
                <a:solidFill>
                  <a:srgbClr val="000000"/>
                </a:solidFill>
                <a:latin typeface="Times New Roman" pitchFamily="18" charset="0"/>
                <a:ea typeface="华文新魏" pitchFamily="2" charset="-122"/>
              </a:rPr>
              <a:t>他重视你的忠告。</a:t>
            </a:r>
          </a:p>
          <a:p>
            <a:r>
              <a:rPr kumimoji="1" lang="en-US" altLang="zh-CN" sz="3600" b="1">
                <a:solidFill>
                  <a:srgbClr val="000000"/>
                </a:solidFill>
                <a:latin typeface="Times New Roman" pitchFamily="18" charset="0"/>
                <a:ea typeface="华文新魏" pitchFamily="2" charset="-122"/>
              </a:rPr>
              <a:t>He ______ _______ ______ .</a:t>
            </a:r>
          </a:p>
          <a:p>
            <a:r>
              <a:rPr kumimoji="1" lang="zh-CN" altLang="en-US" sz="3600" b="1">
                <a:solidFill>
                  <a:srgbClr val="000000"/>
                </a:solidFill>
                <a:latin typeface="Times New Roman" pitchFamily="18" charset="0"/>
                <a:ea typeface="华文新魏" pitchFamily="2" charset="-122"/>
              </a:rPr>
              <a:t>那幅画被估计一万美元。</a:t>
            </a:r>
          </a:p>
          <a:p>
            <a:r>
              <a:rPr kumimoji="1" lang="en-US" altLang="zh-CN" sz="3600" b="1">
                <a:solidFill>
                  <a:srgbClr val="000000"/>
                </a:solidFill>
                <a:latin typeface="Times New Roman" pitchFamily="18" charset="0"/>
                <a:ea typeface="华文新魏" pitchFamily="2" charset="-122"/>
              </a:rPr>
              <a:t>The painting was _____ ______ 10000.</a:t>
            </a:r>
          </a:p>
        </p:txBody>
      </p:sp>
      <p:sp>
        <p:nvSpPr>
          <p:cNvPr id="395267" name="Text Box 3"/>
          <p:cNvSpPr txBox="1">
            <a:spLocks noChangeArrowheads="1"/>
          </p:cNvSpPr>
          <p:nvPr/>
        </p:nvSpPr>
        <p:spPr bwMode="auto">
          <a:xfrm>
            <a:off x="5486400" y="1344613"/>
            <a:ext cx="25542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600" b="1">
                <a:solidFill>
                  <a:srgbClr val="FF0000"/>
                </a:solidFill>
                <a:latin typeface="Times New Roman" pitchFamily="18" charset="0"/>
                <a:ea typeface="宋体" charset="-122"/>
              </a:rPr>
              <a:t>of no value</a:t>
            </a:r>
          </a:p>
        </p:txBody>
      </p:sp>
      <p:sp>
        <p:nvSpPr>
          <p:cNvPr id="395268" name="Text Box 4"/>
          <p:cNvSpPr txBox="1">
            <a:spLocks noChangeArrowheads="1"/>
          </p:cNvSpPr>
          <p:nvPr/>
        </p:nvSpPr>
        <p:spPr bwMode="auto">
          <a:xfrm>
            <a:off x="2755900" y="2503488"/>
            <a:ext cx="4419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600" b="1">
                <a:solidFill>
                  <a:srgbClr val="FF0000"/>
                </a:solidFill>
                <a:latin typeface="Times New Roman" pitchFamily="18" charset="0"/>
                <a:ea typeface="宋体" charset="-122"/>
              </a:rPr>
              <a:t>values your advice</a:t>
            </a:r>
          </a:p>
        </p:txBody>
      </p:sp>
      <p:sp>
        <p:nvSpPr>
          <p:cNvPr id="395269" name="Text Box 5"/>
          <p:cNvSpPr txBox="1">
            <a:spLocks noChangeArrowheads="1"/>
          </p:cNvSpPr>
          <p:nvPr/>
        </p:nvSpPr>
        <p:spPr bwMode="auto">
          <a:xfrm>
            <a:off x="5410200" y="3582988"/>
            <a:ext cx="2667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600" b="1">
                <a:solidFill>
                  <a:srgbClr val="FF0000"/>
                </a:solidFill>
                <a:latin typeface="Times New Roman" pitchFamily="18" charset="0"/>
                <a:ea typeface="宋体" charset="-122"/>
              </a:rPr>
              <a:t>valued at</a:t>
            </a:r>
            <a:r>
              <a:rPr kumimoji="1" lang="en-US" altLang="zh-CN" sz="2400">
                <a:solidFill>
                  <a:srgbClr val="000000"/>
                </a:solidFill>
                <a:latin typeface="Times New Roman" pitchFamily="18" charset="0"/>
                <a:ea typeface="宋体" charset="-122"/>
              </a:rPr>
              <a:t> </a:t>
            </a:r>
          </a:p>
        </p:txBody>
      </p:sp>
      <p:sp>
        <p:nvSpPr>
          <p:cNvPr id="395270" name="Text Box 6"/>
          <p:cNvSpPr txBox="1">
            <a:spLocks noChangeArrowheads="1"/>
          </p:cNvSpPr>
          <p:nvPr/>
        </p:nvSpPr>
        <p:spPr bwMode="auto">
          <a:xfrm>
            <a:off x="4295775" y="4508500"/>
            <a:ext cx="3733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600" b="1">
                <a:solidFill>
                  <a:srgbClr val="FF0000"/>
                </a:solidFill>
                <a:latin typeface="Comic Sans MS" pitchFamily="66" charset="0"/>
                <a:ea typeface="华文新魏" pitchFamily="2" charset="-122"/>
              </a:rPr>
              <a:t>moral values</a:t>
            </a:r>
          </a:p>
        </p:txBody>
      </p:sp>
      <p:sp>
        <p:nvSpPr>
          <p:cNvPr id="395271" name="Text Box 7"/>
          <p:cNvSpPr txBox="1">
            <a:spLocks noChangeArrowheads="1"/>
          </p:cNvSpPr>
          <p:nvPr/>
        </p:nvSpPr>
        <p:spPr bwMode="auto">
          <a:xfrm>
            <a:off x="2063750" y="4508500"/>
            <a:ext cx="2362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solidFill>
                  <a:srgbClr val="0000CC"/>
                </a:solidFill>
                <a:latin typeface="Times New Roman" pitchFamily="18" charset="0"/>
                <a:ea typeface="华文新魏" pitchFamily="2" charset="-122"/>
              </a:rPr>
              <a:t>道德准则</a:t>
            </a:r>
          </a:p>
        </p:txBody>
      </p:sp>
    </p:spTree>
    <p:extLst>
      <p:ext uri="{BB962C8B-B14F-4D97-AF65-F5344CB8AC3E}">
        <p14:creationId xmlns:p14="http://schemas.microsoft.com/office/powerpoint/2010/main" val="835942019"/>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9526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9526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9526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95271"/>
                                        </p:tgtEl>
                                        <p:attrNameLst>
                                          <p:attrName>style.visibility</p:attrName>
                                        </p:attrNameLst>
                                      </p:cBhvr>
                                      <p:to>
                                        <p:strVal val="visible"/>
                                      </p:to>
                                    </p:set>
                                    <p:anim calcmode="lin" valueType="num">
                                      <p:cBhvr>
                                        <p:cTn id="19" dur="500" fill="hold"/>
                                        <p:tgtEl>
                                          <p:spTgt spid="395271"/>
                                        </p:tgtEl>
                                        <p:attrNameLst>
                                          <p:attrName>ppt_w</p:attrName>
                                        </p:attrNameLst>
                                      </p:cBhvr>
                                      <p:tavLst>
                                        <p:tav tm="0">
                                          <p:val>
                                            <p:fltVal val="0"/>
                                          </p:val>
                                        </p:tav>
                                        <p:tav tm="100000">
                                          <p:val>
                                            <p:strVal val="#ppt_w"/>
                                          </p:val>
                                        </p:tav>
                                      </p:tavLst>
                                    </p:anim>
                                    <p:anim calcmode="lin" valueType="num">
                                      <p:cBhvr>
                                        <p:cTn id="20" dur="500" fill="hold"/>
                                        <p:tgtEl>
                                          <p:spTgt spid="395271"/>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395270"/>
                                        </p:tgtEl>
                                        <p:attrNameLst>
                                          <p:attrName>style.visibility</p:attrName>
                                        </p:attrNameLst>
                                      </p:cBhvr>
                                      <p:to>
                                        <p:strVal val="visible"/>
                                      </p:to>
                                    </p:set>
                                    <p:anim calcmode="lin" valueType="num">
                                      <p:cBhvr>
                                        <p:cTn id="25" dur="500" fill="hold"/>
                                        <p:tgtEl>
                                          <p:spTgt spid="395270"/>
                                        </p:tgtEl>
                                        <p:attrNameLst>
                                          <p:attrName>ppt_w</p:attrName>
                                        </p:attrNameLst>
                                      </p:cBhvr>
                                      <p:tavLst>
                                        <p:tav tm="0">
                                          <p:val>
                                            <p:fltVal val="0"/>
                                          </p:val>
                                        </p:tav>
                                        <p:tav tm="100000">
                                          <p:val>
                                            <p:strVal val="#ppt_w"/>
                                          </p:val>
                                        </p:tav>
                                      </p:tavLst>
                                    </p:anim>
                                    <p:anim calcmode="lin" valueType="num">
                                      <p:cBhvr>
                                        <p:cTn id="26" dur="500" fill="hold"/>
                                        <p:tgtEl>
                                          <p:spTgt spid="39527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5267" grpId="0" autoUpdateAnimBg="0"/>
      <p:bldP spid="395268" grpId="0" autoUpdateAnimBg="0"/>
      <p:bldP spid="395269" grpId="0" autoUpdateAnimBg="0"/>
      <p:bldP spid="395270" grpId="0" autoUpdateAnimBg="0"/>
      <p:bldP spid="395271" grpId="0"/>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6290" name="Rectangle 2"/>
          <p:cNvSpPr>
            <a:spLocks noChangeArrowheads="1"/>
          </p:cNvSpPr>
          <p:nvPr/>
        </p:nvSpPr>
        <p:spPr bwMode="auto">
          <a:xfrm>
            <a:off x="1271587" y="2205038"/>
            <a:ext cx="49482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mtClean="0">
                <a:solidFill>
                  <a:srgbClr val="000000"/>
                </a:solidFill>
                <a:ea typeface="宋体" charset="-122"/>
              </a:rPr>
              <a:t> </a:t>
            </a:r>
          </a:p>
        </p:txBody>
      </p:sp>
      <p:sp>
        <p:nvSpPr>
          <p:cNvPr id="396291" name="Rectangle 3"/>
          <p:cNvSpPr>
            <a:spLocks noChangeArrowheads="1"/>
          </p:cNvSpPr>
          <p:nvPr/>
        </p:nvSpPr>
        <p:spPr bwMode="auto">
          <a:xfrm>
            <a:off x="2566989" y="2781301"/>
            <a:ext cx="20161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mtClean="0">
                <a:solidFill>
                  <a:srgbClr val="000000"/>
                </a:solidFill>
                <a:ea typeface="宋体" charset="-122"/>
              </a:rPr>
              <a:t> </a:t>
            </a:r>
          </a:p>
        </p:txBody>
      </p:sp>
      <p:sp>
        <p:nvSpPr>
          <p:cNvPr id="396292" name="Text Box 4"/>
          <p:cNvSpPr txBox="1">
            <a:spLocks noChangeArrowheads="1"/>
          </p:cNvSpPr>
          <p:nvPr/>
        </p:nvSpPr>
        <p:spPr bwMode="auto">
          <a:xfrm>
            <a:off x="1992313" y="5589588"/>
            <a:ext cx="23749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smtClean="0">
              <a:solidFill>
                <a:srgbClr val="000000"/>
              </a:solidFill>
              <a:ea typeface="宋体" charset="-122"/>
            </a:endParaRPr>
          </a:p>
        </p:txBody>
      </p:sp>
      <p:sp>
        <p:nvSpPr>
          <p:cNvPr id="396293" name="Text Box 5"/>
          <p:cNvSpPr txBox="1">
            <a:spLocks noChangeArrowheads="1"/>
          </p:cNvSpPr>
          <p:nvPr/>
        </p:nvSpPr>
        <p:spPr bwMode="auto">
          <a:xfrm>
            <a:off x="6482061" y="1341439"/>
            <a:ext cx="461665"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endParaRPr lang="zh-CN" altLang="zh-CN" smtClean="0">
              <a:solidFill>
                <a:srgbClr val="000000"/>
              </a:solidFill>
              <a:ea typeface="宋体" charset="-122"/>
            </a:endParaRPr>
          </a:p>
        </p:txBody>
      </p:sp>
      <p:sp>
        <p:nvSpPr>
          <p:cNvPr id="396294" name="Text Box 6"/>
          <p:cNvSpPr txBox="1">
            <a:spLocks noChangeArrowheads="1"/>
          </p:cNvSpPr>
          <p:nvPr/>
        </p:nvSpPr>
        <p:spPr bwMode="auto">
          <a:xfrm>
            <a:off x="1524000" y="0"/>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a:solidFill>
                  <a:srgbClr val="000000"/>
                </a:solidFill>
                <a:latin typeface="Tahoma" pitchFamily="34" charset="0"/>
                <a:ea typeface="宋体" charset="-122"/>
              </a:rPr>
              <a:t>8.People became </a:t>
            </a:r>
            <a:r>
              <a:rPr kumimoji="1" lang="en-US" altLang="zh-CN" sz="3200" b="1">
                <a:solidFill>
                  <a:srgbClr val="FF0000"/>
                </a:solidFill>
                <a:latin typeface="Tahoma" pitchFamily="34" charset="0"/>
                <a:ea typeface="宋体" charset="-122"/>
              </a:rPr>
              <a:t>focused</a:t>
            </a:r>
            <a:r>
              <a:rPr kumimoji="1" lang="en-US" altLang="zh-CN" sz="3200" b="1">
                <a:solidFill>
                  <a:srgbClr val="99CC00"/>
                </a:solidFill>
                <a:latin typeface="Tahoma" pitchFamily="34" charset="0"/>
                <a:ea typeface="宋体" charset="-122"/>
              </a:rPr>
              <a:t> </a:t>
            </a:r>
            <a:r>
              <a:rPr kumimoji="1" lang="en-US" altLang="zh-CN" sz="3200" b="1">
                <a:solidFill>
                  <a:srgbClr val="000000"/>
                </a:solidFill>
                <a:latin typeface="Tahoma" pitchFamily="34" charset="0"/>
                <a:ea typeface="宋体" charset="-122"/>
              </a:rPr>
              <a:t>more </a:t>
            </a:r>
            <a:r>
              <a:rPr kumimoji="1" lang="en-US" altLang="zh-CN" sz="3200" b="1">
                <a:solidFill>
                  <a:srgbClr val="FF0000"/>
                </a:solidFill>
                <a:latin typeface="Tahoma" pitchFamily="34" charset="0"/>
                <a:ea typeface="宋体" charset="-122"/>
              </a:rPr>
              <a:t>on</a:t>
            </a:r>
            <a:r>
              <a:rPr kumimoji="1" lang="en-US" altLang="zh-CN" sz="3200" b="1">
                <a:solidFill>
                  <a:srgbClr val="000000"/>
                </a:solidFill>
                <a:latin typeface="Tahoma" pitchFamily="34" charset="0"/>
                <a:ea typeface="宋体" charset="-122"/>
              </a:rPr>
              <a:t> humans and less </a:t>
            </a:r>
            <a:r>
              <a:rPr kumimoji="1" lang="en-US" altLang="zh-CN" sz="3200" b="1">
                <a:solidFill>
                  <a:srgbClr val="FF0000"/>
                </a:solidFill>
                <a:latin typeface="Tahoma" pitchFamily="34" charset="0"/>
                <a:ea typeface="宋体" charset="-122"/>
              </a:rPr>
              <a:t>on </a:t>
            </a:r>
            <a:r>
              <a:rPr kumimoji="1" lang="en-US" altLang="zh-CN" sz="3200" b="1">
                <a:solidFill>
                  <a:srgbClr val="000000"/>
                </a:solidFill>
                <a:latin typeface="Tahoma" pitchFamily="34" charset="0"/>
                <a:ea typeface="宋体" charset="-122"/>
              </a:rPr>
              <a:t>religion</a:t>
            </a:r>
            <a:r>
              <a:rPr kumimoji="1" lang="zh-CN" altLang="en-US" sz="3200" b="1">
                <a:solidFill>
                  <a:srgbClr val="000000"/>
                </a:solidFill>
                <a:latin typeface="Tahoma" pitchFamily="34" charset="0"/>
                <a:ea typeface="宋体" charset="-122"/>
              </a:rPr>
              <a:t>．</a:t>
            </a:r>
            <a:endParaRPr lang="zh-CN" altLang="en-US" sz="3200">
              <a:solidFill>
                <a:srgbClr val="000000"/>
              </a:solidFill>
              <a:latin typeface="Tahoma" pitchFamily="34" charset="0"/>
              <a:ea typeface="宋体" charset="-122"/>
            </a:endParaRPr>
          </a:p>
        </p:txBody>
      </p:sp>
      <p:sp>
        <p:nvSpPr>
          <p:cNvPr id="396295" name="Rectangle 7"/>
          <p:cNvSpPr>
            <a:spLocks noRot="1" noChangeArrowheads="1"/>
          </p:cNvSpPr>
          <p:nvPr/>
        </p:nvSpPr>
        <p:spPr bwMode="auto">
          <a:xfrm>
            <a:off x="1524000" y="1268414"/>
            <a:ext cx="9144000"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just">
              <a:spcBef>
                <a:spcPct val="20000"/>
              </a:spcBef>
            </a:pPr>
            <a:r>
              <a:rPr lang="en-US" altLang="zh-CN" sz="2800" b="1">
                <a:solidFill>
                  <a:srgbClr val="FF0000"/>
                </a:solidFill>
                <a:latin typeface="Tahoma" pitchFamily="34" charset="0"/>
                <a:ea typeface="宋体" charset="-122"/>
                <a:cs typeface="Times New Roman" pitchFamily="18" charset="0"/>
              </a:rPr>
              <a:t>focus on</a:t>
            </a:r>
            <a:r>
              <a:rPr lang="en-US" altLang="zh-CN" sz="2800" b="1">
                <a:solidFill>
                  <a:srgbClr val="000000"/>
                </a:solidFill>
                <a:latin typeface="Tahoma" pitchFamily="34" charset="0"/>
                <a:ea typeface="宋体" charset="-122"/>
                <a:cs typeface="Times New Roman" pitchFamily="18" charset="0"/>
              </a:rPr>
              <a:t> </a:t>
            </a:r>
            <a:r>
              <a:rPr lang="zh-CN" altLang="en-US" sz="2800" b="1">
                <a:solidFill>
                  <a:srgbClr val="0000FF"/>
                </a:solidFill>
                <a:latin typeface="Tahoma" pitchFamily="34" charset="0"/>
                <a:ea typeface="宋体" charset="-122"/>
              </a:rPr>
              <a:t>聚焦于</a:t>
            </a:r>
            <a:r>
              <a:rPr lang="en-US" altLang="zh-CN" sz="2800" b="1">
                <a:solidFill>
                  <a:srgbClr val="0000FF"/>
                </a:solidFill>
                <a:latin typeface="Tahoma" pitchFamily="34" charset="0"/>
                <a:ea typeface="宋体" charset="-122"/>
              </a:rPr>
              <a:t>;(</a:t>
            </a:r>
            <a:r>
              <a:rPr lang="zh-CN" altLang="en-US" sz="2800" b="1">
                <a:solidFill>
                  <a:srgbClr val="0000FF"/>
                </a:solidFill>
                <a:latin typeface="Tahoma" pitchFamily="34" charset="0"/>
                <a:ea typeface="宋体" charset="-122"/>
              </a:rPr>
              <a:t>使</a:t>
            </a:r>
            <a:r>
              <a:rPr lang="en-US" altLang="zh-CN" sz="2800" b="1">
                <a:solidFill>
                  <a:srgbClr val="0000FF"/>
                </a:solidFill>
                <a:latin typeface="Tahoma" pitchFamily="34" charset="0"/>
                <a:ea typeface="宋体" charset="-122"/>
              </a:rPr>
              <a:t>)</a:t>
            </a:r>
            <a:r>
              <a:rPr lang="zh-CN" altLang="en-US" sz="2800" b="1">
                <a:solidFill>
                  <a:srgbClr val="0000FF"/>
                </a:solidFill>
                <a:latin typeface="Tahoma" pitchFamily="34" charset="0"/>
                <a:ea typeface="宋体" charset="-122"/>
              </a:rPr>
              <a:t>集中</a:t>
            </a:r>
            <a:r>
              <a:rPr lang="en-US" altLang="zh-CN" sz="2800" b="1">
                <a:solidFill>
                  <a:srgbClr val="0000FF"/>
                </a:solidFill>
                <a:latin typeface="Tahoma" pitchFamily="34" charset="0"/>
                <a:ea typeface="宋体" charset="-122"/>
              </a:rPr>
              <a:t>(</a:t>
            </a:r>
            <a:r>
              <a:rPr lang="zh-CN" altLang="en-US" sz="2800" b="1">
                <a:solidFill>
                  <a:srgbClr val="0000FF"/>
                </a:solidFill>
                <a:latin typeface="Tahoma" pitchFamily="34" charset="0"/>
                <a:ea typeface="宋体" charset="-122"/>
              </a:rPr>
              <a:t>注意力</a:t>
            </a:r>
            <a:r>
              <a:rPr lang="en-US" altLang="zh-CN" sz="2800" b="1">
                <a:solidFill>
                  <a:srgbClr val="0000FF"/>
                </a:solidFill>
                <a:latin typeface="Tahoma" pitchFamily="34" charset="0"/>
                <a:ea typeface="宋体" charset="-122"/>
              </a:rPr>
              <a:t>)</a:t>
            </a:r>
            <a:r>
              <a:rPr lang="zh-CN" altLang="en-US" sz="2800" b="1">
                <a:solidFill>
                  <a:srgbClr val="0000FF"/>
                </a:solidFill>
                <a:latin typeface="Tahoma" pitchFamily="34" charset="0"/>
                <a:ea typeface="宋体" charset="-122"/>
              </a:rPr>
              <a:t>于</a:t>
            </a:r>
            <a:endParaRPr lang="zh-CN" altLang="en-US" sz="2800" b="1">
              <a:solidFill>
                <a:srgbClr val="0000FF"/>
              </a:solidFill>
              <a:latin typeface="Tahoma" pitchFamily="34" charset="0"/>
              <a:ea typeface="宋体" charset="-122"/>
              <a:cs typeface="Times New Roman" pitchFamily="18" charset="0"/>
            </a:endParaRPr>
          </a:p>
          <a:p>
            <a:pPr marL="342900" indent="-342900">
              <a:spcBef>
                <a:spcPct val="20000"/>
              </a:spcBef>
            </a:pPr>
            <a:r>
              <a:rPr lang="en-US" altLang="zh-CN" sz="2800" b="1">
                <a:solidFill>
                  <a:srgbClr val="FF0000"/>
                </a:solidFill>
                <a:latin typeface="Tahoma" pitchFamily="34" charset="0"/>
                <a:ea typeface="宋体" charset="-122"/>
                <a:cs typeface="Times New Roman" pitchFamily="18" charset="0"/>
              </a:rPr>
              <a:t>focus one’s attention/mind on sth. </a:t>
            </a:r>
          </a:p>
          <a:p>
            <a:pPr marL="342900" indent="-342900">
              <a:spcBef>
                <a:spcPct val="20000"/>
              </a:spcBef>
            </a:pPr>
            <a:r>
              <a:rPr lang="zh-CN" altLang="en-US" sz="2800" b="1">
                <a:solidFill>
                  <a:srgbClr val="0000FF"/>
                </a:solidFill>
                <a:latin typeface="Tahoma" pitchFamily="34" charset="0"/>
                <a:ea typeface="宋体" charset="-122"/>
              </a:rPr>
              <a:t>集中注意力于</a:t>
            </a:r>
            <a:r>
              <a:rPr lang="en-US" altLang="zh-CN" sz="2800" b="1">
                <a:solidFill>
                  <a:srgbClr val="0000FF"/>
                </a:solidFill>
                <a:latin typeface="Tahoma" pitchFamily="34" charset="0"/>
                <a:ea typeface="宋体" charset="-122"/>
              </a:rPr>
              <a:t>…</a:t>
            </a:r>
          </a:p>
          <a:p>
            <a:pPr marL="342900" indent="-342900">
              <a:spcBef>
                <a:spcPct val="20000"/>
              </a:spcBef>
            </a:pPr>
            <a:r>
              <a:rPr lang="zh-CN" altLang="en-US" sz="2800" b="1">
                <a:solidFill>
                  <a:srgbClr val="000000"/>
                </a:solidFill>
                <a:latin typeface="Tahoma" pitchFamily="34" charset="0"/>
                <a:ea typeface="宋体" charset="-122"/>
              </a:rPr>
              <a:t>你应该把思想集中在学习上。</a:t>
            </a:r>
          </a:p>
          <a:p>
            <a:pPr marL="342900" indent="-342900">
              <a:spcBef>
                <a:spcPct val="20000"/>
              </a:spcBef>
            </a:pPr>
            <a:r>
              <a:rPr lang="en-US" altLang="zh-CN" sz="2800" b="1">
                <a:solidFill>
                  <a:srgbClr val="000000"/>
                </a:solidFill>
                <a:latin typeface="Tahoma" pitchFamily="34" charset="0"/>
                <a:ea typeface="宋体" charset="-122"/>
              </a:rPr>
              <a:t>You </a:t>
            </a:r>
            <a:r>
              <a:rPr lang="en-US" altLang="zh-CN" sz="2800" b="1">
                <a:solidFill>
                  <a:srgbClr val="0000FF"/>
                </a:solidFill>
                <a:latin typeface="Tahoma" pitchFamily="34" charset="0"/>
                <a:ea typeface="宋体" charset="-122"/>
              </a:rPr>
              <a:t>are supposed to</a:t>
            </a:r>
            <a:r>
              <a:rPr lang="en-US" altLang="zh-CN" sz="2800" b="1">
                <a:solidFill>
                  <a:srgbClr val="000000"/>
                </a:solidFill>
                <a:latin typeface="Tahoma" pitchFamily="34" charset="0"/>
                <a:ea typeface="宋体" charset="-122"/>
              </a:rPr>
              <a:t> </a:t>
            </a:r>
            <a:r>
              <a:rPr lang="en-US" altLang="zh-CN" sz="2800" b="1">
                <a:solidFill>
                  <a:srgbClr val="FF0000"/>
                </a:solidFill>
                <a:latin typeface="Tahoma" pitchFamily="34" charset="0"/>
                <a:ea typeface="宋体" charset="-122"/>
              </a:rPr>
              <a:t>focus</a:t>
            </a:r>
            <a:r>
              <a:rPr lang="en-US" altLang="zh-CN" sz="2800" b="1">
                <a:solidFill>
                  <a:srgbClr val="000000"/>
                </a:solidFill>
                <a:latin typeface="Tahoma" pitchFamily="34" charset="0"/>
                <a:ea typeface="宋体" charset="-122"/>
              </a:rPr>
              <a:t> your mind </a:t>
            </a:r>
            <a:r>
              <a:rPr lang="en-US" altLang="zh-CN" sz="2800" b="1">
                <a:solidFill>
                  <a:srgbClr val="FF0000"/>
                </a:solidFill>
                <a:latin typeface="Tahoma" pitchFamily="34" charset="0"/>
                <a:ea typeface="宋体" charset="-122"/>
              </a:rPr>
              <a:t>on</a:t>
            </a:r>
            <a:r>
              <a:rPr lang="en-US" altLang="zh-CN" sz="2800" b="1">
                <a:solidFill>
                  <a:srgbClr val="000000"/>
                </a:solidFill>
                <a:latin typeface="Tahoma" pitchFamily="34" charset="0"/>
                <a:ea typeface="宋体" charset="-122"/>
              </a:rPr>
              <a:t> study.</a:t>
            </a:r>
          </a:p>
          <a:p>
            <a:pPr marL="342900" indent="-342900">
              <a:spcBef>
                <a:spcPct val="20000"/>
              </a:spcBef>
            </a:pPr>
            <a:r>
              <a:rPr lang="zh-CN" altLang="en-US" sz="2800" b="1">
                <a:solidFill>
                  <a:srgbClr val="000000"/>
                </a:solidFill>
                <a:latin typeface="Tahoma" pitchFamily="34" charset="0"/>
                <a:ea typeface="宋体" charset="-122"/>
              </a:rPr>
              <a:t>所有的目光都集中到他身上。</a:t>
            </a:r>
          </a:p>
          <a:p>
            <a:pPr marL="342900" indent="-342900">
              <a:spcBef>
                <a:spcPct val="20000"/>
              </a:spcBef>
            </a:pPr>
            <a:r>
              <a:rPr lang="en-US" altLang="zh-CN" sz="2800" b="1">
                <a:solidFill>
                  <a:srgbClr val="000000"/>
                </a:solidFill>
                <a:latin typeface="Tahoma" pitchFamily="34" charset="0"/>
                <a:ea typeface="宋体" charset="-122"/>
              </a:rPr>
              <a:t>2.All the eyes </a:t>
            </a:r>
            <a:r>
              <a:rPr lang="en-US" altLang="zh-CN" sz="2800" b="1" u="sng">
                <a:solidFill>
                  <a:srgbClr val="000000"/>
                </a:solidFill>
                <a:latin typeface="Tahoma" pitchFamily="34" charset="0"/>
                <a:ea typeface="宋体" charset="-122"/>
              </a:rPr>
              <a:t>________________</a:t>
            </a:r>
            <a:r>
              <a:rPr lang="en-US" altLang="zh-CN" sz="2800" b="1">
                <a:solidFill>
                  <a:srgbClr val="000000"/>
                </a:solidFill>
                <a:latin typeface="Tahoma" pitchFamily="34" charset="0"/>
                <a:ea typeface="宋体" charset="-122"/>
              </a:rPr>
              <a:t>him.</a:t>
            </a:r>
          </a:p>
          <a:p>
            <a:pPr marL="342900" indent="-342900">
              <a:spcBef>
                <a:spcPct val="20000"/>
              </a:spcBef>
            </a:pPr>
            <a:r>
              <a:rPr kumimoji="1" lang="en-US" altLang="zh-CN" sz="3200" b="1">
                <a:solidFill>
                  <a:srgbClr val="FF0000"/>
                </a:solidFill>
                <a:ea typeface="宋体" charset="-122"/>
              </a:rPr>
              <a:t>n.</a:t>
            </a:r>
            <a:r>
              <a:rPr kumimoji="1" lang="en-US" altLang="zh-CN" sz="3200" b="1">
                <a:solidFill>
                  <a:srgbClr val="000000"/>
                </a:solidFill>
                <a:ea typeface="宋体" charset="-122"/>
              </a:rPr>
              <a:t> </a:t>
            </a:r>
            <a:r>
              <a:rPr kumimoji="1" lang="zh-CN" altLang="en-US" sz="3200" b="1">
                <a:solidFill>
                  <a:srgbClr val="000000"/>
                </a:solidFill>
                <a:ea typeface="宋体" charset="-122"/>
              </a:rPr>
              <a:t>焦点，中心</a:t>
            </a:r>
          </a:p>
          <a:p>
            <a:pPr marL="342900" indent="-342900">
              <a:spcBef>
                <a:spcPct val="20000"/>
              </a:spcBef>
            </a:pPr>
            <a:r>
              <a:rPr kumimoji="1" lang="en-US" altLang="zh-CN" sz="3200" b="1">
                <a:solidFill>
                  <a:srgbClr val="000000"/>
                </a:solidFill>
                <a:ea typeface="宋体" charset="-122"/>
              </a:rPr>
              <a:t>to be a </a:t>
            </a:r>
            <a:r>
              <a:rPr kumimoji="1" lang="en-US" altLang="zh-CN" sz="3200" b="1">
                <a:solidFill>
                  <a:srgbClr val="FF0000"/>
                </a:solidFill>
                <a:ea typeface="宋体" charset="-122"/>
              </a:rPr>
              <a:t>focus</a:t>
            </a:r>
            <a:r>
              <a:rPr kumimoji="1" lang="en-US" altLang="zh-CN" sz="3200" b="1">
                <a:solidFill>
                  <a:srgbClr val="000000"/>
                </a:solidFill>
                <a:ea typeface="宋体" charset="-122"/>
              </a:rPr>
              <a:t> of attention </a:t>
            </a:r>
          </a:p>
          <a:p>
            <a:pPr marL="342900" indent="-342900">
              <a:spcBef>
                <a:spcPct val="20000"/>
              </a:spcBef>
            </a:pPr>
            <a:r>
              <a:rPr kumimoji="1" lang="zh-CN" altLang="en-US" sz="3200" b="1">
                <a:solidFill>
                  <a:srgbClr val="000000"/>
                </a:solidFill>
                <a:ea typeface="宋体" charset="-122"/>
              </a:rPr>
              <a:t>成为注意力的中心</a:t>
            </a:r>
            <a:endParaRPr lang="zh-CN" altLang="en-US" sz="2800" b="1">
              <a:solidFill>
                <a:srgbClr val="000000"/>
              </a:solidFill>
              <a:latin typeface="Tahoma" pitchFamily="34" charset="0"/>
              <a:ea typeface="宋体" charset="-122"/>
            </a:endParaRPr>
          </a:p>
        </p:txBody>
      </p:sp>
      <p:sp>
        <p:nvSpPr>
          <p:cNvPr id="396296" name="Rectangle 8"/>
          <p:cNvSpPr>
            <a:spLocks noChangeArrowheads="1"/>
          </p:cNvSpPr>
          <p:nvPr/>
        </p:nvSpPr>
        <p:spPr bwMode="auto">
          <a:xfrm>
            <a:off x="4151314" y="4292601"/>
            <a:ext cx="31194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C0C0C0"/>
                  </a:outerShdw>
                </a:effectLst>
                <a:latin typeface="Tahoma" pitchFamily="34" charset="0"/>
                <a:ea typeface="宋体" charset="-122"/>
              </a:rPr>
              <a:t>were focused on</a:t>
            </a:r>
          </a:p>
        </p:txBody>
      </p:sp>
      <p:sp>
        <p:nvSpPr>
          <p:cNvPr id="396297" name="Rectangle 9"/>
          <p:cNvSpPr>
            <a:spLocks noChangeArrowheads="1"/>
          </p:cNvSpPr>
          <p:nvPr/>
        </p:nvSpPr>
        <p:spPr bwMode="auto">
          <a:xfrm>
            <a:off x="7464425" y="1254126"/>
            <a:ext cx="31575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pPr>
            <a:r>
              <a:rPr lang="en-US" altLang="zh-CN" sz="2800" b="1">
                <a:solidFill>
                  <a:srgbClr val="000000"/>
                </a:solidFill>
                <a:latin typeface="Tahoma" pitchFamily="34" charset="0"/>
                <a:ea typeface="宋体" charset="-122"/>
              </a:rPr>
              <a:t>=</a:t>
            </a:r>
            <a:r>
              <a:rPr lang="en-US" altLang="zh-CN" sz="2800" b="1">
                <a:solidFill>
                  <a:srgbClr val="FF0000"/>
                </a:solidFill>
                <a:latin typeface="Tahoma" pitchFamily="34" charset="0"/>
                <a:ea typeface="宋体" charset="-122"/>
              </a:rPr>
              <a:t>concentrate</a:t>
            </a:r>
            <a:r>
              <a:rPr lang="en-US" altLang="zh-CN" sz="2800" b="1">
                <a:solidFill>
                  <a:srgbClr val="000000"/>
                </a:solidFill>
                <a:latin typeface="Tahoma" pitchFamily="34" charset="0"/>
                <a:ea typeface="宋体" charset="-122"/>
              </a:rPr>
              <a:t> on</a:t>
            </a:r>
          </a:p>
        </p:txBody>
      </p:sp>
    </p:spTree>
    <p:extLst>
      <p:ext uri="{BB962C8B-B14F-4D97-AF65-F5344CB8AC3E}">
        <p14:creationId xmlns:p14="http://schemas.microsoft.com/office/powerpoint/2010/main" val="332421886"/>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96294"/>
                                        </p:tgtEl>
                                        <p:attrNameLst>
                                          <p:attrName>style.visibility</p:attrName>
                                        </p:attrNameLst>
                                      </p:cBhvr>
                                      <p:to>
                                        <p:strVal val="visible"/>
                                      </p:to>
                                    </p:set>
                                    <p:animEffect transition="in" filter="diamond(in)">
                                      <p:cBhvr>
                                        <p:cTn id="7" dur="1000"/>
                                        <p:tgtEl>
                                          <p:spTgt spid="3962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96295">
                                            <p:txEl>
                                              <p:pRg st="0" end="0"/>
                                            </p:txEl>
                                          </p:spTgt>
                                        </p:tgtEl>
                                        <p:attrNameLst>
                                          <p:attrName>style.visibility</p:attrName>
                                        </p:attrNameLst>
                                      </p:cBhvr>
                                      <p:to>
                                        <p:strVal val="visible"/>
                                      </p:to>
                                    </p:set>
                                    <p:animEffect transition="in" filter="wedge">
                                      <p:cBhvr>
                                        <p:cTn id="12" dur="1000"/>
                                        <p:tgtEl>
                                          <p:spTgt spid="39629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2" fill="hold" grpId="0" nodeType="clickEffect">
                                  <p:stCondLst>
                                    <p:cond delay="0"/>
                                  </p:stCondLst>
                                  <p:childTnLst>
                                    <p:set>
                                      <p:cBhvr>
                                        <p:cTn id="16" dur="1" fill="hold">
                                          <p:stCondLst>
                                            <p:cond delay="0"/>
                                          </p:stCondLst>
                                        </p:cTn>
                                        <p:tgtEl>
                                          <p:spTgt spid="396297"/>
                                        </p:tgtEl>
                                        <p:attrNameLst>
                                          <p:attrName>style.visibility</p:attrName>
                                        </p:attrNameLst>
                                      </p:cBhvr>
                                      <p:to>
                                        <p:strVal val="visible"/>
                                      </p:to>
                                    </p:set>
                                    <p:animEffect transition="in" filter="slide(fromRight)">
                                      <p:cBhvr>
                                        <p:cTn id="17" dur="500"/>
                                        <p:tgtEl>
                                          <p:spTgt spid="39629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96295">
                                            <p:txEl>
                                              <p:pRg st="1" end="1"/>
                                            </p:txEl>
                                          </p:spTgt>
                                        </p:tgtEl>
                                        <p:attrNameLst>
                                          <p:attrName>style.visibility</p:attrName>
                                        </p:attrNameLst>
                                      </p:cBhvr>
                                      <p:to>
                                        <p:strVal val="visible"/>
                                      </p:to>
                                    </p:set>
                                    <p:animEffect transition="in" filter="wedge">
                                      <p:cBhvr>
                                        <p:cTn id="22" dur="1000"/>
                                        <p:tgtEl>
                                          <p:spTgt spid="396295">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96295">
                                            <p:txEl>
                                              <p:pRg st="2" end="2"/>
                                            </p:txEl>
                                          </p:spTgt>
                                        </p:tgtEl>
                                        <p:attrNameLst>
                                          <p:attrName>style.visibility</p:attrName>
                                        </p:attrNameLst>
                                      </p:cBhvr>
                                      <p:to>
                                        <p:strVal val="visible"/>
                                      </p:to>
                                    </p:set>
                                    <p:animEffect transition="in" filter="wedge">
                                      <p:cBhvr>
                                        <p:cTn id="27" dur="1000"/>
                                        <p:tgtEl>
                                          <p:spTgt spid="396295">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96295">
                                            <p:txEl>
                                              <p:pRg st="3" end="3"/>
                                            </p:txEl>
                                          </p:spTgt>
                                        </p:tgtEl>
                                        <p:attrNameLst>
                                          <p:attrName>style.visibility</p:attrName>
                                        </p:attrNameLst>
                                      </p:cBhvr>
                                      <p:to>
                                        <p:strVal val="visible"/>
                                      </p:to>
                                    </p:set>
                                    <p:animEffect transition="in" filter="wedge">
                                      <p:cBhvr>
                                        <p:cTn id="32" dur="1000"/>
                                        <p:tgtEl>
                                          <p:spTgt spid="396295">
                                            <p:txEl>
                                              <p:pRg st="3" end="3"/>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396295">
                                            <p:txEl>
                                              <p:pRg st="4" end="4"/>
                                            </p:txEl>
                                          </p:spTgt>
                                        </p:tgtEl>
                                        <p:attrNameLst>
                                          <p:attrName>style.visibility</p:attrName>
                                        </p:attrNameLst>
                                      </p:cBhvr>
                                      <p:to>
                                        <p:strVal val="visible"/>
                                      </p:to>
                                    </p:set>
                                    <p:animEffect transition="in" filter="wedge">
                                      <p:cBhvr>
                                        <p:cTn id="37" dur="1000"/>
                                        <p:tgtEl>
                                          <p:spTgt spid="396295">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396295">
                                            <p:txEl>
                                              <p:pRg st="5" end="5"/>
                                            </p:txEl>
                                          </p:spTgt>
                                        </p:tgtEl>
                                        <p:attrNameLst>
                                          <p:attrName>style.visibility</p:attrName>
                                        </p:attrNameLst>
                                      </p:cBhvr>
                                      <p:to>
                                        <p:strVal val="visible"/>
                                      </p:to>
                                    </p:set>
                                    <p:animEffect transition="in" filter="wedge">
                                      <p:cBhvr>
                                        <p:cTn id="42" dur="1000"/>
                                        <p:tgtEl>
                                          <p:spTgt spid="396295">
                                            <p:txEl>
                                              <p:pRg st="5" end="5"/>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0" presetClass="entr" presetSubtype="0" fill="hold" grpId="0" nodeType="clickEffect">
                                  <p:stCondLst>
                                    <p:cond delay="0"/>
                                  </p:stCondLst>
                                  <p:childTnLst>
                                    <p:set>
                                      <p:cBhvr>
                                        <p:cTn id="46" dur="1" fill="hold">
                                          <p:stCondLst>
                                            <p:cond delay="0"/>
                                          </p:stCondLst>
                                        </p:cTn>
                                        <p:tgtEl>
                                          <p:spTgt spid="396295">
                                            <p:txEl>
                                              <p:pRg st="6" end="6"/>
                                            </p:txEl>
                                          </p:spTgt>
                                        </p:tgtEl>
                                        <p:attrNameLst>
                                          <p:attrName>style.visibility</p:attrName>
                                        </p:attrNameLst>
                                      </p:cBhvr>
                                      <p:to>
                                        <p:strVal val="visible"/>
                                      </p:to>
                                    </p:set>
                                    <p:animEffect transition="in" filter="wedge">
                                      <p:cBhvr>
                                        <p:cTn id="47" dur="1000"/>
                                        <p:tgtEl>
                                          <p:spTgt spid="396295">
                                            <p:txEl>
                                              <p:pRg st="6" end="6"/>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396296"/>
                                        </p:tgtEl>
                                        <p:attrNameLst>
                                          <p:attrName>style.visibility</p:attrName>
                                        </p:attrNameLst>
                                      </p:cBhvr>
                                      <p:to>
                                        <p:strVal val="visible"/>
                                      </p:to>
                                    </p:set>
                                    <p:animEffect transition="in" filter="dissolve">
                                      <p:cBhvr>
                                        <p:cTn id="52" dur="500"/>
                                        <p:tgtEl>
                                          <p:spTgt spid="39629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0" presetClass="entr" presetSubtype="0" fill="hold" grpId="0" nodeType="clickEffect">
                                  <p:stCondLst>
                                    <p:cond delay="0"/>
                                  </p:stCondLst>
                                  <p:childTnLst>
                                    <p:set>
                                      <p:cBhvr>
                                        <p:cTn id="56" dur="1" fill="hold">
                                          <p:stCondLst>
                                            <p:cond delay="0"/>
                                          </p:stCondLst>
                                        </p:cTn>
                                        <p:tgtEl>
                                          <p:spTgt spid="396295">
                                            <p:txEl>
                                              <p:pRg st="7" end="7"/>
                                            </p:txEl>
                                          </p:spTgt>
                                        </p:tgtEl>
                                        <p:attrNameLst>
                                          <p:attrName>style.visibility</p:attrName>
                                        </p:attrNameLst>
                                      </p:cBhvr>
                                      <p:to>
                                        <p:strVal val="visible"/>
                                      </p:to>
                                    </p:set>
                                    <p:animEffect transition="in" filter="wedge">
                                      <p:cBhvr>
                                        <p:cTn id="57" dur="1000"/>
                                        <p:tgtEl>
                                          <p:spTgt spid="396295">
                                            <p:txEl>
                                              <p:pRg st="7" end="7"/>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0" presetClass="entr" presetSubtype="0" fill="hold" grpId="0" nodeType="clickEffect">
                                  <p:stCondLst>
                                    <p:cond delay="0"/>
                                  </p:stCondLst>
                                  <p:childTnLst>
                                    <p:set>
                                      <p:cBhvr>
                                        <p:cTn id="61" dur="1" fill="hold">
                                          <p:stCondLst>
                                            <p:cond delay="0"/>
                                          </p:stCondLst>
                                        </p:cTn>
                                        <p:tgtEl>
                                          <p:spTgt spid="396295">
                                            <p:txEl>
                                              <p:pRg st="8" end="8"/>
                                            </p:txEl>
                                          </p:spTgt>
                                        </p:tgtEl>
                                        <p:attrNameLst>
                                          <p:attrName>style.visibility</p:attrName>
                                        </p:attrNameLst>
                                      </p:cBhvr>
                                      <p:to>
                                        <p:strVal val="visible"/>
                                      </p:to>
                                    </p:set>
                                    <p:animEffect transition="in" filter="wedge">
                                      <p:cBhvr>
                                        <p:cTn id="62" dur="1000"/>
                                        <p:tgtEl>
                                          <p:spTgt spid="396295">
                                            <p:txEl>
                                              <p:pRg st="8" end="8"/>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0" presetClass="entr" presetSubtype="0" fill="hold" grpId="0" nodeType="clickEffect">
                                  <p:stCondLst>
                                    <p:cond delay="0"/>
                                  </p:stCondLst>
                                  <p:childTnLst>
                                    <p:set>
                                      <p:cBhvr>
                                        <p:cTn id="66" dur="1" fill="hold">
                                          <p:stCondLst>
                                            <p:cond delay="0"/>
                                          </p:stCondLst>
                                        </p:cTn>
                                        <p:tgtEl>
                                          <p:spTgt spid="396295">
                                            <p:txEl>
                                              <p:pRg st="9" end="9"/>
                                            </p:txEl>
                                          </p:spTgt>
                                        </p:tgtEl>
                                        <p:attrNameLst>
                                          <p:attrName>style.visibility</p:attrName>
                                        </p:attrNameLst>
                                      </p:cBhvr>
                                      <p:to>
                                        <p:strVal val="visible"/>
                                      </p:to>
                                    </p:set>
                                    <p:animEffect transition="in" filter="wedge">
                                      <p:cBhvr>
                                        <p:cTn id="67" dur="1000"/>
                                        <p:tgtEl>
                                          <p:spTgt spid="39629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294" grpId="0"/>
      <p:bldP spid="396295" grpId="0" build="allAtOnce"/>
      <p:bldP spid="396296" grpId="0"/>
      <p:bldP spid="396297" grpId="0"/>
    </p:bld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7314" name="Rectangle 2"/>
          <p:cNvSpPr>
            <a:spLocks noGrp="1" noChangeArrowheads="1"/>
          </p:cNvSpPr>
          <p:nvPr>
            <p:ph type="title"/>
          </p:nvPr>
        </p:nvSpPr>
        <p:spPr>
          <a:xfrm>
            <a:off x="1703388" y="-242888"/>
            <a:ext cx="8229600" cy="1143001"/>
          </a:xfrm>
        </p:spPr>
        <p:txBody>
          <a:bodyPr/>
          <a:lstStyle/>
          <a:p>
            <a:pPr algn="l"/>
            <a:r>
              <a:rPr lang="en-US" altLang="zh-CN" sz="3600" b="1"/>
              <a:t>9. possession </a:t>
            </a:r>
            <a:r>
              <a:rPr lang="en-US" altLang="zh-CN" sz="3600" b="1">
                <a:latin typeface="Monotype Corsiva" pitchFamily="66" charset="0"/>
              </a:rPr>
              <a:t>n.</a:t>
            </a:r>
            <a:r>
              <a:rPr lang="en-US" altLang="zh-CN" sz="3600" b="1"/>
              <a:t> </a:t>
            </a:r>
            <a:r>
              <a:rPr lang="zh-CN" altLang="en-US" sz="3600" b="1"/>
              <a:t>拥有；财产（</a:t>
            </a:r>
            <a:r>
              <a:rPr lang="en-US" altLang="zh-CN" sz="3600" b="1">
                <a:solidFill>
                  <a:srgbClr val="FF0000"/>
                </a:solidFill>
                <a:latin typeface="Monotype Corsiva" pitchFamily="66" charset="0"/>
              </a:rPr>
              <a:t>pl.</a:t>
            </a:r>
            <a:r>
              <a:rPr lang="zh-CN" altLang="en-US" sz="3600" b="1"/>
              <a:t>）</a:t>
            </a:r>
          </a:p>
        </p:txBody>
      </p:sp>
      <p:sp>
        <p:nvSpPr>
          <p:cNvPr id="397315" name="Rectangle 3"/>
          <p:cNvSpPr>
            <a:spLocks noGrp="1" noChangeArrowheads="1"/>
          </p:cNvSpPr>
          <p:nvPr>
            <p:ph type="body" idx="1"/>
          </p:nvPr>
        </p:nvSpPr>
        <p:spPr>
          <a:xfrm>
            <a:off x="1631951" y="620714"/>
            <a:ext cx="9288463" cy="5616575"/>
          </a:xfrm>
        </p:spPr>
        <p:txBody>
          <a:bodyPr/>
          <a:lstStyle/>
          <a:p>
            <a:pPr>
              <a:lnSpc>
                <a:spcPct val="90000"/>
              </a:lnSpc>
            </a:pPr>
            <a:r>
              <a:rPr lang="en-US" altLang="zh-CN" sz="2800" b="1">
                <a:solidFill>
                  <a:srgbClr val="FF0000"/>
                </a:solidFill>
              </a:rPr>
              <a:t>in possession of</a:t>
            </a:r>
            <a:r>
              <a:rPr lang="en-US" altLang="zh-CN" sz="2800" b="1"/>
              <a:t> </a:t>
            </a:r>
            <a:r>
              <a:rPr lang="zh-CN" altLang="en-US" sz="2800" b="1">
                <a:solidFill>
                  <a:srgbClr val="0000FF"/>
                </a:solidFill>
              </a:rPr>
              <a:t>拥有</a:t>
            </a:r>
          </a:p>
          <a:p>
            <a:pPr>
              <a:lnSpc>
                <a:spcPct val="90000"/>
              </a:lnSpc>
            </a:pPr>
            <a:r>
              <a:rPr lang="en-US" altLang="zh-CN" sz="2800" b="1">
                <a:solidFill>
                  <a:srgbClr val="FF0000"/>
                </a:solidFill>
              </a:rPr>
              <a:t>in the possession of sb.</a:t>
            </a:r>
            <a:r>
              <a:rPr lang="en-US" altLang="zh-CN" sz="2800" b="1">
                <a:solidFill>
                  <a:schemeClr val="accent2"/>
                </a:solidFill>
              </a:rPr>
              <a:t>=</a:t>
            </a:r>
          </a:p>
          <a:p>
            <a:pPr>
              <a:lnSpc>
                <a:spcPct val="90000"/>
              </a:lnSpc>
            </a:pPr>
            <a:r>
              <a:rPr lang="en-US" altLang="zh-CN" sz="2800" b="1">
                <a:solidFill>
                  <a:srgbClr val="FF0000"/>
                </a:solidFill>
              </a:rPr>
              <a:t>in one’s possession</a:t>
            </a:r>
          </a:p>
          <a:p>
            <a:pPr>
              <a:lnSpc>
                <a:spcPct val="90000"/>
              </a:lnSpc>
            </a:pPr>
            <a:r>
              <a:rPr lang="zh-CN" altLang="en-US" sz="2800" b="1">
                <a:solidFill>
                  <a:srgbClr val="0000FF"/>
                </a:solidFill>
              </a:rPr>
              <a:t>为</a:t>
            </a:r>
            <a:r>
              <a:rPr lang="en-US" altLang="zh-CN" sz="2800" b="1">
                <a:solidFill>
                  <a:srgbClr val="0000FF"/>
                </a:solidFill>
              </a:rPr>
              <a:t>……</a:t>
            </a:r>
            <a:r>
              <a:rPr lang="zh-CN" altLang="en-US" sz="2800" b="1">
                <a:solidFill>
                  <a:srgbClr val="0000FF"/>
                </a:solidFill>
              </a:rPr>
              <a:t>所占有；掌握在</a:t>
            </a:r>
            <a:r>
              <a:rPr lang="en-US" altLang="zh-CN" sz="2800" b="1">
                <a:solidFill>
                  <a:srgbClr val="0000FF"/>
                </a:solidFill>
              </a:rPr>
              <a:t>……</a:t>
            </a:r>
            <a:r>
              <a:rPr lang="zh-CN" altLang="en-US" sz="2800" b="1">
                <a:solidFill>
                  <a:srgbClr val="0000FF"/>
                </a:solidFill>
              </a:rPr>
              <a:t>手中</a:t>
            </a:r>
          </a:p>
          <a:p>
            <a:pPr>
              <a:lnSpc>
                <a:spcPct val="90000"/>
              </a:lnSpc>
            </a:pPr>
            <a:r>
              <a:rPr lang="en-US" altLang="zh-CN" sz="2800" b="1">
                <a:solidFill>
                  <a:srgbClr val="FF0000"/>
                </a:solidFill>
              </a:rPr>
              <a:t>take possession of</a:t>
            </a:r>
            <a:r>
              <a:rPr lang="en-US" altLang="zh-CN" sz="2800" b="1"/>
              <a:t> </a:t>
            </a:r>
            <a:r>
              <a:rPr lang="zh-CN" altLang="en-US" sz="2800" b="1">
                <a:solidFill>
                  <a:srgbClr val="0000FF"/>
                </a:solidFill>
              </a:rPr>
              <a:t>占有</a:t>
            </a:r>
          </a:p>
          <a:p>
            <a:pPr>
              <a:lnSpc>
                <a:spcPct val="90000"/>
              </a:lnSpc>
            </a:pPr>
            <a:r>
              <a:rPr lang="zh-CN" altLang="en-US" sz="2800" b="1">
                <a:solidFill>
                  <a:srgbClr val="0000FF"/>
                </a:solidFill>
              </a:rPr>
              <a:t>他被发现拥有危险药品。</a:t>
            </a:r>
          </a:p>
          <a:p>
            <a:pPr>
              <a:lnSpc>
                <a:spcPct val="90000"/>
              </a:lnSpc>
            </a:pPr>
            <a:r>
              <a:rPr lang="en-US" altLang="zh-CN" sz="2800" b="1"/>
              <a:t>He was found </a:t>
            </a:r>
            <a:r>
              <a:rPr lang="en-US" altLang="zh-CN" sz="2800" b="1">
                <a:solidFill>
                  <a:srgbClr val="FF0000"/>
                </a:solidFill>
              </a:rPr>
              <a:t>in possession of</a:t>
            </a:r>
            <a:r>
              <a:rPr lang="en-US" altLang="zh-CN" sz="2800" b="1"/>
              <a:t> dangerous drugs.</a:t>
            </a:r>
          </a:p>
          <a:p>
            <a:pPr>
              <a:lnSpc>
                <a:spcPct val="90000"/>
              </a:lnSpc>
            </a:pPr>
            <a:r>
              <a:rPr lang="zh-CN" altLang="en-US" sz="2800" b="1">
                <a:solidFill>
                  <a:srgbClr val="0000FF"/>
                </a:solidFill>
              </a:rPr>
              <a:t>这房子是归我所有。</a:t>
            </a:r>
          </a:p>
          <a:p>
            <a:pPr>
              <a:lnSpc>
                <a:spcPct val="90000"/>
              </a:lnSpc>
            </a:pPr>
            <a:r>
              <a:rPr lang="en-US" altLang="zh-CN" sz="2800" b="1"/>
              <a:t>The house is </a:t>
            </a:r>
            <a:r>
              <a:rPr lang="en-US" altLang="zh-CN" sz="2800" b="1">
                <a:solidFill>
                  <a:srgbClr val="FF0000"/>
                </a:solidFill>
              </a:rPr>
              <a:t>in my possession</a:t>
            </a:r>
            <a:r>
              <a:rPr lang="en-US" altLang="zh-CN" sz="2800" b="1"/>
              <a:t>.=</a:t>
            </a:r>
          </a:p>
          <a:p>
            <a:pPr>
              <a:lnSpc>
                <a:spcPct val="90000"/>
              </a:lnSpc>
            </a:pPr>
            <a:r>
              <a:rPr lang="en-US" altLang="zh-CN" sz="2800" b="1"/>
              <a:t>I am in possession of the house.</a:t>
            </a:r>
          </a:p>
          <a:p>
            <a:pPr>
              <a:lnSpc>
                <a:spcPct val="90000"/>
              </a:lnSpc>
            </a:pPr>
            <a:r>
              <a:rPr lang="zh-CN" altLang="en-US" sz="2800" b="1">
                <a:solidFill>
                  <a:srgbClr val="0000FF"/>
                </a:solidFill>
              </a:rPr>
              <a:t>他们已经占领了这座城市。</a:t>
            </a:r>
          </a:p>
          <a:p>
            <a:pPr>
              <a:lnSpc>
                <a:spcPct val="90000"/>
              </a:lnSpc>
            </a:pPr>
            <a:r>
              <a:rPr lang="en-US" altLang="zh-CN" sz="2800" b="1"/>
              <a:t>They have </a:t>
            </a:r>
            <a:r>
              <a:rPr lang="en-US" altLang="zh-CN" sz="2800" b="1">
                <a:solidFill>
                  <a:srgbClr val="FF0000"/>
                </a:solidFill>
              </a:rPr>
              <a:t>taken possession of</a:t>
            </a:r>
            <a:r>
              <a:rPr lang="en-US" altLang="zh-CN" sz="2800" b="1"/>
              <a:t> the city.</a:t>
            </a:r>
          </a:p>
          <a:p>
            <a:pPr>
              <a:lnSpc>
                <a:spcPct val="90000"/>
              </a:lnSpc>
            </a:pPr>
            <a:r>
              <a:rPr lang="en-US" altLang="zh-CN" sz="2800" b="1"/>
              <a:t>The ring is one of her most valuable ____________</a:t>
            </a:r>
          </a:p>
        </p:txBody>
      </p:sp>
      <p:sp>
        <p:nvSpPr>
          <p:cNvPr id="397316" name="Rectangle 4"/>
          <p:cNvSpPr>
            <a:spLocks noChangeArrowheads="1"/>
          </p:cNvSpPr>
          <p:nvPr/>
        </p:nvSpPr>
        <p:spPr bwMode="auto">
          <a:xfrm>
            <a:off x="8183564" y="6165851"/>
            <a:ext cx="24415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a typeface="宋体" charset="-122"/>
              </a:rPr>
              <a:t>possessions.</a:t>
            </a:r>
          </a:p>
        </p:txBody>
      </p:sp>
    </p:spTree>
    <p:extLst>
      <p:ext uri="{BB962C8B-B14F-4D97-AF65-F5344CB8AC3E}">
        <p14:creationId xmlns:p14="http://schemas.microsoft.com/office/powerpoint/2010/main" val="3371072742"/>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97315">
                                            <p:txEl>
                                              <p:pRg st="0" end="0"/>
                                            </p:txEl>
                                          </p:spTgt>
                                        </p:tgtEl>
                                        <p:attrNameLst>
                                          <p:attrName>style.visibility</p:attrName>
                                        </p:attrNameLst>
                                      </p:cBhvr>
                                      <p:to>
                                        <p:strVal val="visible"/>
                                      </p:to>
                                    </p:set>
                                    <p:animEffect transition="in" filter="blinds(horizontal)">
                                      <p:cBhvr>
                                        <p:cTn id="7" dur="500"/>
                                        <p:tgtEl>
                                          <p:spTgt spid="3973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97315">
                                            <p:txEl>
                                              <p:pRg st="1" end="1"/>
                                            </p:txEl>
                                          </p:spTgt>
                                        </p:tgtEl>
                                        <p:attrNameLst>
                                          <p:attrName>style.visibility</p:attrName>
                                        </p:attrNameLst>
                                      </p:cBhvr>
                                      <p:to>
                                        <p:strVal val="visible"/>
                                      </p:to>
                                    </p:set>
                                    <p:animEffect transition="in" filter="blinds(horizontal)">
                                      <p:cBhvr>
                                        <p:cTn id="12" dur="500"/>
                                        <p:tgtEl>
                                          <p:spTgt spid="39731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97315">
                                            <p:txEl>
                                              <p:pRg st="2" end="2"/>
                                            </p:txEl>
                                          </p:spTgt>
                                        </p:tgtEl>
                                        <p:attrNameLst>
                                          <p:attrName>style.visibility</p:attrName>
                                        </p:attrNameLst>
                                      </p:cBhvr>
                                      <p:to>
                                        <p:strVal val="visible"/>
                                      </p:to>
                                    </p:set>
                                    <p:animEffect transition="in" filter="blinds(horizontal)">
                                      <p:cBhvr>
                                        <p:cTn id="17" dur="500"/>
                                        <p:tgtEl>
                                          <p:spTgt spid="39731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97315">
                                            <p:txEl>
                                              <p:pRg st="3" end="3"/>
                                            </p:txEl>
                                          </p:spTgt>
                                        </p:tgtEl>
                                        <p:attrNameLst>
                                          <p:attrName>style.visibility</p:attrName>
                                        </p:attrNameLst>
                                      </p:cBhvr>
                                      <p:to>
                                        <p:strVal val="visible"/>
                                      </p:to>
                                    </p:set>
                                    <p:animEffect transition="in" filter="blinds(horizontal)">
                                      <p:cBhvr>
                                        <p:cTn id="22" dur="500"/>
                                        <p:tgtEl>
                                          <p:spTgt spid="39731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97315">
                                            <p:txEl>
                                              <p:pRg st="4" end="4"/>
                                            </p:txEl>
                                          </p:spTgt>
                                        </p:tgtEl>
                                        <p:attrNameLst>
                                          <p:attrName>style.visibility</p:attrName>
                                        </p:attrNameLst>
                                      </p:cBhvr>
                                      <p:to>
                                        <p:strVal val="visible"/>
                                      </p:to>
                                    </p:set>
                                    <p:animEffect transition="in" filter="blinds(horizontal)">
                                      <p:cBhvr>
                                        <p:cTn id="27" dur="500"/>
                                        <p:tgtEl>
                                          <p:spTgt spid="39731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97315">
                                            <p:txEl>
                                              <p:pRg st="5" end="5"/>
                                            </p:txEl>
                                          </p:spTgt>
                                        </p:tgtEl>
                                        <p:attrNameLst>
                                          <p:attrName>style.visibility</p:attrName>
                                        </p:attrNameLst>
                                      </p:cBhvr>
                                      <p:to>
                                        <p:strVal val="visible"/>
                                      </p:to>
                                    </p:set>
                                    <p:animEffect transition="in" filter="blinds(horizontal)">
                                      <p:cBhvr>
                                        <p:cTn id="32" dur="500"/>
                                        <p:tgtEl>
                                          <p:spTgt spid="39731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97315">
                                            <p:txEl>
                                              <p:pRg st="6" end="6"/>
                                            </p:txEl>
                                          </p:spTgt>
                                        </p:tgtEl>
                                        <p:attrNameLst>
                                          <p:attrName>style.visibility</p:attrName>
                                        </p:attrNameLst>
                                      </p:cBhvr>
                                      <p:to>
                                        <p:strVal val="visible"/>
                                      </p:to>
                                    </p:set>
                                    <p:animEffect transition="in" filter="blinds(horizontal)">
                                      <p:cBhvr>
                                        <p:cTn id="37" dur="500"/>
                                        <p:tgtEl>
                                          <p:spTgt spid="397315">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97315">
                                            <p:txEl>
                                              <p:pRg st="7" end="7"/>
                                            </p:txEl>
                                          </p:spTgt>
                                        </p:tgtEl>
                                        <p:attrNameLst>
                                          <p:attrName>style.visibility</p:attrName>
                                        </p:attrNameLst>
                                      </p:cBhvr>
                                      <p:to>
                                        <p:strVal val="visible"/>
                                      </p:to>
                                    </p:set>
                                    <p:animEffect transition="in" filter="blinds(horizontal)">
                                      <p:cBhvr>
                                        <p:cTn id="42" dur="500"/>
                                        <p:tgtEl>
                                          <p:spTgt spid="397315">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97315">
                                            <p:txEl>
                                              <p:pRg st="8" end="8"/>
                                            </p:txEl>
                                          </p:spTgt>
                                        </p:tgtEl>
                                        <p:attrNameLst>
                                          <p:attrName>style.visibility</p:attrName>
                                        </p:attrNameLst>
                                      </p:cBhvr>
                                      <p:to>
                                        <p:strVal val="visible"/>
                                      </p:to>
                                    </p:set>
                                    <p:animEffect transition="in" filter="blinds(horizontal)">
                                      <p:cBhvr>
                                        <p:cTn id="47" dur="500"/>
                                        <p:tgtEl>
                                          <p:spTgt spid="397315">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397315">
                                            <p:txEl>
                                              <p:pRg st="9" end="9"/>
                                            </p:txEl>
                                          </p:spTgt>
                                        </p:tgtEl>
                                        <p:attrNameLst>
                                          <p:attrName>style.visibility</p:attrName>
                                        </p:attrNameLst>
                                      </p:cBhvr>
                                      <p:to>
                                        <p:strVal val="visible"/>
                                      </p:to>
                                    </p:set>
                                    <p:animEffect transition="in" filter="blinds(horizontal)">
                                      <p:cBhvr>
                                        <p:cTn id="52" dur="500"/>
                                        <p:tgtEl>
                                          <p:spTgt spid="397315">
                                            <p:txEl>
                                              <p:pRg st="9" end="9"/>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397315">
                                            <p:txEl>
                                              <p:pRg st="10" end="10"/>
                                            </p:txEl>
                                          </p:spTgt>
                                        </p:tgtEl>
                                        <p:attrNameLst>
                                          <p:attrName>style.visibility</p:attrName>
                                        </p:attrNameLst>
                                      </p:cBhvr>
                                      <p:to>
                                        <p:strVal val="visible"/>
                                      </p:to>
                                    </p:set>
                                    <p:animEffect transition="in" filter="blinds(horizontal)">
                                      <p:cBhvr>
                                        <p:cTn id="57" dur="500"/>
                                        <p:tgtEl>
                                          <p:spTgt spid="397315">
                                            <p:txEl>
                                              <p:pRg st="10" end="10"/>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397315">
                                            <p:txEl>
                                              <p:pRg st="11" end="11"/>
                                            </p:txEl>
                                          </p:spTgt>
                                        </p:tgtEl>
                                        <p:attrNameLst>
                                          <p:attrName>style.visibility</p:attrName>
                                        </p:attrNameLst>
                                      </p:cBhvr>
                                      <p:to>
                                        <p:strVal val="visible"/>
                                      </p:to>
                                    </p:set>
                                    <p:animEffect transition="in" filter="blinds(horizontal)">
                                      <p:cBhvr>
                                        <p:cTn id="62" dur="500"/>
                                        <p:tgtEl>
                                          <p:spTgt spid="397315">
                                            <p:txEl>
                                              <p:pRg st="11" end="11"/>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397315">
                                            <p:txEl>
                                              <p:pRg st="12" end="12"/>
                                            </p:txEl>
                                          </p:spTgt>
                                        </p:tgtEl>
                                        <p:attrNameLst>
                                          <p:attrName>style.visibility</p:attrName>
                                        </p:attrNameLst>
                                      </p:cBhvr>
                                      <p:to>
                                        <p:strVal val="visible"/>
                                      </p:to>
                                    </p:set>
                                    <p:animEffect transition="in" filter="blinds(horizontal)">
                                      <p:cBhvr>
                                        <p:cTn id="67" dur="500"/>
                                        <p:tgtEl>
                                          <p:spTgt spid="397315">
                                            <p:txEl>
                                              <p:pRg st="12" end="12"/>
                                            </p:txEl>
                                          </p:spTgt>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2" presetClass="entr" presetSubtype="4" fill="hold" grpId="0" nodeType="clickEffect">
                                  <p:stCondLst>
                                    <p:cond delay="0"/>
                                  </p:stCondLst>
                                  <p:childTnLst>
                                    <p:set>
                                      <p:cBhvr>
                                        <p:cTn id="71" dur="1" fill="hold">
                                          <p:stCondLst>
                                            <p:cond delay="0"/>
                                          </p:stCondLst>
                                        </p:cTn>
                                        <p:tgtEl>
                                          <p:spTgt spid="397316"/>
                                        </p:tgtEl>
                                        <p:attrNameLst>
                                          <p:attrName>style.visibility</p:attrName>
                                        </p:attrNameLst>
                                      </p:cBhvr>
                                      <p:to>
                                        <p:strVal val="visible"/>
                                      </p:to>
                                    </p:set>
                                    <p:animEffect transition="in" filter="slide(fromBottom)">
                                      <p:cBhvr>
                                        <p:cTn id="72" dur="500"/>
                                        <p:tgtEl>
                                          <p:spTgt spid="397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7316" grpId="0"/>
    </p:bld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8338" name="Text Box 2"/>
          <p:cNvSpPr txBox="1">
            <a:spLocks noChangeArrowheads="1"/>
          </p:cNvSpPr>
          <p:nvPr/>
        </p:nvSpPr>
        <p:spPr bwMode="auto">
          <a:xfrm>
            <a:off x="1524000" y="0"/>
            <a:ext cx="9144000" cy="2603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20000"/>
              </a:spcBef>
            </a:pPr>
            <a:r>
              <a:rPr kumimoji="1" lang="en-US" altLang="zh-CN" sz="3200" b="1">
                <a:solidFill>
                  <a:srgbClr val="000000"/>
                </a:solidFill>
                <a:latin typeface="Tahoma" pitchFamily="34" charset="0"/>
                <a:ea typeface="宋体" charset="-122"/>
              </a:rPr>
              <a:t>10. When people first saw his paintings, they were </a:t>
            </a:r>
            <a:r>
              <a:rPr kumimoji="1" lang="en-US" altLang="zh-CN" sz="3200" b="1">
                <a:solidFill>
                  <a:srgbClr val="FF0000"/>
                </a:solidFill>
                <a:latin typeface="Tahoma" pitchFamily="34" charset="0"/>
                <a:ea typeface="宋体" charset="-122"/>
              </a:rPr>
              <a:t>convinced </a:t>
            </a:r>
            <a:r>
              <a:rPr kumimoji="1" lang="en-US" altLang="zh-CN" sz="3200" b="1">
                <a:solidFill>
                  <a:srgbClr val="000000"/>
                </a:solidFill>
                <a:latin typeface="Tahoma" pitchFamily="34" charset="0"/>
                <a:ea typeface="宋体" charset="-122"/>
              </a:rPr>
              <a:t>that they were looking through a hole in the wall at a real scene.</a:t>
            </a:r>
          </a:p>
          <a:p>
            <a:pPr>
              <a:spcBef>
                <a:spcPct val="50000"/>
              </a:spcBef>
            </a:pPr>
            <a:endParaRPr lang="en-US" altLang="zh-CN" sz="3200">
              <a:solidFill>
                <a:srgbClr val="000000"/>
              </a:solidFill>
              <a:latin typeface="Tahoma" pitchFamily="34" charset="0"/>
              <a:ea typeface="宋体" charset="-122"/>
            </a:endParaRPr>
          </a:p>
        </p:txBody>
      </p:sp>
      <p:sp>
        <p:nvSpPr>
          <p:cNvPr id="398339" name="Text Box 3"/>
          <p:cNvSpPr txBox="1">
            <a:spLocks noChangeArrowheads="1"/>
          </p:cNvSpPr>
          <p:nvPr/>
        </p:nvSpPr>
        <p:spPr bwMode="auto">
          <a:xfrm>
            <a:off x="1524001" y="1641476"/>
            <a:ext cx="8964613" cy="521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olidFill>
                  <a:srgbClr val="000000"/>
                </a:solidFill>
                <a:latin typeface="Tahoma" pitchFamily="34" charset="0"/>
                <a:ea typeface="宋体" charset="-122"/>
              </a:rPr>
              <a:t>convince</a:t>
            </a:r>
            <a:r>
              <a:rPr lang="en-US" altLang="zh-CN" sz="2800" i="1">
                <a:solidFill>
                  <a:srgbClr val="000000"/>
                </a:solidFill>
                <a:latin typeface="Tahoma" pitchFamily="34" charset="0"/>
                <a:ea typeface="宋体" charset="-122"/>
              </a:rPr>
              <a:t>  </a:t>
            </a:r>
            <a:r>
              <a:rPr lang="en-US" altLang="zh-CN" sz="2800" b="1" i="1">
                <a:solidFill>
                  <a:srgbClr val="000000"/>
                </a:solidFill>
                <a:latin typeface="Tahoma" pitchFamily="34" charset="0"/>
                <a:ea typeface="宋体" charset="-122"/>
              </a:rPr>
              <a:t>vt. </a:t>
            </a:r>
            <a:r>
              <a:rPr lang="zh-CN" altLang="en-US" sz="2800" b="1">
                <a:solidFill>
                  <a:srgbClr val="000000"/>
                </a:solidFill>
                <a:latin typeface="Tahoma" pitchFamily="34" charset="0"/>
                <a:ea typeface="宋体" charset="-122"/>
              </a:rPr>
              <a:t>使确信；说服     常用句型如下</a:t>
            </a:r>
            <a:r>
              <a:rPr lang="en-US" altLang="zh-CN" sz="2800" b="1">
                <a:solidFill>
                  <a:srgbClr val="000000"/>
                </a:solidFill>
                <a:latin typeface="Tahoma" pitchFamily="34" charset="0"/>
                <a:ea typeface="宋体" charset="-122"/>
              </a:rPr>
              <a:t>:</a:t>
            </a:r>
          </a:p>
          <a:p>
            <a:r>
              <a:rPr lang="en-US" altLang="zh-CN" sz="2800" b="1">
                <a:solidFill>
                  <a:srgbClr val="FF0000"/>
                </a:solidFill>
                <a:latin typeface="Tahoma" pitchFamily="34" charset="0"/>
                <a:ea typeface="宋体" charset="-122"/>
              </a:rPr>
              <a:t>convince sb. to do sth.</a:t>
            </a:r>
            <a:r>
              <a:rPr lang="en-US" altLang="zh-CN" sz="2800" b="1">
                <a:solidFill>
                  <a:srgbClr val="000000"/>
                </a:solidFill>
                <a:latin typeface="Tahoma" pitchFamily="34" charset="0"/>
                <a:ea typeface="宋体" charset="-122"/>
              </a:rPr>
              <a:t> </a:t>
            </a:r>
            <a:r>
              <a:rPr lang="zh-CN" altLang="en-US" sz="2800" b="1">
                <a:solidFill>
                  <a:srgbClr val="0000FF"/>
                </a:solidFill>
                <a:latin typeface="Tahoma" pitchFamily="34" charset="0"/>
                <a:ea typeface="宋体" charset="-122"/>
              </a:rPr>
              <a:t>说服某人做某事</a:t>
            </a:r>
          </a:p>
          <a:p>
            <a:r>
              <a:rPr lang="en-US" altLang="zh-CN" sz="2800" b="1">
                <a:solidFill>
                  <a:srgbClr val="FF0000"/>
                </a:solidFill>
                <a:latin typeface="Tahoma" pitchFamily="34" charset="0"/>
                <a:ea typeface="宋体" charset="-122"/>
              </a:rPr>
              <a:t>convince sb. of sth.</a:t>
            </a:r>
            <a:r>
              <a:rPr lang="en-US" altLang="zh-CN" sz="2800" b="1">
                <a:solidFill>
                  <a:srgbClr val="000000"/>
                </a:solidFill>
                <a:latin typeface="Tahoma" pitchFamily="34" charset="0"/>
                <a:ea typeface="宋体" charset="-122"/>
              </a:rPr>
              <a:t>       </a:t>
            </a:r>
            <a:r>
              <a:rPr lang="zh-CN" altLang="en-US" sz="2800" b="1">
                <a:solidFill>
                  <a:srgbClr val="0000FF"/>
                </a:solidFill>
                <a:latin typeface="Tahoma" pitchFamily="34" charset="0"/>
                <a:ea typeface="宋体" charset="-122"/>
              </a:rPr>
              <a:t>使某人确信某事</a:t>
            </a:r>
          </a:p>
          <a:p>
            <a:r>
              <a:rPr lang="en-US" altLang="zh-CN" sz="2800" b="1">
                <a:solidFill>
                  <a:srgbClr val="FF0000"/>
                </a:solidFill>
                <a:latin typeface="Tahoma" pitchFamily="34" charset="0"/>
                <a:ea typeface="宋体" charset="-122"/>
              </a:rPr>
              <a:t>convince sb. + that </a:t>
            </a:r>
            <a:r>
              <a:rPr lang="zh-CN" altLang="en-US" sz="2800" b="1">
                <a:solidFill>
                  <a:srgbClr val="0000FF"/>
                </a:solidFill>
                <a:latin typeface="Tahoma" pitchFamily="34" charset="0"/>
                <a:ea typeface="宋体" charset="-122"/>
              </a:rPr>
              <a:t>（宾语从句）使某人确信某事</a:t>
            </a:r>
          </a:p>
          <a:p>
            <a:r>
              <a:rPr lang="en-US" altLang="zh-CN" sz="2800" b="1">
                <a:solidFill>
                  <a:srgbClr val="FF0000"/>
                </a:solidFill>
                <a:latin typeface="Tahoma" pitchFamily="34" charset="0"/>
                <a:ea typeface="宋体" charset="-122"/>
              </a:rPr>
              <a:t>convinced</a:t>
            </a:r>
            <a:r>
              <a:rPr lang="en-US" altLang="zh-CN" sz="2800" b="1">
                <a:solidFill>
                  <a:srgbClr val="000000"/>
                </a:solidFill>
                <a:latin typeface="Tahoma" pitchFamily="34" charset="0"/>
                <a:ea typeface="宋体" charset="-122"/>
              </a:rPr>
              <a:t> </a:t>
            </a:r>
            <a:r>
              <a:rPr lang="en-US" altLang="zh-CN" sz="2800" b="1" i="1">
                <a:solidFill>
                  <a:srgbClr val="FF0000"/>
                </a:solidFill>
                <a:latin typeface="Tahoma" pitchFamily="34" charset="0"/>
                <a:ea typeface="宋体" charset="-122"/>
              </a:rPr>
              <a:t>adj.</a:t>
            </a:r>
            <a:r>
              <a:rPr lang="en-US" altLang="zh-CN" sz="2800" b="1" i="1">
                <a:solidFill>
                  <a:srgbClr val="000000"/>
                </a:solidFill>
                <a:latin typeface="Tahoma" pitchFamily="34" charset="0"/>
                <a:ea typeface="宋体" charset="-122"/>
              </a:rPr>
              <a:t> </a:t>
            </a:r>
            <a:r>
              <a:rPr lang="zh-CN" altLang="en-US" sz="2800" b="1">
                <a:solidFill>
                  <a:srgbClr val="0000FF"/>
                </a:solidFill>
                <a:latin typeface="Tahoma" pitchFamily="34" charset="0"/>
                <a:ea typeface="宋体" charset="-122"/>
              </a:rPr>
              <a:t>确信的；深信的</a:t>
            </a:r>
            <a:r>
              <a:rPr lang="zh-CN" altLang="en-US" sz="2800" b="1">
                <a:solidFill>
                  <a:srgbClr val="000000"/>
                </a:solidFill>
                <a:latin typeface="Tahoma" pitchFamily="34" charset="0"/>
                <a:ea typeface="宋体" charset="-122"/>
              </a:rPr>
              <a:t>。常作表语，构成</a:t>
            </a:r>
          </a:p>
          <a:p>
            <a:r>
              <a:rPr lang="en-US" altLang="zh-CN" sz="2800" b="1">
                <a:solidFill>
                  <a:srgbClr val="000000"/>
                </a:solidFill>
                <a:latin typeface="Tahoma" pitchFamily="34" charset="0"/>
                <a:ea typeface="宋体" charset="-122"/>
              </a:rPr>
              <a:t>be convinced that +</a:t>
            </a:r>
            <a:r>
              <a:rPr lang="zh-CN" altLang="en-US" sz="2800" b="1">
                <a:solidFill>
                  <a:srgbClr val="000000"/>
                </a:solidFill>
                <a:latin typeface="Tahoma" pitchFamily="34" charset="0"/>
                <a:ea typeface="宋体" charset="-122"/>
              </a:rPr>
              <a:t>从句</a:t>
            </a:r>
          </a:p>
          <a:p>
            <a:r>
              <a:rPr lang="en-US" altLang="zh-CN" sz="2800" b="1">
                <a:solidFill>
                  <a:srgbClr val="000000"/>
                </a:solidFill>
                <a:latin typeface="Tahoma" pitchFamily="34" charset="0"/>
                <a:ea typeface="宋体" charset="-122"/>
              </a:rPr>
              <a:t>Be convinced of sth.</a:t>
            </a:r>
          </a:p>
          <a:p>
            <a:r>
              <a:rPr lang="en-US" altLang="zh-CN" sz="2800" b="1">
                <a:solidFill>
                  <a:srgbClr val="FF0000"/>
                </a:solidFill>
                <a:latin typeface="Tahoma" pitchFamily="34" charset="0"/>
                <a:ea typeface="宋体" charset="-122"/>
              </a:rPr>
              <a:t>convincing </a:t>
            </a:r>
            <a:r>
              <a:rPr lang="en-US" altLang="zh-CN" sz="2800" b="1" i="1">
                <a:solidFill>
                  <a:srgbClr val="FF0000"/>
                </a:solidFill>
                <a:latin typeface="Tahoma" pitchFamily="34" charset="0"/>
                <a:ea typeface="宋体" charset="-122"/>
              </a:rPr>
              <a:t>adj.</a:t>
            </a:r>
            <a:r>
              <a:rPr lang="en-US" altLang="zh-CN" sz="2800" b="1" i="1">
                <a:solidFill>
                  <a:srgbClr val="000000"/>
                </a:solidFill>
                <a:latin typeface="Tahoma" pitchFamily="34" charset="0"/>
                <a:ea typeface="宋体" charset="-122"/>
              </a:rPr>
              <a:t> </a:t>
            </a:r>
            <a:r>
              <a:rPr lang="zh-CN" altLang="en-US" sz="2800" b="1">
                <a:solidFill>
                  <a:srgbClr val="000000"/>
                </a:solidFill>
                <a:latin typeface="Tahoma" pitchFamily="34" charset="0"/>
                <a:ea typeface="宋体" charset="-122"/>
              </a:rPr>
              <a:t>有说服力的</a:t>
            </a:r>
          </a:p>
          <a:p>
            <a:r>
              <a:rPr lang="en-US" altLang="zh-CN" sz="2800" b="1">
                <a:solidFill>
                  <a:srgbClr val="000000"/>
                </a:solidFill>
                <a:latin typeface="Tahoma" pitchFamily="34" charset="0"/>
                <a:ea typeface="宋体" charset="-122"/>
              </a:rPr>
              <a:t>1.I was convinced _____he knew the truth.</a:t>
            </a:r>
          </a:p>
          <a:p>
            <a:r>
              <a:rPr lang="en-US" altLang="zh-CN" sz="2800" b="1">
                <a:solidFill>
                  <a:srgbClr val="000000"/>
                </a:solidFill>
                <a:latin typeface="Tahoma" pitchFamily="34" charset="0"/>
                <a:ea typeface="宋体" charset="-122"/>
              </a:rPr>
              <a:t>2.I couldn’t convince him ___his mistake.</a:t>
            </a:r>
          </a:p>
          <a:p>
            <a:r>
              <a:rPr lang="en-US" altLang="zh-CN" sz="2800" b="1">
                <a:solidFill>
                  <a:srgbClr val="000000"/>
                </a:solidFill>
                <a:latin typeface="Tahoma" pitchFamily="34" charset="0"/>
                <a:ea typeface="宋体" charset="-122"/>
              </a:rPr>
              <a:t>3.The doctor convinced me ___stop smoking.</a:t>
            </a:r>
          </a:p>
          <a:p>
            <a:r>
              <a:rPr lang="en-US" altLang="zh-CN" sz="2800" b="1">
                <a:solidFill>
                  <a:srgbClr val="000000"/>
                </a:solidFill>
                <a:latin typeface="Tahoma" pitchFamily="34" charset="0"/>
                <a:ea typeface="宋体" charset="-122"/>
              </a:rPr>
              <a:t>4.The more he said, the less _________he was.</a:t>
            </a:r>
            <a:endParaRPr lang="en-US" altLang="zh-CN" b="1" smtClean="0">
              <a:solidFill>
                <a:srgbClr val="000000"/>
              </a:solidFill>
              <a:ea typeface="宋体" charset="-122"/>
            </a:endParaRPr>
          </a:p>
        </p:txBody>
      </p:sp>
      <p:sp>
        <p:nvSpPr>
          <p:cNvPr id="398340" name="Text Box 4"/>
          <p:cNvSpPr txBox="1">
            <a:spLocks noChangeArrowheads="1"/>
          </p:cNvSpPr>
          <p:nvPr/>
        </p:nvSpPr>
        <p:spPr bwMode="auto">
          <a:xfrm>
            <a:off x="5016501" y="5084763"/>
            <a:ext cx="9366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latin typeface="Tahoma" pitchFamily="34" charset="0"/>
                <a:ea typeface="宋体" charset="-122"/>
              </a:rPr>
              <a:t>that</a:t>
            </a:r>
          </a:p>
        </p:txBody>
      </p:sp>
      <p:sp>
        <p:nvSpPr>
          <p:cNvPr id="398341" name="Text Box 5"/>
          <p:cNvSpPr txBox="1">
            <a:spLocks noChangeArrowheads="1"/>
          </p:cNvSpPr>
          <p:nvPr/>
        </p:nvSpPr>
        <p:spPr bwMode="auto">
          <a:xfrm>
            <a:off x="6240463" y="5516563"/>
            <a:ext cx="5762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latin typeface="Tahoma" pitchFamily="34" charset="0"/>
                <a:ea typeface="宋体" charset="-122"/>
              </a:rPr>
              <a:t>of</a:t>
            </a:r>
          </a:p>
        </p:txBody>
      </p:sp>
      <p:sp>
        <p:nvSpPr>
          <p:cNvPr id="398342" name="Text Box 6"/>
          <p:cNvSpPr txBox="1">
            <a:spLocks noChangeArrowheads="1"/>
          </p:cNvSpPr>
          <p:nvPr/>
        </p:nvSpPr>
        <p:spPr bwMode="auto">
          <a:xfrm>
            <a:off x="6672263" y="5949951"/>
            <a:ext cx="863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latin typeface="Tahoma" pitchFamily="34" charset="0"/>
                <a:ea typeface="宋体" charset="-122"/>
              </a:rPr>
              <a:t>to</a:t>
            </a:r>
          </a:p>
        </p:txBody>
      </p:sp>
      <p:sp>
        <p:nvSpPr>
          <p:cNvPr id="398343" name="Text Box 7"/>
          <p:cNvSpPr txBox="1">
            <a:spLocks noChangeArrowheads="1"/>
          </p:cNvSpPr>
          <p:nvPr/>
        </p:nvSpPr>
        <p:spPr bwMode="auto">
          <a:xfrm>
            <a:off x="6600825" y="6338888"/>
            <a:ext cx="23749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latin typeface="Tahoma" pitchFamily="34" charset="0"/>
                <a:ea typeface="宋体" charset="-122"/>
              </a:rPr>
              <a:t>convincing</a:t>
            </a:r>
          </a:p>
        </p:txBody>
      </p:sp>
    </p:spTree>
    <p:extLst>
      <p:ext uri="{BB962C8B-B14F-4D97-AF65-F5344CB8AC3E}">
        <p14:creationId xmlns:p14="http://schemas.microsoft.com/office/powerpoint/2010/main" val="2000220239"/>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98338"/>
                                        </p:tgtEl>
                                        <p:attrNameLst>
                                          <p:attrName>style.visibility</p:attrName>
                                        </p:attrNameLst>
                                      </p:cBhvr>
                                      <p:to>
                                        <p:strVal val="visible"/>
                                      </p:to>
                                    </p:set>
                                    <p:animEffect transition="in" filter="wedge">
                                      <p:cBhvr>
                                        <p:cTn id="7" dur="500"/>
                                        <p:tgtEl>
                                          <p:spTgt spid="3983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98339">
                                            <p:txEl>
                                              <p:pRg st="0" end="0"/>
                                            </p:txEl>
                                          </p:spTgt>
                                        </p:tgtEl>
                                        <p:attrNameLst>
                                          <p:attrName>style.visibility</p:attrName>
                                        </p:attrNameLst>
                                      </p:cBhvr>
                                      <p:to>
                                        <p:strVal val="visible"/>
                                      </p:to>
                                    </p:set>
                                    <p:animEffect transition="in" filter="wedge">
                                      <p:cBhvr>
                                        <p:cTn id="12" dur="500"/>
                                        <p:tgtEl>
                                          <p:spTgt spid="39833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98339">
                                            <p:txEl>
                                              <p:pRg st="1" end="1"/>
                                            </p:txEl>
                                          </p:spTgt>
                                        </p:tgtEl>
                                        <p:attrNameLst>
                                          <p:attrName>style.visibility</p:attrName>
                                        </p:attrNameLst>
                                      </p:cBhvr>
                                      <p:to>
                                        <p:strVal val="visible"/>
                                      </p:to>
                                    </p:set>
                                    <p:animEffect transition="in" filter="wedge">
                                      <p:cBhvr>
                                        <p:cTn id="17" dur="500"/>
                                        <p:tgtEl>
                                          <p:spTgt spid="398339">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98339">
                                            <p:txEl>
                                              <p:pRg st="2" end="2"/>
                                            </p:txEl>
                                          </p:spTgt>
                                        </p:tgtEl>
                                        <p:attrNameLst>
                                          <p:attrName>style.visibility</p:attrName>
                                        </p:attrNameLst>
                                      </p:cBhvr>
                                      <p:to>
                                        <p:strVal val="visible"/>
                                      </p:to>
                                    </p:set>
                                    <p:animEffect transition="in" filter="wedge">
                                      <p:cBhvr>
                                        <p:cTn id="22" dur="500"/>
                                        <p:tgtEl>
                                          <p:spTgt spid="398339">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98339">
                                            <p:txEl>
                                              <p:pRg st="3" end="3"/>
                                            </p:txEl>
                                          </p:spTgt>
                                        </p:tgtEl>
                                        <p:attrNameLst>
                                          <p:attrName>style.visibility</p:attrName>
                                        </p:attrNameLst>
                                      </p:cBhvr>
                                      <p:to>
                                        <p:strVal val="visible"/>
                                      </p:to>
                                    </p:set>
                                    <p:animEffect transition="in" filter="wedge">
                                      <p:cBhvr>
                                        <p:cTn id="27" dur="500"/>
                                        <p:tgtEl>
                                          <p:spTgt spid="398339">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98339">
                                            <p:txEl>
                                              <p:pRg st="4" end="4"/>
                                            </p:txEl>
                                          </p:spTgt>
                                        </p:tgtEl>
                                        <p:attrNameLst>
                                          <p:attrName>style.visibility</p:attrName>
                                        </p:attrNameLst>
                                      </p:cBhvr>
                                      <p:to>
                                        <p:strVal val="visible"/>
                                      </p:to>
                                    </p:set>
                                    <p:animEffect transition="in" filter="wedge">
                                      <p:cBhvr>
                                        <p:cTn id="32" dur="500"/>
                                        <p:tgtEl>
                                          <p:spTgt spid="398339">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398339">
                                            <p:txEl>
                                              <p:pRg st="5" end="5"/>
                                            </p:txEl>
                                          </p:spTgt>
                                        </p:tgtEl>
                                        <p:attrNameLst>
                                          <p:attrName>style.visibility</p:attrName>
                                        </p:attrNameLst>
                                      </p:cBhvr>
                                      <p:to>
                                        <p:strVal val="visible"/>
                                      </p:to>
                                    </p:set>
                                    <p:animEffect transition="in" filter="wedge">
                                      <p:cBhvr>
                                        <p:cTn id="37" dur="500"/>
                                        <p:tgtEl>
                                          <p:spTgt spid="398339">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398339">
                                            <p:txEl>
                                              <p:pRg st="6" end="6"/>
                                            </p:txEl>
                                          </p:spTgt>
                                        </p:tgtEl>
                                        <p:attrNameLst>
                                          <p:attrName>style.visibility</p:attrName>
                                        </p:attrNameLst>
                                      </p:cBhvr>
                                      <p:to>
                                        <p:strVal val="visible"/>
                                      </p:to>
                                    </p:set>
                                    <p:animEffect transition="in" filter="wedge">
                                      <p:cBhvr>
                                        <p:cTn id="42" dur="500"/>
                                        <p:tgtEl>
                                          <p:spTgt spid="398339">
                                            <p:txEl>
                                              <p:pRg st="6" end="6"/>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0" presetClass="entr" presetSubtype="0" fill="hold" grpId="0" nodeType="clickEffect">
                                  <p:stCondLst>
                                    <p:cond delay="0"/>
                                  </p:stCondLst>
                                  <p:childTnLst>
                                    <p:set>
                                      <p:cBhvr>
                                        <p:cTn id="46" dur="1" fill="hold">
                                          <p:stCondLst>
                                            <p:cond delay="0"/>
                                          </p:stCondLst>
                                        </p:cTn>
                                        <p:tgtEl>
                                          <p:spTgt spid="398339">
                                            <p:txEl>
                                              <p:pRg st="7" end="7"/>
                                            </p:txEl>
                                          </p:spTgt>
                                        </p:tgtEl>
                                        <p:attrNameLst>
                                          <p:attrName>style.visibility</p:attrName>
                                        </p:attrNameLst>
                                      </p:cBhvr>
                                      <p:to>
                                        <p:strVal val="visible"/>
                                      </p:to>
                                    </p:set>
                                    <p:animEffect transition="in" filter="wedge">
                                      <p:cBhvr>
                                        <p:cTn id="47" dur="500"/>
                                        <p:tgtEl>
                                          <p:spTgt spid="398339">
                                            <p:txEl>
                                              <p:pRg st="7" end="7"/>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0" presetClass="entr" presetSubtype="0" fill="hold" grpId="0" nodeType="clickEffect">
                                  <p:stCondLst>
                                    <p:cond delay="0"/>
                                  </p:stCondLst>
                                  <p:childTnLst>
                                    <p:set>
                                      <p:cBhvr>
                                        <p:cTn id="51" dur="1" fill="hold">
                                          <p:stCondLst>
                                            <p:cond delay="0"/>
                                          </p:stCondLst>
                                        </p:cTn>
                                        <p:tgtEl>
                                          <p:spTgt spid="398339">
                                            <p:txEl>
                                              <p:pRg st="8" end="8"/>
                                            </p:txEl>
                                          </p:spTgt>
                                        </p:tgtEl>
                                        <p:attrNameLst>
                                          <p:attrName>style.visibility</p:attrName>
                                        </p:attrNameLst>
                                      </p:cBhvr>
                                      <p:to>
                                        <p:strVal val="visible"/>
                                      </p:to>
                                    </p:set>
                                    <p:animEffect transition="in" filter="wedge">
                                      <p:cBhvr>
                                        <p:cTn id="52" dur="500"/>
                                        <p:tgtEl>
                                          <p:spTgt spid="398339">
                                            <p:txEl>
                                              <p:pRg st="8" end="8"/>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398340"/>
                                        </p:tgtEl>
                                        <p:attrNameLst>
                                          <p:attrName>style.visibility</p:attrName>
                                        </p:attrNameLst>
                                      </p:cBhvr>
                                      <p:to>
                                        <p:strVal val="visible"/>
                                      </p:to>
                                    </p:set>
                                    <p:animEffect transition="in" filter="dissolve">
                                      <p:cBhvr>
                                        <p:cTn id="57" dur="500"/>
                                        <p:tgtEl>
                                          <p:spTgt spid="398340"/>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0" presetClass="entr" presetSubtype="0" fill="hold" grpId="0" nodeType="clickEffect">
                                  <p:stCondLst>
                                    <p:cond delay="0"/>
                                  </p:stCondLst>
                                  <p:childTnLst>
                                    <p:set>
                                      <p:cBhvr>
                                        <p:cTn id="61" dur="1" fill="hold">
                                          <p:stCondLst>
                                            <p:cond delay="0"/>
                                          </p:stCondLst>
                                        </p:cTn>
                                        <p:tgtEl>
                                          <p:spTgt spid="398339">
                                            <p:txEl>
                                              <p:pRg st="9" end="9"/>
                                            </p:txEl>
                                          </p:spTgt>
                                        </p:tgtEl>
                                        <p:attrNameLst>
                                          <p:attrName>style.visibility</p:attrName>
                                        </p:attrNameLst>
                                      </p:cBhvr>
                                      <p:to>
                                        <p:strVal val="visible"/>
                                      </p:to>
                                    </p:set>
                                    <p:animEffect transition="in" filter="wedge">
                                      <p:cBhvr>
                                        <p:cTn id="62" dur="500"/>
                                        <p:tgtEl>
                                          <p:spTgt spid="398339">
                                            <p:txEl>
                                              <p:pRg st="9" end="9"/>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398341"/>
                                        </p:tgtEl>
                                        <p:attrNameLst>
                                          <p:attrName>style.visibility</p:attrName>
                                        </p:attrNameLst>
                                      </p:cBhvr>
                                      <p:to>
                                        <p:strVal val="visible"/>
                                      </p:to>
                                    </p:set>
                                    <p:animEffect transition="in" filter="dissolve">
                                      <p:cBhvr>
                                        <p:cTn id="67" dur="500"/>
                                        <p:tgtEl>
                                          <p:spTgt spid="398341"/>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0" presetClass="entr" presetSubtype="0" fill="hold" grpId="0" nodeType="clickEffect">
                                  <p:stCondLst>
                                    <p:cond delay="0"/>
                                  </p:stCondLst>
                                  <p:childTnLst>
                                    <p:set>
                                      <p:cBhvr>
                                        <p:cTn id="71" dur="1" fill="hold">
                                          <p:stCondLst>
                                            <p:cond delay="0"/>
                                          </p:stCondLst>
                                        </p:cTn>
                                        <p:tgtEl>
                                          <p:spTgt spid="398339">
                                            <p:txEl>
                                              <p:pRg st="10" end="10"/>
                                            </p:txEl>
                                          </p:spTgt>
                                        </p:tgtEl>
                                        <p:attrNameLst>
                                          <p:attrName>style.visibility</p:attrName>
                                        </p:attrNameLst>
                                      </p:cBhvr>
                                      <p:to>
                                        <p:strVal val="visible"/>
                                      </p:to>
                                    </p:set>
                                    <p:animEffect transition="in" filter="wedge">
                                      <p:cBhvr>
                                        <p:cTn id="72" dur="500"/>
                                        <p:tgtEl>
                                          <p:spTgt spid="398339">
                                            <p:txEl>
                                              <p:pRg st="10" end="10"/>
                                            </p:txEl>
                                          </p:spTgt>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398342"/>
                                        </p:tgtEl>
                                        <p:attrNameLst>
                                          <p:attrName>style.visibility</p:attrName>
                                        </p:attrNameLst>
                                      </p:cBhvr>
                                      <p:to>
                                        <p:strVal val="visible"/>
                                      </p:to>
                                    </p:set>
                                    <p:animEffect transition="in" filter="dissolve">
                                      <p:cBhvr>
                                        <p:cTn id="77" dur="500"/>
                                        <p:tgtEl>
                                          <p:spTgt spid="398342"/>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0" presetClass="entr" presetSubtype="0" fill="hold" grpId="0" nodeType="clickEffect">
                                  <p:stCondLst>
                                    <p:cond delay="0"/>
                                  </p:stCondLst>
                                  <p:childTnLst>
                                    <p:set>
                                      <p:cBhvr>
                                        <p:cTn id="81" dur="1" fill="hold">
                                          <p:stCondLst>
                                            <p:cond delay="0"/>
                                          </p:stCondLst>
                                        </p:cTn>
                                        <p:tgtEl>
                                          <p:spTgt spid="398339">
                                            <p:txEl>
                                              <p:pRg st="11" end="11"/>
                                            </p:txEl>
                                          </p:spTgt>
                                        </p:tgtEl>
                                        <p:attrNameLst>
                                          <p:attrName>style.visibility</p:attrName>
                                        </p:attrNameLst>
                                      </p:cBhvr>
                                      <p:to>
                                        <p:strVal val="visible"/>
                                      </p:to>
                                    </p:set>
                                    <p:animEffect transition="in" filter="wedge">
                                      <p:cBhvr>
                                        <p:cTn id="82" dur="500"/>
                                        <p:tgtEl>
                                          <p:spTgt spid="398339">
                                            <p:txEl>
                                              <p:pRg st="11" end="11"/>
                                            </p:txEl>
                                          </p:spTgt>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9" presetClass="entr" presetSubtype="0" fill="hold" grpId="0" nodeType="clickEffect">
                                  <p:stCondLst>
                                    <p:cond delay="0"/>
                                  </p:stCondLst>
                                  <p:childTnLst>
                                    <p:set>
                                      <p:cBhvr>
                                        <p:cTn id="86" dur="1" fill="hold">
                                          <p:stCondLst>
                                            <p:cond delay="0"/>
                                          </p:stCondLst>
                                        </p:cTn>
                                        <p:tgtEl>
                                          <p:spTgt spid="398343"/>
                                        </p:tgtEl>
                                        <p:attrNameLst>
                                          <p:attrName>style.visibility</p:attrName>
                                        </p:attrNameLst>
                                      </p:cBhvr>
                                      <p:to>
                                        <p:strVal val="visible"/>
                                      </p:to>
                                    </p:set>
                                    <p:animEffect transition="in" filter="dissolve">
                                      <p:cBhvr>
                                        <p:cTn id="87" dur="500"/>
                                        <p:tgtEl>
                                          <p:spTgt spid="398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338" grpId="0"/>
      <p:bldP spid="398339" grpId="0" build="allAtOnce"/>
      <p:bldP spid="398340" grpId="0"/>
      <p:bldP spid="398341" grpId="0"/>
      <p:bldP spid="398342" grpId="0"/>
      <p:bldP spid="39834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62" name="Text Box 2"/>
          <p:cNvSpPr txBox="1">
            <a:spLocks noChangeArrowheads="1"/>
          </p:cNvSpPr>
          <p:nvPr/>
        </p:nvSpPr>
        <p:spPr bwMode="auto">
          <a:xfrm>
            <a:off x="1524000" y="0"/>
            <a:ext cx="9144000" cy="179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buClr>
                <a:srgbClr val="009999"/>
              </a:buClr>
              <a:buFont typeface="Wingdings" pitchFamily="2" charset="2"/>
              <a:buNone/>
            </a:pPr>
            <a:r>
              <a:rPr lang="en-US" altLang="zh-CN" sz="3200" b="1">
                <a:solidFill>
                  <a:srgbClr val="000000"/>
                </a:solidFill>
                <a:effectLst>
                  <a:outerShdw blurRad="38100" dist="38100" dir="2700000" algn="tl">
                    <a:srgbClr val="C0C0C0"/>
                  </a:outerShdw>
                </a:effectLst>
                <a:latin typeface="Tahoma" pitchFamily="34" charset="0"/>
                <a:ea typeface="宋体" charset="-122"/>
              </a:rPr>
              <a:t>11. In the late 19th century, Europe changed </a:t>
            </a:r>
            <a:r>
              <a:rPr lang="en-US" altLang="zh-CN" sz="3200" b="1">
                <a:solidFill>
                  <a:srgbClr val="FF0000"/>
                </a:solidFill>
                <a:effectLst>
                  <a:outerShdw blurRad="38100" dist="38100" dir="2700000" algn="tl">
                    <a:srgbClr val="C0C0C0"/>
                  </a:outerShdw>
                </a:effectLst>
                <a:latin typeface="Tahoma" pitchFamily="34" charset="0"/>
                <a:ea typeface="宋体" charset="-122"/>
              </a:rPr>
              <a:t>a great deal.</a:t>
            </a:r>
          </a:p>
          <a:p>
            <a:pPr>
              <a:spcBef>
                <a:spcPct val="50000"/>
              </a:spcBef>
            </a:pPr>
            <a:endParaRPr lang="en-US" altLang="zh-CN" sz="3200" b="1">
              <a:solidFill>
                <a:srgbClr val="000000"/>
              </a:solidFill>
              <a:latin typeface="Tahoma" pitchFamily="34" charset="0"/>
              <a:ea typeface="宋体" charset="-122"/>
            </a:endParaRPr>
          </a:p>
        </p:txBody>
      </p:sp>
      <p:sp>
        <p:nvSpPr>
          <p:cNvPr id="399363" name="Text Box 3"/>
          <p:cNvSpPr txBox="1">
            <a:spLocks noChangeArrowheads="1"/>
          </p:cNvSpPr>
          <p:nvPr/>
        </p:nvSpPr>
        <p:spPr bwMode="auto">
          <a:xfrm>
            <a:off x="1524000" y="1052514"/>
            <a:ext cx="9144000" cy="5862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000000"/>
                </a:solidFill>
                <a:latin typeface="Tahoma" pitchFamily="34" charset="0"/>
                <a:ea typeface="宋体" charset="-122"/>
              </a:rPr>
              <a:t>a great/ </a:t>
            </a:r>
            <a:r>
              <a:rPr lang="en-US" altLang="zh-CN" sz="2800" b="1">
                <a:solidFill>
                  <a:srgbClr val="000000"/>
                </a:solidFill>
                <a:ea typeface="宋体" charset="-122"/>
              </a:rPr>
              <a:t>good</a:t>
            </a:r>
            <a:r>
              <a:rPr lang="en-US" altLang="zh-CN" sz="2800" b="1">
                <a:solidFill>
                  <a:srgbClr val="000000"/>
                </a:solidFill>
                <a:latin typeface="Tahoma" pitchFamily="34" charset="0"/>
                <a:ea typeface="宋体" charset="-122"/>
              </a:rPr>
              <a:t> deal, </a:t>
            </a:r>
            <a:r>
              <a:rPr lang="zh-CN" altLang="en-US" sz="2800" b="1">
                <a:solidFill>
                  <a:srgbClr val="000000"/>
                </a:solidFill>
                <a:latin typeface="Tahoma" pitchFamily="34" charset="0"/>
                <a:ea typeface="宋体" charset="-122"/>
              </a:rPr>
              <a:t>意为“大量”。该短语可以用作名词或副词。</a:t>
            </a:r>
          </a:p>
          <a:p>
            <a:pPr>
              <a:spcBef>
                <a:spcPct val="50000"/>
              </a:spcBef>
            </a:pPr>
            <a:r>
              <a:rPr lang="en-US" altLang="zh-CN" sz="2800" b="1">
                <a:solidFill>
                  <a:srgbClr val="000000"/>
                </a:solidFill>
                <a:latin typeface="Tahoma" pitchFamily="34" charset="0"/>
                <a:ea typeface="宋体" charset="-122"/>
              </a:rPr>
              <a:t>I have accomplished ___________in the last few months.  </a:t>
            </a:r>
            <a:r>
              <a:rPr lang="zh-CN" altLang="en-US" sz="2800" b="1">
                <a:solidFill>
                  <a:srgbClr val="000000"/>
                </a:solidFill>
                <a:latin typeface="Tahoma" pitchFamily="34" charset="0"/>
                <a:ea typeface="宋体" charset="-122"/>
              </a:rPr>
              <a:t>在过去几个月里，我完成了相当多的工作。</a:t>
            </a:r>
          </a:p>
          <a:p>
            <a:pPr algn="just">
              <a:spcBef>
                <a:spcPct val="50000"/>
              </a:spcBef>
            </a:pPr>
            <a:r>
              <a:rPr lang="en-US" altLang="zh-CN" sz="2800" b="1">
                <a:solidFill>
                  <a:srgbClr val="000000"/>
                </a:solidFill>
                <a:latin typeface="Tahoma" pitchFamily="34" charset="0"/>
                <a:ea typeface="宋体" charset="-122"/>
              </a:rPr>
              <a:t>He ran ____________faster than I.</a:t>
            </a:r>
          </a:p>
          <a:p>
            <a:pPr algn="just">
              <a:spcBef>
                <a:spcPct val="50000"/>
              </a:spcBef>
            </a:pPr>
            <a:r>
              <a:rPr lang="zh-CN" altLang="en-US" sz="2800" b="1">
                <a:solidFill>
                  <a:srgbClr val="000000"/>
                </a:solidFill>
                <a:latin typeface="Tahoma" pitchFamily="34" charset="0"/>
                <a:ea typeface="宋体" charset="-122"/>
              </a:rPr>
              <a:t>他跑得比我快得多。</a:t>
            </a:r>
          </a:p>
          <a:p>
            <a:pPr algn="just">
              <a:spcBef>
                <a:spcPct val="50000"/>
              </a:spcBef>
            </a:pPr>
            <a:r>
              <a:rPr lang="en-US" altLang="zh-CN" sz="2800" b="1">
                <a:solidFill>
                  <a:srgbClr val="000000"/>
                </a:solidFill>
                <a:latin typeface="Tahoma" pitchFamily="34" charset="0"/>
                <a:ea typeface="宋体" charset="-122"/>
              </a:rPr>
              <a:t>a great/good deal of</a:t>
            </a:r>
            <a:r>
              <a:rPr lang="zh-CN" altLang="en-US" sz="2800" b="1">
                <a:solidFill>
                  <a:srgbClr val="000000"/>
                </a:solidFill>
                <a:latin typeface="Tahoma" pitchFamily="34" charset="0"/>
                <a:ea typeface="宋体" charset="-122"/>
              </a:rPr>
              <a:t>为形容词，只接不可数名词。</a:t>
            </a:r>
          </a:p>
          <a:p>
            <a:pPr>
              <a:spcBef>
                <a:spcPct val="50000"/>
              </a:spcBef>
            </a:pPr>
            <a:r>
              <a:rPr lang="en-US" altLang="zh-CN" sz="2800" b="1">
                <a:solidFill>
                  <a:srgbClr val="000000"/>
                </a:solidFill>
                <a:latin typeface="Tahoma" pitchFamily="34" charset="0"/>
                <a:ea typeface="宋体" charset="-122"/>
              </a:rPr>
              <a:t>The storm did a great deal of material damage. </a:t>
            </a:r>
          </a:p>
          <a:p>
            <a:pPr>
              <a:spcBef>
                <a:spcPct val="50000"/>
              </a:spcBef>
            </a:pPr>
            <a:r>
              <a:rPr lang="en-US" altLang="zh-CN" sz="2800" b="1">
                <a:solidFill>
                  <a:srgbClr val="000000"/>
                </a:solidFill>
                <a:latin typeface="Tahoma" pitchFamily="34" charset="0"/>
                <a:ea typeface="宋体" charset="-122"/>
              </a:rPr>
              <a:t> </a:t>
            </a:r>
            <a:r>
              <a:rPr lang="zh-CN" altLang="en-US" sz="2800" b="1">
                <a:solidFill>
                  <a:srgbClr val="000000"/>
                </a:solidFill>
                <a:latin typeface="Tahoma" pitchFamily="34" charset="0"/>
                <a:ea typeface="宋体" charset="-122"/>
              </a:rPr>
              <a:t>暴风雨造成了大量物质损失。</a:t>
            </a:r>
          </a:p>
          <a:p>
            <a:pPr>
              <a:spcBef>
                <a:spcPct val="50000"/>
              </a:spcBef>
            </a:pPr>
            <a:r>
              <a:rPr lang="zh-CN" altLang="en-US" sz="2800" b="1">
                <a:solidFill>
                  <a:srgbClr val="000000"/>
                </a:solidFill>
                <a:latin typeface="Tahoma" pitchFamily="34" charset="0"/>
                <a:ea typeface="宋体" charset="-122"/>
              </a:rPr>
              <a:t>其它意为“许多</a:t>
            </a:r>
            <a:r>
              <a:rPr lang="en-US" altLang="zh-CN" sz="2800" b="1">
                <a:solidFill>
                  <a:srgbClr val="000000"/>
                </a:solidFill>
                <a:latin typeface="Tahoma" pitchFamily="34" charset="0"/>
                <a:ea typeface="宋体" charset="-122"/>
              </a:rPr>
              <a:t>;</a:t>
            </a:r>
            <a:r>
              <a:rPr lang="zh-CN" altLang="en-US" sz="2800" b="1">
                <a:solidFill>
                  <a:srgbClr val="000000"/>
                </a:solidFill>
                <a:latin typeface="Tahoma" pitchFamily="34" charset="0"/>
                <a:ea typeface="宋体" charset="-122"/>
              </a:rPr>
              <a:t>大量”的还有</a:t>
            </a:r>
            <a:r>
              <a:rPr lang="en-US" altLang="zh-CN" sz="2800" b="1">
                <a:solidFill>
                  <a:srgbClr val="000000"/>
                </a:solidFill>
                <a:latin typeface="Tahoma" pitchFamily="34" charset="0"/>
                <a:ea typeface="宋体" charset="-122"/>
              </a:rPr>
              <a:t>:</a:t>
            </a:r>
            <a:endParaRPr lang="en-US" altLang="zh-CN" b="1" smtClean="0">
              <a:solidFill>
                <a:srgbClr val="000000"/>
              </a:solidFill>
              <a:ea typeface="宋体" charset="-122"/>
            </a:endParaRPr>
          </a:p>
        </p:txBody>
      </p:sp>
      <p:sp>
        <p:nvSpPr>
          <p:cNvPr id="399364" name="Text Box 4"/>
          <p:cNvSpPr txBox="1">
            <a:spLocks noChangeArrowheads="1"/>
          </p:cNvSpPr>
          <p:nvPr/>
        </p:nvSpPr>
        <p:spPr bwMode="auto">
          <a:xfrm>
            <a:off x="3143250" y="3141663"/>
            <a:ext cx="25923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ea typeface="宋体" charset="-122"/>
              </a:rPr>
              <a:t>a great deal</a:t>
            </a:r>
          </a:p>
        </p:txBody>
      </p:sp>
      <p:sp>
        <p:nvSpPr>
          <p:cNvPr id="399365" name="Text Box 5"/>
          <p:cNvSpPr txBox="1">
            <a:spLocks noChangeArrowheads="1"/>
          </p:cNvSpPr>
          <p:nvPr/>
        </p:nvSpPr>
        <p:spPr bwMode="auto">
          <a:xfrm>
            <a:off x="5448300" y="2060576"/>
            <a:ext cx="25923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ea typeface="宋体" charset="-122"/>
              </a:rPr>
              <a:t>a great deal</a:t>
            </a:r>
          </a:p>
        </p:txBody>
      </p:sp>
    </p:spTree>
    <p:extLst>
      <p:ext uri="{BB962C8B-B14F-4D97-AF65-F5344CB8AC3E}">
        <p14:creationId xmlns:p14="http://schemas.microsoft.com/office/powerpoint/2010/main" val="2616620458"/>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99362"/>
                                        </p:tgtEl>
                                        <p:attrNameLst>
                                          <p:attrName>style.visibility</p:attrName>
                                        </p:attrNameLst>
                                      </p:cBhvr>
                                      <p:to>
                                        <p:strVal val="visible"/>
                                      </p:to>
                                    </p:set>
                                    <p:animEffect transition="in" filter="checkerboard(across)">
                                      <p:cBhvr>
                                        <p:cTn id="7" dur="500"/>
                                        <p:tgtEl>
                                          <p:spTgt spid="3993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99363">
                                            <p:txEl>
                                              <p:pRg st="0" end="0"/>
                                            </p:txEl>
                                          </p:spTgt>
                                        </p:tgtEl>
                                        <p:attrNameLst>
                                          <p:attrName>style.visibility</p:attrName>
                                        </p:attrNameLst>
                                      </p:cBhvr>
                                      <p:to>
                                        <p:strVal val="visible"/>
                                      </p:to>
                                    </p:set>
                                    <p:animEffect transition="in" filter="checkerboard(across)">
                                      <p:cBhvr>
                                        <p:cTn id="12" dur="500"/>
                                        <p:tgtEl>
                                          <p:spTgt spid="39936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99363">
                                            <p:txEl>
                                              <p:pRg st="1" end="1"/>
                                            </p:txEl>
                                          </p:spTgt>
                                        </p:tgtEl>
                                        <p:attrNameLst>
                                          <p:attrName>style.visibility</p:attrName>
                                        </p:attrNameLst>
                                      </p:cBhvr>
                                      <p:to>
                                        <p:strVal val="visible"/>
                                      </p:to>
                                    </p:set>
                                    <p:animEffect transition="in" filter="checkerboard(across)">
                                      <p:cBhvr>
                                        <p:cTn id="17" dur="500"/>
                                        <p:tgtEl>
                                          <p:spTgt spid="39936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99365"/>
                                        </p:tgtEl>
                                        <p:attrNameLst>
                                          <p:attrName>style.visibility</p:attrName>
                                        </p:attrNameLst>
                                      </p:cBhvr>
                                      <p:to>
                                        <p:strVal val="visible"/>
                                      </p:to>
                                    </p:set>
                                    <p:animEffect transition="in" filter="dissolve">
                                      <p:cBhvr>
                                        <p:cTn id="22" dur="500"/>
                                        <p:tgtEl>
                                          <p:spTgt spid="39936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99363">
                                            <p:txEl>
                                              <p:pRg st="3" end="3"/>
                                            </p:txEl>
                                          </p:spTgt>
                                        </p:tgtEl>
                                        <p:attrNameLst>
                                          <p:attrName>style.visibility</p:attrName>
                                        </p:attrNameLst>
                                      </p:cBhvr>
                                      <p:to>
                                        <p:strVal val="visible"/>
                                      </p:to>
                                    </p:set>
                                    <p:animEffect transition="in" filter="checkerboard(across)">
                                      <p:cBhvr>
                                        <p:cTn id="27" dur="500"/>
                                        <p:tgtEl>
                                          <p:spTgt spid="399363">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99363">
                                            <p:txEl>
                                              <p:pRg st="2" end="2"/>
                                            </p:txEl>
                                          </p:spTgt>
                                        </p:tgtEl>
                                        <p:attrNameLst>
                                          <p:attrName>style.visibility</p:attrName>
                                        </p:attrNameLst>
                                      </p:cBhvr>
                                      <p:to>
                                        <p:strVal val="visible"/>
                                      </p:to>
                                    </p:set>
                                    <p:animEffect transition="in" filter="checkerboard(across)">
                                      <p:cBhvr>
                                        <p:cTn id="32" dur="500"/>
                                        <p:tgtEl>
                                          <p:spTgt spid="399363">
                                            <p:txEl>
                                              <p:pRg st="2" end="2"/>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99364"/>
                                        </p:tgtEl>
                                        <p:attrNameLst>
                                          <p:attrName>style.visibility</p:attrName>
                                        </p:attrNameLst>
                                      </p:cBhvr>
                                      <p:to>
                                        <p:strVal val="visible"/>
                                      </p:to>
                                    </p:set>
                                    <p:animEffect transition="in" filter="dissolve">
                                      <p:cBhvr>
                                        <p:cTn id="37" dur="500"/>
                                        <p:tgtEl>
                                          <p:spTgt spid="39936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399363">
                                            <p:txEl>
                                              <p:pRg st="4" end="4"/>
                                            </p:txEl>
                                          </p:spTgt>
                                        </p:tgtEl>
                                        <p:attrNameLst>
                                          <p:attrName>style.visibility</p:attrName>
                                        </p:attrNameLst>
                                      </p:cBhvr>
                                      <p:to>
                                        <p:strVal val="visible"/>
                                      </p:to>
                                    </p:set>
                                    <p:animEffect transition="in" filter="checkerboard(across)">
                                      <p:cBhvr>
                                        <p:cTn id="42" dur="500"/>
                                        <p:tgtEl>
                                          <p:spTgt spid="399363">
                                            <p:txEl>
                                              <p:pRg st="4" end="4"/>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399363">
                                            <p:txEl>
                                              <p:pRg st="6" end="6"/>
                                            </p:txEl>
                                          </p:spTgt>
                                        </p:tgtEl>
                                        <p:attrNameLst>
                                          <p:attrName>style.visibility</p:attrName>
                                        </p:attrNameLst>
                                      </p:cBhvr>
                                      <p:to>
                                        <p:strVal val="visible"/>
                                      </p:to>
                                    </p:set>
                                    <p:animEffect transition="in" filter="checkerboard(across)">
                                      <p:cBhvr>
                                        <p:cTn id="47" dur="500"/>
                                        <p:tgtEl>
                                          <p:spTgt spid="399363">
                                            <p:txEl>
                                              <p:pRg st="6" end="6"/>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399363">
                                            <p:txEl>
                                              <p:pRg st="5" end="5"/>
                                            </p:txEl>
                                          </p:spTgt>
                                        </p:tgtEl>
                                        <p:attrNameLst>
                                          <p:attrName>style.visibility</p:attrName>
                                        </p:attrNameLst>
                                      </p:cBhvr>
                                      <p:to>
                                        <p:strVal val="visible"/>
                                      </p:to>
                                    </p:set>
                                    <p:animEffect transition="in" filter="checkerboard(across)">
                                      <p:cBhvr>
                                        <p:cTn id="52" dur="500"/>
                                        <p:tgtEl>
                                          <p:spTgt spid="399363">
                                            <p:txEl>
                                              <p:pRg st="5" end="5"/>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399363">
                                            <p:txEl>
                                              <p:pRg st="7" end="7"/>
                                            </p:txEl>
                                          </p:spTgt>
                                        </p:tgtEl>
                                        <p:attrNameLst>
                                          <p:attrName>style.visibility</p:attrName>
                                        </p:attrNameLst>
                                      </p:cBhvr>
                                      <p:to>
                                        <p:strVal val="visible"/>
                                      </p:to>
                                    </p:set>
                                    <p:animEffect transition="in" filter="checkerboard(across)">
                                      <p:cBhvr>
                                        <p:cTn id="57" dur="500"/>
                                        <p:tgtEl>
                                          <p:spTgt spid="3993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62" grpId="0"/>
      <p:bldP spid="399363" grpId="0" build="allAtOnce"/>
      <p:bldP spid="399364" grpId="0"/>
      <p:bldP spid="399365" grpId="0"/>
    </p:bld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400386" name="Group 2"/>
          <p:cNvGraphicFramePr>
            <a:graphicFrameLocks noGrp="1"/>
          </p:cNvGraphicFramePr>
          <p:nvPr/>
        </p:nvGraphicFramePr>
        <p:xfrm>
          <a:off x="1524001" y="44450"/>
          <a:ext cx="9180513" cy="6772656"/>
        </p:xfrm>
        <a:graphic>
          <a:graphicData uri="http://schemas.openxmlformats.org/drawingml/2006/table">
            <a:tbl>
              <a:tblPr/>
              <a:tblGrid>
                <a:gridCol w="2278063"/>
                <a:gridCol w="6902450"/>
              </a:tblGrid>
              <a:tr h="1635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charset="-122"/>
                        </a:rPr>
                        <a:t>修饰可数名词</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2800" b="1" i="0" u="none" strike="noStrike" cap="none" normalizeH="0" baseline="0" smtClean="0">
                        <a:ln>
                          <a:noFill/>
                        </a:ln>
                        <a:solidFill>
                          <a:srgbClr val="FF0000"/>
                        </a:solidFill>
                        <a:effectLst/>
                        <a:latin typeface="Arial" charset="0"/>
                        <a:ea typeface="宋体"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2800" b="1" i="0" u="none" strike="noStrike" cap="none" normalizeH="0" baseline="0" smtClean="0">
                        <a:ln>
                          <a:noFill/>
                        </a:ln>
                        <a:solidFill>
                          <a:srgbClr val="FF0000"/>
                        </a:solidFill>
                        <a:effectLst/>
                        <a:latin typeface="Arial" charset="0"/>
                        <a:ea typeface="宋体"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2800" b="1" i="0" u="none" strike="noStrike" cap="none" normalizeH="0" baseline="0" smtClean="0">
                        <a:ln>
                          <a:noFill/>
                        </a:ln>
                        <a:solidFill>
                          <a:srgbClr val="FF0000"/>
                        </a:solidFill>
                        <a:effectLst/>
                        <a:latin typeface="Arial" charset="0"/>
                        <a:ea typeface="宋体"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2800" b="1" i="0" u="none" strike="noStrike" cap="none" normalizeH="0" baseline="0" smtClean="0">
                        <a:ln>
                          <a:noFill/>
                        </a:ln>
                        <a:solidFill>
                          <a:srgbClr val="FF0000"/>
                        </a:solidFill>
                        <a:effectLst/>
                        <a:latin typeface="Arial" charset="0"/>
                        <a:ea typeface="宋体"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2800" b="1" i="0" u="none" strike="noStrike" cap="none" normalizeH="0" baseline="0" smtClean="0">
                        <a:ln>
                          <a:noFill/>
                        </a:ln>
                        <a:solidFill>
                          <a:srgbClr val="FF0000"/>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57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charset="-122"/>
                        </a:rPr>
                        <a:t>修饰不可数名词</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1" i="0" u="none" strike="noStrike" cap="none" normalizeH="0" baseline="0" smtClean="0">
                        <a:ln>
                          <a:noFill/>
                        </a:ln>
                        <a:solidFill>
                          <a:srgbClr val="FF0000"/>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1" i="0" u="none" strike="noStrike" cap="none" normalizeH="0" baseline="0" smtClean="0">
                        <a:ln>
                          <a:noFill/>
                        </a:ln>
                        <a:solidFill>
                          <a:srgbClr val="FF0000"/>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1" i="0" u="none" strike="noStrike" cap="none" normalizeH="0" baseline="0" smtClean="0">
                        <a:ln>
                          <a:noFill/>
                        </a:ln>
                        <a:solidFill>
                          <a:srgbClr val="FF0000"/>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1" i="0" u="none" strike="noStrike" cap="none" normalizeH="0" baseline="0" smtClean="0">
                        <a:ln>
                          <a:noFill/>
                        </a:ln>
                        <a:solidFill>
                          <a:srgbClr val="FF0000"/>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303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200" b="1" i="0" u="none" strike="noStrike" cap="none" normalizeH="0" baseline="0" smtClean="0">
                          <a:ln>
                            <a:noFill/>
                          </a:ln>
                          <a:solidFill>
                            <a:schemeClr val="tx1"/>
                          </a:solidFill>
                          <a:effectLst/>
                          <a:latin typeface="宋体" charset="-122"/>
                          <a:ea typeface="宋体" charset="-122"/>
                        </a:rPr>
                        <a:t>修饰可数和不可数名词</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0"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00400" name="Rectangle 16"/>
          <p:cNvSpPr>
            <a:spLocks noChangeArrowheads="1"/>
          </p:cNvSpPr>
          <p:nvPr/>
        </p:nvSpPr>
        <p:spPr bwMode="auto">
          <a:xfrm>
            <a:off x="3935414" y="1"/>
            <a:ext cx="6048375" cy="2570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ltLang="zh-CN" sz="2800" b="1">
                <a:solidFill>
                  <a:srgbClr val="0000FF"/>
                </a:solidFill>
                <a:ea typeface="宋体" charset="-122"/>
              </a:rPr>
              <a:t>many,  a few,</a:t>
            </a:r>
            <a:r>
              <a:rPr lang="en-US" altLang="zh-CN" sz="2800" b="1">
                <a:solidFill>
                  <a:srgbClr val="FF0000"/>
                </a:solidFill>
                <a:ea typeface="宋体" charset="-122"/>
              </a:rPr>
              <a:t> </a:t>
            </a:r>
          </a:p>
          <a:p>
            <a:pPr>
              <a:spcBef>
                <a:spcPct val="20000"/>
              </a:spcBef>
            </a:pPr>
            <a:r>
              <a:rPr lang="en-US" altLang="zh-CN" sz="2800" b="1">
                <a:solidFill>
                  <a:srgbClr val="FF0000"/>
                </a:solidFill>
                <a:ea typeface="宋体" charset="-122"/>
              </a:rPr>
              <a:t>a good/great many </a:t>
            </a:r>
          </a:p>
          <a:p>
            <a:pPr>
              <a:spcBef>
                <a:spcPct val="20000"/>
              </a:spcBef>
            </a:pPr>
            <a:r>
              <a:rPr lang="en-US" altLang="zh-CN" sz="2800" b="1">
                <a:solidFill>
                  <a:srgbClr val="FF0000"/>
                </a:solidFill>
                <a:ea typeface="宋体" charset="-122"/>
              </a:rPr>
              <a:t>a large/big/great/small number of</a:t>
            </a:r>
          </a:p>
          <a:p>
            <a:pPr>
              <a:spcBef>
                <a:spcPct val="20000"/>
              </a:spcBef>
            </a:pPr>
            <a:r>
              <a:rPr lang="en-US" altLang="zh-CN" sz="2800" b="1">
                <a:solidFill>
                  <a:srgbClr val="FF0000"/>
                </a:solidFill>
                <a:ea typeface="宋体" charset="-122"/>
              </a:rPr>
              <a:t>many </a:t>
            </a:r>
            <a:r>
              <a:rPr lang="en-US" altLang="zh-CN" sz="2800" b="1" i="1">
                <a:solidFill>
                  <a:srgbClr val="FF0000"/>
                </a:solidFill>
                <a:ea typeface="宋体" charset="-122"/>
              </a:rPr>
              <a:t>a</a:t>
            </a:r>
            <a:r>
              <a:rPr lang="en-US" altLang="zh-CN" sz="2800" b="1">
                <a:solidFill>
                  <a:srgbClr val="FF0000"/>
                </a:solidFill>
                <a:ea typeface="宋体" charset="-122"/>
              </a:rPr>
              <a:t> </a:t>
            </a:r>
            <a:r>
              <a:rPr lang="en-US" altLang="zh-CN" sz="2800" b="1">
                <a:solidFill>
                  <a:srgbClr val="0000FF"/>
                </a:solidFill>
                <a:ea typeface="宋体" charset="-122"/>
              </a:rPr>
              <a:t>+</a:t>
            </a:r>
            <a:r>
              <a:rPr lang="zh-CN" altLang="en-US" sz="2800" b="1">
                <a:solidFill>
                  <a:srgbClr val="0000FF"/>
                </a:solidFill>
                <a:ea typeface="宋体" charset="-122"/>
              </a:rPr>
              <a:t>单数名词</a:t>
            </a:r>
          </a:p>
          <a:p>
            <a:pPr>
              <a:spcBef>
                <a:spcPct val="20000"/>
              </a:spcBef>
            </a:pPr>
            <a:r>
              <a:rPr lang="en-US" altLang="zh-CN" sz="2800" b="1">
                <a:solidFill>
                  <a:srgbClr val="FF0000"/>
                </a:solidFill>
                <a:ea typeface="宋体" charset="-122"/>
              </a:rPr>
              <a:t>more than </a:t>
            </a:r>
            <a:r>
              <a:rPr lang="en-US" altLang="zh-CN" sz="2800" b="1" i="1">
                <a:solidFill>
                  <a:srgbClr val="FF0000"/>
                </a:solidFill>
                <a:ea typeface="宋体" charset="-122"/>
              </a:rPr>
              <a:t>one</a:t>
            </a:r>
            <a:r>
              <a:rPr lang="en-US" altLang="zh-CN" sz="2800" b="1">
                <a:solidFill>
                  <a:srgbClr val="FF0000"/>
                </a:solidFill>
                <a:ea typeface="宋体" charset="-122"/>
              </a:rPr>
              <a:t> </a:t>
            </a:r>
            <a:r>
              <a:rPr lang="en-US" altLang="zh-CN" sz="2800" b="1">
                <a:solidFill>
                  <a:srgbClr val="0000FF"/>
                </a:solidFill>
                <a:ea typeface="宋体" charset="-122"/>
              </a:rPr>
              <a:t>+</a:t>
            </a:r>
            <a:r>
              <a:rPr lang="zh-CN" altLang="en-US" sz="2800" b="1">
                <a:solidFill>
                  <a:srgbClr val="0000FF"/>
                </a:solidFill>
                <a:ea typeface="宋体" charset="-122"/>
              </a:rPr>
              <a:t>单数名词</a:t>
            </a:r>
          </a:p>
        </p:txBody>
      </p:sp>
      <p:sp>
        <p:nvSpPr>
          <p:cNvPr id="400401" name="Rectangle 17"/>
          <p:cNvSpPr>
            <a:spLocks noChangeArrowheads="1"/>
          </p:cNvSpPr>
          <p:nvPr/>
        </p:nvSpPr>
        <p:spPr bwMode="auto">
          <a:xfrm>
            <a:off x="3863975" y="2636838"/>
            <a:ext cx="631825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ltLang="zh-CN" sz="2800" b="1">
                <a:solidFill>
                  <a:srgbClr val="FF0000"/>
                </a:solidFill>
                <a:ea typeface="宋体" charset="-122"/>
              </a:rPr>
              <a:t>much, </a:t>
            </a:r>
          </a:p>
          <a:p>
            <a:pPr>
              <a:spcBef>
                <a:spcPct val="20000"/>
              </a:spcBef>
            </a:pPr>
            <a:r>
              <a:rPr lang="en-US" altLang="zh-CN" sz="2800" b="1">
                <a:solidFill>
                  <a:srgbClr val="FF0000"/>
                </a:solidFill>
                <a:ea typeface="宋体" charset="-122"/>
              </a:rPr>
              <a:t>a good/great deal of</a:t>
            </a:r>
          </a:p>
          <a:p>
            <a:pPr>
              <a:spcBef>
                <a:spcPct val="20000"/>
              </a:spcBef>
            </a:pPr>
            <a:r>
              <a:rPr lang="en-US" altLang="zh-CN" sz="2800" b="1">
                <a:solidFill>
                  <a:srgbClr val="FF0000"/>
                </a:solidFill>
                <a:ea typeface="宋体" charset="-122"/>
              </a:rPr>
              <a:t>a large amount of </a:t>
            </a:r>
          </a:p>
          <a:p>
            <a:pPr>
              <a:spcBef>
                <a:spcPct val="20000"/>
              </a:spcBef>
            </a:pPr>
            <a:endParaRPr lang="en-US" altLang="zh-CN" sz="2800" b="1">
              <a:solidFill>
                <a:srgbClr val="FF0000"/>
              </a:solidFill>
              <a:ea typeface="宋体" charset="-122"/>
            </a:endParaRPr>
          </a:p>
        </p:txBody>
      </p:sp>
      <p:sp>
        <p:nvSpPr>
          <p:cNvPr id="400402" name="Rectangle 18"/>
          <p:cNvSpPr>
            <a:spLocks noChangeArrowheads="1"/>
          </p:cNvSpPr>
          <p:nvPr/>
        </p:nvSpPr>
        <p:spPr bwMode="auto">
          <a:xfrm>
            <a:off x="3863975" y="4437063"/>
            <a:ext cx="7200900" cy="299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ltLang="zh-CN" sz="2800" b="1">
                <a:solidFill>
                  <a:srgbClr val="FF0000"/>
                </a:solidFill>
                <a:ea typeface="宋体" charset="-122"/>
              </a:rPr>
              <a:t>a lot of/lots of, plenty of </a:t>
            </a:r>
          </a:p>
          <a:p>
            <a:pPr>
              <a:spcBef>
                <a:spcPct val="20000"/>
              </a:spcBef>
            </a:pPr>
            <a:r>
              <a:rPr lang="en-US" altLang="zh-CN" sz="2800" b="1">
                <a:solidFill>
                  <a:srgbClr val="FF0000"/>
                </a:solidFill>
                <a:ea typeface="宋体" charset="-122"/>
              </a:rPr>
              <a:t>a large quantity of (</a:t>
            </a:r>
            <a:r>
              <a:rPr lang="zh-CN" altLang="en-US" sz="2800" b="1">
                <a:solidFill>
                  <a:srgbClr val="FF0000"/>
                </a:solidFill>
                <a:ea typeface="宋体" charset="-122"/>
              </a:rPr>
              <a:t>谓语动词用单数</a:t>
            </a:r>
            <a:r>
              <a:rPr lang="en-US" altLang="zh-CN" sz="2800" b="1">
                <a:solidFill>
                  <a:srgbClr val="FF0000"/>
                </a:solidFill>
                <a:ea typeface="宋体" charset="-122"/>
              </a:rPr>
              <a:t>)</a:t>
            </a:r>
          </a:p>
          <a:p>
            <a:pPr>
              <a:spcBef>
                <a:spcPct val="20000"/>
              </a:spcBef>
            </a:pPr>
            <a:r>
              <a:rPr lang="en-US" altLang="zh-CN" sz="2800" b="1">
                <a:solidFill>
                  <a:srgbClr val="FF0000"/>
                </a:solidFill>
                <a:ea typeface="宋体" charset="-122"/>
              </a:rPr>
              <a:t>large quantities of (</a:t>
            </a:r>
            <a:r>
              <a:rPr lang="zh-CN" altLang="en-US" sz="2800" b="1">
                <a:solidFill>
                  <a:srgbClr val="FF0000"/>
                </a:solidFill>
                <a:ea typeface="宋体" charset="-122"/>
              </a:rPr>
              <a:t>谓语动词用复数</a:t>
            </a:r>
            <a:r>
              <a:rPr lang="en-US" altLang="zh-CN" sz="2800" b="1">
                <a:solidFill>
                  <a:srgbClr val="FF0000"/>
                </a:solidFill>
                <a:ea typeface="宋体" charset="-122"/>
              </a:rPr>
              <a:t>)</a:t>
            </a:r>
          </a:p>
          <a:p>
            <a:pPr>
              <a:spcBef>
                <a:spcPct val="20000"/>
              </a:spcBef>
            </a:pPr>
            <a:r>
              <a:rPr lang="en-US" altLang="zh-CN" sz="2800" b="1">
                <a:solidFill>
                  <a:srgbClr val="000000"/>
                </a:solidFill>
                <a:ea typeface="宋体" charset="-122"/>
              </a:rPr>
              <a:t>Huge quantities of oil </a:t>
            </a:r>
            <a:r>
              <a:rPr lang="en-US" altLang="zh-CN" sz="2800" b="1">
                <a:solidFill>
                  <a:srgbClr val="FF0000"/>
                </a:solidFill>
                <a:ea typeface="宋体" charset="-122"/>
              </a:rPr>
              <a:t>were</a:t>
            </a:r>
            <a:r>
              <a:rPr lang="en-US" altLang="zh-CN" sz="2800" b="1">
                <a:solidFill>
                  <a:srgbClr val="000000"/>
                </a:solidFill>
                <a:ea typeface="宋体" charset="-122"/>
              </a:rPr>
              <a:t> spilling into the sea.</a:t>
            </a:r>
            <a:r>
              <a:rPr lang="en-US" altLang="zh-CN" sz="2800" b="1">
                <a:solidFill>
                  <a:srgbClr val="FF0000"/>
                </a:solidFill>
                <a:ea typeface="宋体" charset="-122"/>
              </a:rPr>
              <a:t> </a:t>
            </a:r>
          </a:p>
          <a:p>
            <a:pPr>
              <a:spcBef>
                <a:spcPct val="20000"/>
              </a:spcBef>
            </a:pPr>
            <a:endParaRPr lang="en-US" altLang="zh-CN" sz="2800" b="1">
              <a:solidFill>
                <a:srgbClr val="FF0000"/>
              </a:solidFill>
              <a:ea typeface="宋体" charset="-122"/>
            </a:endParaRPr>
          </a:p>
        </p:txBody>
      </p:sp>
    </p:spTree>
    <p:extLst>
      <p:ext uri="{BB962C8B-B14F-4D97-AF65-F5344CB8AC3E}">
        <p14:creationId xmlns:p14="http://schemas.microsoft.com/office/powerpoint/2010/main" val="1560010941"/>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400386"/>
                                        </p:tgtEl>
                                        <p:attrNameLst>
                                          <p:attrName>style.visibility</p:attrName>
                                        </p:attrNameLst>
                                      </p:cBhvr>
                                      <p:to>
                                        <p:strVal val="visible"/>
                                      </p:to>
                                    </p:set>
                                    <p:animEffect transition="in" filter="wedge">
                                      <p:cBhvr>
                                        <p:cTn id="7" dur="1000"/>
                                        <p:tgtEl>
                                          <p:spTgt spid="4003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400400"/>
                                        </p:tgtEl>
                                        <p:attrNameLst>
                                          <p:attrName>style.visibility</p:attrName>
                                        </p:attrNameLst>
                                      </p:cBhvr>
                                      <p:to>
                                        <p:strVal val="visible"/>
                                      </p:to>
                                    </p:set>
                                    <p:animEffect transition="in" filter="slide(fromRight)">
                                      <p:cBhvr>
                                        <p:cTn id="12" dur="500"/>
                                        <p:tgtEl>
                                          <p:spTgt spid="40040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2" fill="hold" grpId="0" nodeType="clickEffect">
                                  <p:stCondLst>
                                    <p:cond delay="0"/>
                                  </p:stCondLst>
                                  <p:childTnLst>
                                    <p:set>
                                      <p:cBhvr>
                                        <p:cTn id="16" dur="1" fill="hold">
                                          <p:stCondLst>
                                            <p:cond delay="0"/>
                                          </p:stCondLst>
                                        </p:cTn>
                                        <p:tgtEl>
                                          <p:spTgt spid="400401"/>
                                        </p:tgtEl>
                                        <p:attrNameLst>
                                          <p:attrName>style.visibility</p:attrName>
                                        </p:attrNameLst>
                                      </p:cBhvr>
                                      <p:to>
                                        <p:strVal val="visible"/>
                                      </p:to>
                                    </p:set>
                                    <p:animEffect transition="in" filter="slide(fromRight)">
                                      <p:cBhvr>
                                        <p:cTn id="17" dur="500"/>
                                        <p:tgtEl>
                                          <p:spTgt spid="40040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00402">
                                            <p:txEl>
                                              <p:pRg st="0" end="0"/>
                                            </p:txEl>
                                          </p:spTgt>
                                        </p:tgtEl>
                                        <p:attrNameLst>
                                          <p:attrName>style.visibility</p:attrName>
                                        </p:attrNameLst>
                                      </p:cBhvr>
                                      <p:to>
                                        <p:strVal val="visible"/>
                                      </p:to>
                                    </p:set>
                                    <p:animEffect transition="in" filter="blinds(horizontal)">
                                      <p:cBhvr>
                                        <p:cTn id="22" dur="500"/>
                                        <p:tgtEl>
                                          <p:spTgt spid="400402">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00402">
                                            <p:txEl>
                                              <p:pRg st="1" end="1"/>
                                            </p:txEl>
                                          </p:spTgt>
                                        </p:tgtEl>
                                        <p:attrNameLst>
                                          <p:attrName>style.visibility</p:attrName>
                                        </p:attrNameLst>
                                      </p:cBhvr>
                                      <p:to>
                                        <p:strVal val="visible"/>
                                      </p:to>
                                    </p:set>
                                    <p:animEffect transition="in" filter="blinds(horizontal)">
                                      <p:cBhvr>
                                        <p:cTn id="27" dur="500"/>
                                        <p:tgtEl>
                                          <p:spTgt spid="400402">
                                            <p:txEl>
                                              <p:pRg st="1" end="1"/>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400402">
                                            <p:txEl>
                                              <p:pRg st="2" end="2"/>
                                            </p:txEl>
                                          </p:spTgt>
                                        </p:tgtEl>
                                        <p:attrNameLst>
                                          <p:attrName>style.visibility</p:attrName>
                                        </p:attrNameLst>
                                      </p:cBhvr>
                                      <p:to>
                                        <p:strVal val="visible"/>
                                      </p:to>
                                    </p:set>
                                    <p:animEffect transition="in" filter="blinds(horizontal)">
                                      <p:cBhvr>
                                        <p:cTn id="32" dur="500"/>
                                        <p:tgtEl>
                                          <p:spTgt spid="400402">
                                            <p:txEl>
                                              <p:pRg st="2" end="2"/>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400402">
                                            <p:txEl>
                                              <p:pRg st="3" end="3"/>
                                            </p:txEl>
                                          </p:spTgt>
                                        </p:tgtEl>
                                        <p:attrNameLst>
                                          <p:attrName>style.visibility</p:attrName>
                                        </p:attrNameLst>
                                      </p:cBhvr>
                                      <p:to>
                                        <p:strVal val="visible"/>
                                      </p:to>
                                    </p:set>
                                    <p:animEffect transition="in" filter="blinds(horizontal)">
                                      <p:cBhvr>
                                        <p:cTn id="37" dur="500"/>
                                        <p:tgtEl>
                                          <p:spTgt spid="40040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0400" grpId="0"/>
      <p:bldP spid="400401" grpId="0"/>
    </p:bld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1410" name="Text Box 2"/>
          <p:cNvSpPr txBox="1">
            <a:spLocks noChangeArrowheads="1"/>
          </p:cNvSpPr>
          <p:nvPr/>
        </p:nvSpPr>
        <p:spPr bwMode="auto">
          <a:xfrm>
            <a:off x="1524000" y="115889"/>
            <a:ext cx="9144000" cy="769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000000"/>
                </a:solidFill>
                <a:effectLst>
                  <a:outerShdw blurRad="38100" dist="38100" dir="2700000" algn="tl">
                    <a:srgbClr val="C0C0C0"/>
                  </a:outerShdw>
                </a:effectLst>
                <a:latin typeface="Tahoma" pitchFamily="34" charset="0"/>
                <a:ea typeface="宋体" charset="-122"/>
              </a:rPr>
              <a:t>12.Nowadays, there are </a:t>
            </a:r>
            <a:r>
              <a:rPr lang="en-US" altLang="zh-CN" sz="3200" b="1">
                <a:solidFill>
                  <a:srgbClr val="FF0000"/>
                </a:solidFill>
                <a:latin typeface="Tahoma" pitchFamily="34" charset="0"/>
                <a:ea typeface="宋体" charset="-122"/>
              </a:rPr>
              <a:t>scores of</a:t>
            </a:r>
            <a:r>
              <a:rPr lang="en-US" altLang="zh-CN" sz="3200" b="1">
                <a:solidFill>
                  <a:srgbClr val="000000"/>
                </a:solidFill>
                <a:effectLst>
                  <a:outerShdw blurRad="38100" dist="38100" dir="2700000" algn="tl">
                    <a:srgbClr val="C0C0C0"/>
                  </a:outerShdw>
                </a:effectLst>
                <a:latin typeface="Tahoma" pitchFamily="34" charset="0"/>
                <a:ea typeface="宋体" charset="-122"/>
              </a:rPr>
              <a:t> modern art styles.</a:t>
            </a:r>
          </a:p>
          <a:p>
            <a:pPr>
              <a:spcBef>
                <a:spcPct val="50000"/>
              </a:spcBef>
            </a:pPr>
            <a:r>
              <a:rPr lang="en-US" altLang="zh-CN" sz="2800" b="1">
                <a:solidFill>
                  <a:srgbClr val="000000"/>
                </a:solidFill>
                <a:latin typeface="Tahoma" pitchFamily="34" charset="0"/>
                <a:ea typeface="宋体" charset="-122"/>
              </a:rPr>
              <a:t>scores of </a:t>
            </a:r>
            <a:r>
              <a:rPr lang="zh-CN" altLang="en-US" sz="2800" b="1">
                <a:solidFill>
                  <a:srgbClr val="000000"/>
                </a:solidFill>
                <a:latin typeface="Tahoma" pitchFamily="34" charset="0"/>
                <a:ea typeface="宋体" charset="-122"/>
              </a:rPr>
              <a:t>（很多）</a:t>
            </a:r>
            <a:r>
              <a:rPr lang="en-US" altLang="zh-CN" sz="2800" b="1">
                <a:solidFill>
                  <a:srgbClr val="000000"/>
                </a:solidFill>
                <a:latin typeface="Tahoma" pitchFamily="34" charset="0"/>
                <a:ea typeface="宋体" charset="-122"/>
              </a:rPr>
              <a:t>+</a:t>
            </a:r>
            <a:r>
              <a:rPr lang="zh-CN" altLang="en-US" sz="2800" b="1">
                <a:solidFill>
                  <a:srgbClr val="000000"/>
                </a:solidFill>
                <a:latin typeface="Tahoma" pitchFamily="34" charset="0"/>
                <a:ea typeface="宋体" charset="-122"/>
              </a:rPr>
              <a:t>可数名词的复数      </a:t>
            </a:r>
          </a:p>
          <a:p>
            <a:pPr>
              <a:spcBef>
                <a:spcPct val="50000"/>
              </a:spcBef>
            </a:pPr>
            <a:r>
              <a:rPr lang="en-US" altLang="zh-CN" sz="2800" b="1">
                <a:solidFill>
                  <a:srgbClr val="000000"/>
                </a:solidFill>
                <a:latin typeface="Tahoma" pitchFamily="34" charset="0"/>
                <a:ea typeface="宋体" charset="-122"/>
              </a:rPr>
              <a:t>a score  </a:t>
            </a:r>
            <a:r>
              <a:rPr lang="zh-CN" altLang="en-US" sz="2800" b="1">
                <a:solidFill>
                  <a:srgbClr val="000000"/>
                </a:solidFill>
                <a:latin typeface="Tahoma" pitchFamily="34" charset="0"/>
                <a:ea typeface="宋体" charset="-122"/>
              </a:rPr>
              <a:t>二十</a:t>
            </a:r>
          </a:p>
          <a:p>
            <a:pPr>
              <a:spcBef>
                <a:spcPct val="50000"/>
              </a:spcBef>
            </a:pPr>
            <a:r>
              <a:rPr lang="en-US" altLang="zh-CN" sz="2800" b="1">
                <a:solidFill>
                  <a:srgbClr val="000000"/>
                </a:solidFill>
                <a:effectLst>
                  <a:outerShdw blurRad="38100" dist="38100" dir="2700000" algn="tl">
                    <a:srgbClr val="C0C0C0"/>
                  </a:outerShdw>
                </a:effectLst>
                <a:latin typeface="Tahoma" pitchFamily="34" charset="0"/>
                <a:ea typeface="宋体" charset="-122"/>
              </a:rPr>
              <a:t>scores of </a:t>
            </a:r>
            <a:r>
              <a:rPr lang="zh-CN" altLang="en-US" sz="2800" b="1">
                <a:solidFill>
                  <a:srgbClr val="000000"/>
                </a:solidFill>
                <a:effectLst>
                  <a:outerShdw blurRad="38100" dist="38100" dir="2700000" algn="tl">
                    <a:srgbClr val="C0C0C0"/>
                  </a:outerShdw>
                </a:effectLst>
                <a:latin typeface="Tahoma" pitchFamily="34" charset="0"/>
                <a:ea typeface="宋体" charset="-122"/>
              </a:rPr>
              <a:t>前不能加数词</a:t>
            </a:r>
            <a:endParaRPr lang="zh-CN" altLang="en-US" sz="2800" b="1">
              <a:solidFill>
                <a:srgbClr val="000000"/>
              </a:solidFill>
              <a:latin typeface="Tahoma" pitchFamily="34" charset="0"/>
              <a:ea typeface="宋体" charset="-122"/>
            </a:endParaRPr>
          </a:p>
          <a:p>
            <a:pPr>
              <a:spcBef>
                <a:spcPct val="50000"/>
              </a:spcBef>
            </a:pPr>
            <a:r>
              <a:rPr lang="en-US" altLang="zh-CN" sz="2800" b="1">
                <a:solidFill>
                  <a:srgbClr val="000000"/>
                </a:solidFill>
                <a:latin typeface="Tahoma" pitchFamily="34" charset="0"/>
                <a:ea typeface="宋体" charset="-122"/>
              </a:rPr>
              <a:t>1.</a:t>
            </a:r>
            <a:r>
              <a:rPr lang="en-US" altLang="zh-CN" sz="2800" b="1">
                <a:solidFill>
                  <a:srgbClr val="000000"/>
                </a:solidFill>
                <a:effectLst>
                  <a:outerShdw blurRad="38100" dist="38100" dir="2700000" algn="tl">
                    <a:srgbClr val="C0C0C0"/>
                  </a:outerShdw>
                </a:effectLst>
                <a:latin typeface="Tahoma" pitchFamily="34" charset="0"/>
                <a:ea typeface="宋体" charset="-122"/>
              </a:rPr>
              <a:t>_____________(</a:t>
            </a:r>
            <a:r>
              <a:rPr lang="zh-CN" altLang="en-US" sz="2800" b="1">
                <a:solidFill>
                  <a:srgbClr val="000000"/>
                </a:solidFill>
                <a:effectLst>
                  <a:outerShdw blurRad="38100" dist="38100" dir="2700000" algn="tl">
                    <a:srgbClr val="C0C0C0"/>
                  </a:outerShdw>
                </a:effectLst>
                <a:latin typeface="Tahoma" pitchFamily="34" charset="0"/>
                <a:ea typeface="宋体" charset="-122"/>
              </a:rPr>
              <a:t>很多</a:t>
            </a:r>
            <a:r>
              <a:rPr lang="en-US" altLang="zh-CN" sz="2800" b="1">
                <a:solidFill>
                  <a:srgbClr val="000000"/>
                </a:solidFill>
                <a:effectLst>
                  <a:outerShdw blurRad="38100" dist="38100" dir="2700000" algn="tl">
                    <a:srgbClr val="C0C0C0"/>
                  </a:outerShdw>
                </a:effectLst>
                <a:latin typeface="Tahoma" pitchFamily="34" charset="0"/>
                <a:ea typeface="宋体" charset="-122"/>
              </a:rPr>
              <a:t>) people attended the special performance.</a:t>
            </a:r>
          </a:p>
          <a:p>
            <a:pPr>
              <a:lnSpc>
                <a:spcPct val="90000"/>
              </a:lnSpc>
              <a:spcBef>
                <a:spcPct val="20000"/>
              </a:spcBef>
              <a:buClr>
                <a:srgbClr val="009999"/>
              </a:buClr>
              <a:buFont typeface="Wingdings" pitchFamily="2" charset="2"/>
              <a:buNone/>
            </a:pPr>
            <a:r>
              <a:rPr lang="en-US" altLang="zh-CN" sz="2800" b="1">
                <a:solidFill>
                  <a:srgbClr val="000000"/>
                </a:solidFill>
                <a:effectLst>
                  <a:outerShdw blurRad="38100" dist="38100" dir="2700000" algn="tl">
                    <a:srgbClr val="C0C0C0"/>
                  </a:outerShdw>
                </a:effectLst>
                <a:latin typeface="Tahoma" pitchFamily="34" charset="0"/>
                <a:ea typeface="宋体" charset="-122"/>
              </a:rPr>
              <a:t>2.____________________</a:t>
            </a:r>
            <a:r>
              <a:rPr lang="zh-CN" altLang="en-US" sz="2800" b="1">
                <a:solidFill>
                  <a:srgbClr val="000000"/>
                </a:solidFill>
                <a:effectLst>
                  <a:outerShdw blurRad="38100" dist="38100" dir="2700000" algn="tl">
                    <a:srgbClr val="C0C0C0"/>
                  </a:outerShdw>
                </a:effectLst>
                <a:latin typeface="Tahoma" pitchFamily="34" charset="0"/>
                <a:ea typeface="宋体" charset="-122"/>
              </a:rPr>
              <a:t>（有</a:t>
            </a:r>
            <a:r>
              <a:rPr lang="en-US" altLang="zh-CN" sz="2800" b="1">
                <a:solidFill>
                  <a:srgbClr val="000000"/>
                </a:solidFill>
                <a:effectLst>
                  <a:outerShdw blurRad="38100" dist="38100" dir="2700000" algn="tl">
                    <a:srgbClr val="C0C0C0"/>
                  </a:outerShdw>
                </a:effectLst>
                <a:latin typeface="Tahoma" pitchFamily="34" charset="0"/>
                <a:ea typeface="宋体" charset="-122"/>
              </a:rPr>
              <a:t>40</a:t>
            </a:r>
            <a:r>
              <a:rPr lang="zh-CN" altLang="en-US" sz="2800" b="1">
                <a:solidFill>
                  <a:srgbClr val="000000"/>
                </a:solidFill>
                <a:effectLst>
                  <a:outerShdw blurRad="38100" dist="38100" dir="2700000" algn="tl">
                    <a:srgbClr val="C0C0C0"/>
                  </a:outerShdw>
                </a:effectLst>
                <a:latin typeface="Tahoma" pitchFamily="34" charset="0"/>
                <a:ea typeface="宋体" charset="-122"/>
              </a:rPr>
              <a:t>人）</a:t>
            </a:r>
            <a:r>
              <a:rPr lang="en-US" altLang="zh-CN" sz="2800" b="1">
                <a:solidFill>
                  <a:srgbClr val="000000"/>
                </a:solidFill>
                <a:effectLst>
                  <a:outerShdw blurRad="38100" dist="38100" dir="2700000" algn="tl">
                    <a:srgbClr val="C0C0C0"/>
                  </a:outerShdw>
                </a:effectLst>
                <a:latin typeface="Tahoma" pitchFamily="34" charset="0"/>
                <a:ea typeface="宋体" charset="-122"/>
              </a:rPr>
              <a:t>those people wanted to fly there.</a:t>
            </a:r>
          </a:p>
          <a:p>
            <a:pPr>
              <a:spcBef>
                <a:spcPct val="50000"/>
              </a:spcBef>
            </a:pPr>
            <a:r>
              <a:rPr lang="en-US" altLang="zh-CN" sz="2800" b="1">
                <a:solidFill>
                  <a:srgbClr val="000000"/>
                </a:solidFill>
                <a:effectLst>
                  <a:outerShdw blurRad="38100" dist="38100" dir="2700000" algn="tl">
                    <a:srgbClr val="C0C0C0"/>
                  </a:outerShdw>
                </a:effectLst>
                <a:latin typeface="Tahoma" pitchFamily="34" charset="0"/>
                <a:ea typeface="宋体" charset="-122"/>
              </a:rPr>
              <a:t>3.I have heard that </a:t>
            </a:r>
            <a:r>
              <a:rPr lang="en-US" altLang="zh-CN" sz="2800" b="1" u="sng">
                <a:solidFill>
                  <a:srgbClr val="000000"/>
                </a:solidFill>
                <a:effectLst>
                  <a:outerShdw blurRad="38100" dist="38100" dir="2700000" algn="tl">
                    <a:srgbClr val="C0C0C0"/>
                  </a:outerShdw>
                </a:effectLst>
                <a:latin typeface="Tahoma" pitchFamily="34" charset="0"/>
                <a:ea typeface="宋体" charset="-122"/>
              </a:rPr>
              <a:t>___________</a:t>
            </a:r>
            <a:r>
              <a:rPr lang="en-US" altLang="zh-CN" sz="2800" b="1">
                <a:solidFill>
                  <a:srgbClr val="000000"/>
                </a:solidFill>
                <a:effectLst>
                  <a:outerShdw blurRad="38100" dist="38100" dir="2700000" algn="tl">
                    <a:srgbClr val="C0C0C0"/>
                  </a:outerShdw>
                </a:effectLst>
                <a:latin typeface="Tahoma" pitchFamily="34" charset="0"/>
                <a:ea typeface="宋体" charset="-122"/>
              </a:rPr>
              <a:t>(</a:t>
            </a:r>
            <a:r>
              <a:rPr lang="zh-CN" altLang="en-US" sz="2800" b="1">
                <a:solidFill>
                  <a:srgbClr val="000000"/>
                </a:solidFill>
                <a:effectLst>
                  <a:outerShdw blurRad="38100" dist="38100" dir="2700000" algn="tl">
                    <a:srgbClr val="C0C0C0"/>
                  </a:outerShdw>
                </a:effectLst>
                <a:latin typeface="Tahoma" pitchFamily="34" charset="0"/>
                <a:ea typeface="宋体" charset="-122"/>
              </a:rPr>
              <a:t>很多</a:t>
            </a:r>
            <a:r>
              <a:rPr lang="en-US" altLang="zh-CN" sz="2800" b="1">
                <a:solidFill>
                  <a:srgbClr val="000000"/>
                </a:solidFill>
                <a:effectLst>
                  <a:outerShdw blurRad="38100" dist="38100" dir="2700000" algn="tl">
                    <a:srgbClr val="C0C0C0"/>
                  </a:outerShdw>
                </a:effectLst>
                <a:latin typeface="Tahoma" pitchFamily="34" charset="0"/>
                <a:ea typeface="宋体" charset="-122"/>
              </a:rPr>
              <a:t>)times.</a:t>
            </a:r>
          </a:p>
          <a:p>
            <a:pPr>
              <a:lnSpc>
                <a:spcPct val="90000"/>
              </a:lnSpc>
              <a:spcBef>
                <a:spcPct val="20000"/>
              </a:spcBef>
              <a:buClr>
                <a:srgbClr val="009999"/>
              </a:buClr>
              <a:buFont typeface="Wingdings" pitchFamily="2" charset="2"/>
              <a:buNone/>
            </a:pPr>
            <a:r>
              <a:rPr lang="en-US" altLang="zh-CN" sz="2800" b="1">
                <a:solidFill>
                  <a:srgbClr val="000000"/>
                </a:solidFill>
                <a:effectLst>
                  <a:outerShdw blurRad="38100" dist="38100" dir="2700000" algn="tl">
                    <a:srgbClr val="C0C0C0"/>
                  </a:outerShdw>
                </a:effectLst>
                <a:latin typeface="Tahoma" pitchFamily="34" charset="0"/>
                <a:ea typeface="宋体" charset="-122"/>
              </a:rPr>
              <a:t>4._______________</a:t>
            </a:r>
            <a:r>
              <a:rPr lang="zh-CN" altLang="en-US" sz="2800" b="1">
                <a:solidFill>
                  <a:srgbClr val="000000"/>
                </a:solidFill>
                <a:effectLst>
                  <a:outerShdw blurRad="38100" dist="38100" dir="2700000" algn="tl">
                    <a:srgbClr val="C0C0C0"/>
                  </a:outerShdw>
                </a:effectLst>
                <a:latin typeface="Tahoma" pitchFamily="34" charset="0"/>
                <a:ea typeface="宋体" charset="-122"/>
              </a:rPr>
              <a:t>（有</a:t>
            </a:r>
            <a:r>
              <a:rPr lang="en-US" altLang="zh-CN" sz="2800" b="1">
                <a:solidFill>
                  <a:srgbClr val="000000"/>
                </a:solidFill>
                <a:effectLst>
                  <a:outerShdw blurRad="38100" dist="38100" dir="2700000" algn="tl">
                    <a:srgbClr val="C0C0C0"/>
                  </a:outerShdw>
                </a:effectLst>
                <a:latin typeface="Tahoma" pitchFamily="34" charset="0"/>
                <a:ea typeface="宋体" charset="-122"/>
              </a:rPr>
              <a:t>20</a:t>
            </a:r>
            <a:r>
              <a:rPr lang="zh-CN" altLang="en-US" sz="2800" b="1">
                <a:solidFill>
                  <a:srgbClr val="000000"/>
                </a:solidFill>
                <a:effectLst>
                  <a:outerShdw blurRad="38100" dist="38100" dir="2700000" algn="tl">
                    <a:srgbClr val="C0C0C0"/>
                  </a:outerShdw>
                </a:effectLst>
                <a:latin typeface="Tahoma" pitchFamily="34" charset="0"/>
                <a:ea typeface="宋体" charset="-122"/>
              </a:rPr>
              <a:t>人）</a:t>
            </a:r>
            <a:r>
              <a:rPr lang="en-US" altLang="zh-CN" sz="2800" b="1">
                <a:solidFill>
                  <a:srgbClr val="000000"/>
                </a:solidFill>
                <a:effectLst>
                  <a:outerShdw blurRad="38100" dist="38100" dir="2700000" algn="tl">
                    <a:srgbClr val="C0C0C0"/>
                  </a:outerShdw>
                </a:effectLst>
                <a:latin typeface="Tahoma" pitchFamily="34" charset="0"/>
                <a:ea typeface="宋体" charset="-122"/>
              </a:rPr>
              <a:t>people were present at the party.</a:t>
            </a:r>
          </a:p>
          <a:p>
            <a:pPr>
              <a:spcBef>
                <a:spcPct val="50000"/>
              </a:spcBef>
            </a:pPr>
            <a:endParaRPr lang="en-US" altLang="zh-CN" sz="2800" b="1">
              <a:solidFill>
                <a:srgbClr val="000000"/>
              </a:solidFill>
              <a:effectLst>
                <a:outerShdw blurRad="38100" dist="38100" dir="2700000" algn="tl">
                  <a:srgbClr val="C0C0C0"/>
                </a:outerShdw>
              </a:effectLst>
              <a:latin typeface="Tahoma" pitchFamily="34" charset="0"/>
              <a:ea typeface="宋体" charset="-122"/>
            </a:endParaRPr>
          </a:p>
          <a:p>
            <a:pPr>
              <a:spcBef>
                <a:spcPct val="50000"/>
              </a:spcBef>
            </a:pPr>
            <a:endParaRPr lang="en-US" altLang="zh-CN" sz="2800" b="1">
              <a:solidFill>
                <a:srgbClr val="000000"/>
              </a:solidFill>
              <a:effectLst>
                <a:outerShdw blurRad="38100" dist="38100" dir="2700000" algn="tl">
                  <a:srgbClr val="C0C0C0"/>
                </a:outerShdw>
              </a:effectLst>
              <a:latin typeface="Tahoma" pitchFamily="34" charset="0"/>
              <a:ea typeface="宋体" charset="-122"/>
            </a:endParaRPr>
          </a:p>
        </p:txBody>
      </p:sp>
      <p:sp>
        <p:nvSpPr>
          <p:cNvPr id="401411" name="Rectangle 3"/>
          <p:cNvSpPr>
            <a:spLocks noChangeArrowheads="1"/>
          </p:cNvSpPr>
          <p:nvPr/>
        </p:nvSpPr>
        <p:spPr bwMode="auto">
          <a:xfrm>
            <a:off x="5448301" y="5013326"/>
            <a:ext cx="17811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C0C0C0"/>
                  </a:outerShdw>
                </a:effectLst>
                <a:latin typeface="Tahoma" pitchFamily="34" charset="0"/>
                <a:ea typeface="宋体" charset="-122"/>
              </a:rPr>
              <a:t>scores of</a:t>
            </a:r>
          </a:p>
        </p:txBody>
      </p:sp>
      <p:sp>
        <p:nvSpPr>
          <p:cNvPr id="401412" name="Rectangle 4"/>
          <p:cNvSpPr>
            <a:spLocks noChangeArrowheads="1"/>
          </p:cNvSpPr>
          <p:nvPr/>
        </p:nvSpPr>
        <p:spPr bwMode="auto">
          <a:xfrm>
            <a:off x="2424114" y="4076701"/>
            <a:ext cx="30257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olidFill>
                  <a:srgbClr val="FF0000"/>
                </a:solidFill>
                <a:effectLst>
                  <a:outerShdw blurRad="38100" dist="38100" dir="2700000" algn="tl">
                    <a:srgbClr val="C0C0C0"/>
                  </a:outerShdw>
                </a:effectLst>
                <a:latin typeface="Tahoma" pitchFamily="34" charset="0"/>
                <a:ea typeface="宋体" charset="-122"/>
              </a:rPr>
              <a:t>Two score of</a:t>
            </a:r>
          </a:p>
        </p:txBody>
      </p:sp>
      <p:sp>
        <p:nvSpPr>
          <p:cNvPr id="401413" name="Rectangle 5"/>
          <p:cNvSpPr>
            <a:spLocks noChangeArrowheads="1"/>
          </p:cNvSpPr>
          <p:nvPr/>
        </p:nvSpPr>
        <p:spPr bwMode="auto">
          <a:xfrm>
            <a:off x="2495550" y="3068638"/>
            <a:ext cx="18240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C0C0C0"/>
                  </a:outerShdw>
                </a:effectLst>
                <a:latin typeface="Tahoma" pitchFamily="34" charset="0"/>
                <a:ea typeface="宋体" charset="-122"/>
              </a:rPr>
              <a:t>Scores of</a:t>
            </a:r>
          </a:p>
        </p:txBody>
      </p:sp>
      <p:sp>
        <p:nvSpPr>
          <p:cNvPr id="401414" name="Rectangle 6"/>
          <p:cNvSpPr>
            <a:spLocks noChangeArrowheads="1"/>
          </p:cNvSpPr>
          <p:nvPr/>
        </p:nvSpPr>
        <p:spPr bwMode="auto">
          <a:xfrm>
            <a:off x="2279651" y="5589588"/>
            <a:ext cx="19462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effectLst>
                  <a:outerShdw blurRad="38100" dist="38100" dir="2700000" algn="tl">
                    <a:srgbClr val="C0C0C0"/>
                  </a:outerShdw>
                </a:effectLst>
                <a:latin typeface="Tahoma" pitchFamily="34" charset="0"/>
                <a:ea typeface="宋体" charset="-122"/>
              </a:rPr>
              <a:t>A score of</a:t>
            </a:r>
          </a:p>
        </p:txBody>
      </p:sp>
    </p:spTree>
    <p:extLst>
      <p:ext uri="{BB962C8B-B14F-4D97-AF65-F5344CB8AC3E}">
        <p14:creationId xmlns:p14="http://schemas.microsoft.com/office/powerpoint/2010/main" val="2252193402"/>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01410">
                                            <p:txEl>
                                              <p:pRg st="1" end="1"/>
                                            </p:txEl>
                                          </p:spTgt>
                                        </p:tgtEl>
                                        <p:attrNameLst>
                                          <p:attrName>style.visibility</p:attrName>
                                        </p:attrNameLst>
                                      </p:cBhvr>
                                      <p:to>
                                        <p:strVal val="visible"/>
                                      </p:to>
                                    </p:set>
                                    <p:animEffect transition="in" filter="blinds(horizontal)">
                                      <p:cBhvr>
                                        <p:cTn id="7" dur="500"/>
                                        <p:tgtEl>
                                          <p:spTgt spid="401410">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01410">
                                            <p:txEl>
                                              <p:pRg st="2" end="2"/>
                                            </p:txEl>
                                          </p:spTgt>
                                        </p:tgtEl>
                                        <p:attrNameLst>
                                          <p:attrName>style.visibility</p:attrName>
                                        </p:attrNameLst>
                                      </p:cBhvr>
                                      <p:to>
                                        <p:strVal val="visible"/>
                                      </p:to>
                                    </p:set>
                                    <p:animEffect transition="in" filter="blinds(horizontal)">
                                      <p:cBhvr>
                                        <p:cTn id="12" dur="500"/>
                                        <p:tgtEl>
                                          <p:spTgt spid="401410">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01410">
                                            <p:txEl>
                                              <p:pRg st="3" end="3"/>
                                            </p:txEl>
                                          </p:spTgt>
                                        </p:tgtEl>
                                        <p:attrNameLst>
                                          <p:attrName>style.visibility</p:attrName>
                                        </p:attrNameLst>
                                      </p:cBhvr>
                                      <p:to>
                                        <p:strVal val="visible"/>
                                      </p:to>
                                    </p:set>
                                    <p:animEffect transition="in" filter="blinds(horizontal)">
                                      <p:cBhvr>
                                        <p:cTn id="17" dur="500"/>
                                        <p:tgtEl>
                                          <p:spTgt spid="401410">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01410">
                                            <p:txEl>
                                              <p:pRg st="4" end="4"/>
                                            </p:txEl>
                                          </p:spTgt>
                                        </p:tgtEl>
                                        <p:attrNameLst>
                                          <p:attrName>style.visibility</p:attrName>
                                        </p:attrNameLst>
                                      </p:cBhvr>
                                      <p:to>
                                        <p:strVal val="visible"/>
                                      </p:to>
                                    </p:set>
                                    <p:animEffect transition="in" filter="blinds(horizontal)">
                                      <p:cBhvr>
                                        <p:cTn id="22" dur="500"/>
                                        <p:tgtEl>
                                          <p:spTgt spid="401410">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01413"/>
                                        </p:tgtEl>
                                        <p:attrNameLst>
                                          <p:attrName>style.visibility</p:attrName>
                                        </p:attrNameLst>
                                      </p:cBhvr>
                                      <p:to>
                                        <p:strVal val="visible"/>
                                      </p:to>
                                    </p:set>
                                    <p:animEffect transition="in" filter="blinds(horizontal)">
                                      <p:cBhvr>
                                        <p:cTn id="27" dur="500"/>
                                        <p:tgtEl>
                                          <p:spTgt spid="40141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401410">
                                            <p:txEl>
                                              <p:pRg st="5" end="5"/>
                                            </p:txEl>
                                          </p:spTgt>
                                        </p:tgtEl>
                                        <p:attrNameLst>
                                          <p:attrName>style.visibility</p:attrName>
                                        </p:attrNameLst>
                                      </p:cBhvr>
                                      <p:to>
                                        <p:strVal val="visible"/>
                                      </p:to>
                                    </p:set>
                                    <p:animEffect transition="in" filter="blinds(horizontal)">
                                      <p:cBhvr>
                                        <p:cTn id="32" dur="500"/>
                                        <p:tgtEl>
                                          <p:spTgt spid="401410">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01412"/>
                                        </p:tgtEl>
                                        <p:attrNameLst>
                                          <p:attrName>style.visibility</p:attrName>
                                        </p:attrNameLst>
                                      </p:cBhvr>
                                      <p:to>
                                        <p:strVal val="visible"/>
                                      </p:to>
                                    </p:set>
                                    <p:animEffect transition="in" filter="blinds(horizontal)">
                                      <p:cBhvr>
                                        <p:cTn id="37" dur="500"/>
                                        <p:tgtEl>
                                          <p:spTgt spid="4014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401410">
                                            <p:txEl>
                                              <p:pRg st="6" end="6"/>
                                            </p:txEl>
                                          </p:spTgt>
                                        </p:tgtEl>
                                        <p:attrNameLst>
                                          <p:attrName>style.visibility</p:attrName>
                                        </p:attrNameLst>
                                      </p:cBhvr>
                                      <p:to>
                                        <p:strVal val="visible"/>
                                      </p:to>
                                    </p:set>
                                    <p:animEffect transition="in" filter="blinds(horizontal)">
                                      <p:cBhvr>
                                        <p:cTn id="42" dur="500"/>
                                        <p:tgtEl>
                                          <p:spTgt spid="401410">
                                            <p:txEl>
                                              <p:pRg st="6" end="6"/>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01411"/>
                                        </p:tgtEl>
                                        <p:attrNameLst>
                                          <p:attrName>style.visibility</p:attrName>
                                        </p:attrNameLst>
                                      </p:cBhvr>
                                      <p:to>
                                        <p:strVal val="visible"/>
                                      </p:to>
                                    </p:set>
                                    <p:animEffect transition="in" filter="blinds(horizontal)">
                                      <p:cBhvr>
                                        <p:cTn id="47" dur="500"/>
                                        <p:tgtEl>
                                          <p:spTgt spid="40141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401410">
                                            <p:txEl>
                                              <p:pRg st="7" end="7"/>
                                            </p:txEl>
                                          </p:spTgt>
                                        </p:tgtEl>
                                        <p:attrNameLst>
                                          <p:attrName>style.visibility</p:attrName>
                                        </p:attrNameLst>
                                      </p:cBhvr>
                                      <p:to>
                                        <p:strVal val="visible"/>
                                      </p:to>
                                    </p:set>
                                    <p:animEffect transition="in" filter="blinds(horizontal)">
                                      <p:cBhvr>
                                        <p:cTn id="52" dur="500"/>
                                        <p:tgtEl>
                                          <p:spTgt spid="401410">
                                            <p:txEl>
                                              <p:pRg st="7" end="7"/>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401414"/>
                                        </p:tgtEl>
                                        <p:attrNameLst>
                                          <p:attrName>style.visibility</p:attrName>
                                        </p:attrNameLst>
                                      </p:cBhvr>
                                      <p:to>
                                        <p:strVal val="visible"/>
                                      </p:to>
                                    </p:set>
                                    <p:animEffect transition="in" filter="blinds(horizontal)">
                                      <p:cBhvr>
                                        <p:cTn id="57" dur="500"/>
                                        <p:tgtEl>
                                          <p:spTgt spid="401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411" grpId="0"/>
      <p:bldP spid="401412" grpId="0"/>
      <p:bldP spid="401413" grpId="0"/>
      <p:bldP spid="401414" grpId="0"/>
    </p:bld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2434" name="Text Box 2"/>
          <p:cNvSpPr txBox="1">
            <a:spLocks noChangeArrowheads="1"/>
          </p:cNvSpPr>
          <p:nvPr/>
        </p:nvSpPr>
        <p:spPr bwMode="auto">
          <a:xfrm>
            <a:off x="1524000" y="0"/>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000000"/>
                </a:solidFill>
                <a:effectLst>
                  <a:outerShdw blurRad="38100" dist="38100" dir="2700000" algn="tl">
                    <a:srgbClr val="C0C0C0"/>
                  </a:outerShdw>
                </a:effectLst>
                <a:latin typeface="Tahoma" pitchFamily="34" charset="0"/>
                <a:ea typeface="宋体" charset="-122"/>
              </a:rPr>
              <a:t>13. The painter does not </a:t>
            </a:r>
            <a:r>
              <a:rPr lang="en-US" altLang="zh-CN" sz="3200" b="1">
                <a:solidFill>
                  <a:srgbClr val="FF0000"/>
                </a:solidFill>
                <a:effectLst>
                  <a:outerShdw blurRad="38100" dist="38100" dir="2700000" algn="tl">
                    <a:srgbClr val="C0C0C0"/>
                  </a:outerShdw>
                </a:effectLst>
                <a:latin typeface="Tahoma" pitchFamily="34" charset="0"/>
                <a:ea typeface="宋体" charset="-122"/>
              </a:rPr>
              <a:t>attempt</a:t>
            </a:r>
            <a:r>
              <a:rPr lang="en-US" altLang="zh-CN" sz="3200" b="1">
                <a:solidFill>
                  <a:srgbClr val="000000"/>
                </a:solidFill>
                <a:effectLst>
                  <a:outerShdw blurRad="38100" dist="38100" dir="2700000" algn="tl">
                    <a:srgbClr val="C0C0C0"/>
                  </a:outerShdw>
                </a:effectLst>
                <a:latin typeface="Tahoma" pitchFamily="34" charset="0"/>
                <a:ea typeface="宋体" charset="-122"/>
              </a:rPr>
              <a:t>  to paint   objects as we see them with our eyes.</a:t>
            </a:r>
          </a:p>
        </p:txBody>
      </p:sp>
      <p:sp>
        <p:nvSpPr>
          <p:cNvPr id="402435" name="Text Box 3"/>
          <p:cNvSpPr txBox="1">
            <a:spLocks noChangeArrowheads="1"/>
          </p:cNvSpPr>
          <p:nvPr/>
        </p:nvSpPr>
        <p:spPr bwMode="auto">
          <a:xfrm>
            <a:off x="1524000" y="1052514"/>
            <a:ext cx="9036050" cy="5811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000000"/>
                </a:solidFill>
                <a:ea typeface="宋体" charset="-122"/>
              </a:rPr>
              <a:t>1.</a:t>
            </a:r>
            <a:r>
              <a:rPr lang="en-US" altLang="zh-CN" sz="2800" b="1" i="1">
                <a:solidFill>
                  <a:srgbClr val="000000"/>
                </a:solidFill>
                <a:ea typeface="宋体" charset="-122"/>
              </a:rPr>
              <a:t>v</a:t>
            </a:r>
            <a:r>
              <a:rPr lang="en-US" altLang="zh-CN" sz="2800" b="1">
                <a:solidFill>
                  <a:srgbClr val="000000"/>
                </a:solidFill>
                <a:ea typeface="宋体" charset="-122"/>
              </a:rPr>
              <a:t>.①</a:t>
            </a:r>
            <a:r>
              <a:rPr lang="zh-CN" altLang="en-US" sz="2800" b="1">
                <a:solidFill>
                  <a:srgbClr val="333399"/>
                </a:solidFill>
                <a:ea typeface="宋体" charset="-122"/>
              </a:rPr>
              <a:t>企图，试图；试图做，试图完成</a:t>
            </a:r>
          </a:p>
          <a:p>
            <a:pPr>
              <a:spcBef>
                <a:spcPct val="50000"/>
              </a:spcBef>
            </a:pPr>
            <a:r>
              <a:rPr lang="zh-CN" altLang="en-US" sz="2800" b="1">
                <a:solidFill>
                  <a:srgbClr val="FF0000"/>
                </a:solidFill>
                <a:ea typeface="宋体" charset="-122"/>
              </a:rPr>
              <a:t>          </a:t>
            </a:r>
            <a:r>
              <a:rPr lang="en-US" altLang="zh-CN" sz="2800" b="1">
                <a:solidFill>
                  <a:srgbClr val="FF0000"/>
                </a:solidFill>
                <a:ea typeface="宋体" charset="-122"/>
              </a:rPr>
              <a:t>attempt to do/ doing</a:t>
            </a:r>
          </a:p>
          <a:p>
            <a:pPr>
              <a:lnSpc>
                <a:spcPct val="80000"/>
              </a:lnSpc>
              <a:spcBef>
                <a:spcPct val="50000"/>
              </a:spcBef>
            </a:pPr>
            <a:r>
              <a:rPr lang="en-US" altLang="zh-CN" sz="2800" b="1">
                <a:solidFill>
                  <a:srgbClr val="000000"/>
                </a:solidFill>
                <a:latin typeface="华文新魏" pitchFamily="2" charset="-122"/>
                <a:ea typeface="华文新魏" pitchFamily="2" charset="-122"/>
              </a:rPr>
              <a:t>E.g. 1) I </a:t>
            </a:r>
            <a:r>
              <a:rPr lang="en-US" altLang="zh-CN" sz="2800" b="1" u="sng">
                <a:solidFill>
                  <a:srgbClr val="FF0000"/>
                </a:solidFill>
                <a:latin typeface="华文新魏" pitchFamily="2" charset="-122"/>
                <a:ea typeface="华文新魏" pitchFamily="2" charset="-122"/>
              </a:rPr>
              <a:t>attempted to</a:t>
            </a:r>
            <a:r>
              <a:rPr lang="en-US" altLang="zh-CN" sz="2800" b="1" u="sng">
                <a:solidFill>
                  <a:srgbClr val="000000"/>
                </a:solidFill>
                <a:latin typeface="华文新魏" pitchFamily="2" charset="-122"/>
                <a:ea typeface="华文新魏" pitchFamily="2" charset="-122"/>
              </a:rPr>
              <a:t> read</a:t>
            </a:r>
            <a:r>
              <a:rPr lang="en-US" altLang="zh-CN" sz="2800" b="1">
                <a:solidFill>
                  <a:srgbClr val="000000"/>
                </a:solidFill>
                <a:latin typeface="华文新魏" pitchFamily="2" charset="-122"/>
                <a:ea typeface="华文新魏" pitchFamily="2" charset="-122"/>
              </a:rPr>
              <a:t> the entire novel in one day. </a:t>
            </a:r>
          </a:p>
          <a:p>
            <a:pPr>
              <a:lnSpc>
                <a:spcPct val="80000"/>
              </a:lnSpc>
            </a:pPr>
            <a:r>
              <a:rPr kumimoji="1" lang="en-US" altLang="zh-CN" sz="2800" b="1">
                <a:solidFill>
                  <a:srgbClr val="000000"/>
                </a:solidFill>
                <a:latin typeface="华文新魏" pitchFamily="2" charset="-122"/>
                <a:ea typeface="华文新魏" pitchFamily="2" charset="-122"/>
              </a:rPr>
              <a:t>       2) He </a:t>
            </a:r>
            <a:r>
              <a:rPr kumimoji="1" lang="en-US" altLang="zh-CN" sz="2800" b="1" u="sng">
                <a:solidFill>
                  <a:srgbClr val="FF0000"/>
                </a:solidFill>
                <a:latin typeface="华文新魏" pitchFamily="2" charset="-122"/>
                <a:ea typeface="华文新魏" pitchFamily="2" charset="-122"/>
              </a:rPr>
              <a:t>attempted breaking</a:t>
            </a:r>
            <a:r>
              <a:rPr kumimoji="1" lang="en-US" altLang="zh-CN" sz="2800" b="1">
                <a:solidFill>
                  <a:srgbClr val="000000"/>
                </a:solidFill>
                <a:latin typeface="华文新魏" pitchFamily="2" charset="-122"/>
                <a:ea typeface="华文新魏" pitchFamily="2" charset="-122"/>
              </a:rPr>
              <a:t> the world record.</a:t>
            </a:r>
            <a:r>
              <a:rPr lang="en-US" altLang="zh-CN" sz="2800" b="1">
                <a:solidFill>
                  <a:srgbClr val="000000"/>
                </a:solidFill>
                <a:latin typeface="华文新魏" pitchFamily="2" charset="-122"/>
                <a:ea typeface="华文新魏" pitchFamily="2" charset="-122"/>
              </a:rPr>
              <a:t> </a:t>
            </a:r>
          </a:p>
          <a:p>
            <a:pPr>
              <a:lnSpc>
                <a:spcPct val="80000"/>
              </a:lnSpc>
            </a:pPr>
            <a:r>
              <a:rPr lang="en-US" altLang="zh-CN" sz="2800" b="1">
                <a:solidFill>
                  <a:srgbClr val="000000"/>
                </a:solidFill>
                <a:latin typeface="华文新魏" pitchFamily="2" charset="-122"/>
                <a:ea typeface="华文新魏" pitchFamily="2" charset="-122"/>
              </a:rPr>
              <a:t>       3) </a:t>
            </a:r>
            <a:r>
              <a:rPr lang="en-US" altLang="zh-CN" sz="2800" b="1">
                <a:solidFill>
                  <a:srgbClr val="FF0000"/>
                </a:solidFill>
                <a:latin typeface="华文新魏" pitchFamily="2" charset="-122"/>
                <a:ea typeface="华文新魏" pitchFamily="2" charset="-122"/>
              </a:rPr>
              <a:t>attempt</a:t>
            </a:r>
            <a:r>
              <a:rPr lang="en-US" altLang="zh-CN" sz="2800" b="1">
                <a:solidFill>
                  <a:srgbClr val="000000"/>
                </a:solidFill>
                <a:latin typeface="华文新魏" pitchFamily="2" charset="-122"/>
                <a:ea typeface="华文新魏" pitchFamily="2" charset="-122"/>
              </a:rPr>
              <a:t> a difficult task</a:t>
            </a:r>
          </a:p>
          <a:p>
            <a:pPr>
              <a:lnSpc>
                <a:spcPct val="80000"/>
              </a:lnSpc>
            </a:pPr>
            <a:endParaRPr lang="en-US" altLang="zh-CN" sz="2800" b="1">
              <a:solidFill>
                <a:srgbClr val="000000"/>
              </a:solidFill>
              <a:latin typeface="华文新魏" pitchFamily="2" charset="-122"/>
              <a:ea typeface="华文新魏" pitchFamily="2" charset="-122"/>
            </a:endParaRPr>
          </a:p>
          <a:p>
            <a:pPr>
              <a:lnSpc>
                <a:spcPct val="80000"/>
              </a:lnSpc>
            </a:pPr>
            <a:r>
              <a:rPr lang="en-US" altLang="zh-CN" sz="2800" b="1" i="1">
                <a:solidFill>
                  <a:srgbClr val="000000"/>
                </a:solidFill>
                <a:ea typeface="宋体" charset="-122"/>
              </a:rPr>
              <a:t>2. n</a:t>
            </a:r>
            <a:r>
              <a:rPr lang="en-US" altLang="zh-CN" sz="2800" b="1">
                <a:solidFill>
                  <a:srgbClr val="000000"/>
                </a:solidFill>
                <a:ea typeface="宋体" charset="-122"/>
              </a:rPr>
              <a:t>. </a:t>
            </a:r>
            <a:r>
              <a:rPr lang="en-US" altLang="zh-CN" sz="2800" b="1">
                <a:solidFill>
                  <a:srgbClr val="333399"/>
                </a:solidFill>
                <a:ea typeface="宋体" charset="-122"/>
              </a:rPr>
              <a:t>(1)</a:t>
            </a:r>
            <a:r>
              <a:rPr lang="zh-CN" altLang="en-US" sz="2800" b="1">
                <a:solidFill>
                  <a:srgbClr val="333399"/>
                </a:solidFill>
                <a:ea typeface="宋体" charset="-122"/>
              </a:rPr>
              <a:t>企图或努力 </a:t>
            </a:r>
          </a:p>
          <a:p>
            <a:pPr>
              <a:lnSpc>
                <a:spcPct val="80000"/>
              </a:lnSpc>
            </a:pPr>
            <a:r>
              <a:rPr lang="zh-CN" altLang="en-US" sz="2800" b="1">
                <a:solidFill>
                  <a:srgbClr val="333399"/>
                </a:solidFill>
                <a:ea typeface="宋体" charset="-122"/>
              </a:rPr>
              <a:t>     </a:t>
            </a:r>
          </a:p>
          <a:p>
            <a:pPr>
              <a:lnSpc>
                <a:spcPct val="80000"/>
              </a:lnSpc>
            </a:pPr>
            <a:r>
              <a:rPr lang="zh-CN" altLang="en-US" sz="2800" b="1">
                <a:solidFill>
                  <a:srgbClr val="333399"/>
                </a:solidFill>
                <a:ea typeface="宋体" charset="-122"/>
              </a:rPr>
              <a:t>        </a:t>
            </a:r>
            <a:r>
              <a:rPr lang="en-US" altLang="zh-CN" sz="2800" b="1">
                <a:solidFill>
                  <a:srgbClr val="333399"/>
                </a:solidFill>
                <a:ea typeface="宋体" charset="-122"/>
              </a:rPr>
              <a:t>(2)</a:t>
            </a:r>
            <a:r>
              <a:rPr lang="zh-CN" altLang="en-US" sz="2800" b="1">
                <a:solidFill>
                  <a:srgbClr val="333399"/>
                </a:solidFill>
                <a:ea typeface="宋体" charset="-122"/>
              </a:rPr>
              <a:t>袭击；攻击</a:t>
            </a:r>
          </a:p>
          <a:p>
            <a:pPr>
              <a:lnSpc>
                <a:spcPct val="80000"/>
              </a:lnSpc>
            </a:pPr>
            <a:r>
              <a:rPr lang="zh-CN" altLang="en-US" sz="2800" b="1">
                <a:solidFill>
                  <a:srgbClr val="000000"/>
                </a:solidFill>
                <a:ea typeface="宋体" charset="-122"/>
              </a:rPr>
              <a:t>        </a:t>
            </a:r>
            <a:r>
              <a:rPr lang="en-US" altLang="zh-CN" sz="2800" b="1">
                <a:solidFill>
                  <a:srgbClr val="000000"/>
                </a:solidFill>
                <a:ea typeface="宋体" charset="-122"/>
              </a:rPr>
              <a:t>an </a:t>
            </a:r>
            <a:r>
              <a:rPr lang="en-US" altLang="zh-CN" sz="2800" b="1">
                <a:solidFill>
                  <a:srgbClr val="333399"/>
                </a:solidFill>
                <a:ea typeface="宋体" charset="-122"/>
              </a:rPr>
              <a:t>attempt</a:t>
            </a:r>
            <a:r>
              <a:rPr lang="en-US" altLang="zh-CN" sz="2800" b="1">
                <a:solidFill>
                  <a:srgbClr val="000000"/>
                </a:solidFill>
                <a:ea typeface="宋体" charset="-122"/>
              </a:rPr>
              <a:t> </a:t>
            </a:r>
            <a:r>
              <a:rPr lang="en-US" altLang="zh-CN" sz="2800" b="1">
                <a:solidFill>
                  <a:srgbClr val="FF0000"/>
                </a:solidFill>
                <a:ea typeface="宋体" charset="-122"/>
              </a:rPr>
              <a:t>on</a:t>
            </a:r>
            <a:r>
              <a:rPr lang="en-US" altLang="zh-CN" sz="2800" b="1">
                <a:solidFill>
                  <a:srgbClr val="000000"/>
                </a:solidFill>
                <a:ea typeface="宋体" charset="-122"/>
              </a:rPr>
              <a:t> someone‘s life. </a:t>
            </a:r>
            <a:r>
              <a:rPr lang="zh-CN" altLang="en-US" sz="2800" b="1">
                <a:solidFill>
                  <a:srgbClr val="000000"/>
                </a:solidFill>
                <a:ea typeface="宋体" charset="-122"/>
              </a:rPr>
              <a:t>对某人生命的攻击</a:t>
            </a:r>
          </a:p>
          <a:p>
            <a:pPr>
              <a:lnSpc>
                <a:spcPct val="80000"/>
              </a:lnSpc>
            </a:pPr>
            <a:endParaRPr lang="zh-CN" altLang="en-US" sz="2800" b="1">
              <a:solidFill>
                <a:srgbClr val="000000"/>
              </a:solidFill>
              <a:ea typeface="宋体" charset="-122"/>
            </a:endParaRPr>
          </a:p>
          <a:p>
            <a:pPr>
              <a:lnSpc>
                <a:spcPct val="80000"/>
              </a:lnSpc>
            </a:pPr>
            <a:r>
              <a:rPr lang="en-US" altLang="zh-CN" sz="2800" b="1">
                <a:solidFill>
                  <a:srgbClr val="000000"/>
                </a:solidFill>
                <a:ea typeface="宋体" charset="-122"/>
              </a:rPr>
              <a:t>Shelly had prepared carefully for her biology examination so that she could be sure of passing it </a:t>
            </a:r>
            <a:r>
              <a:rPr lang="en-US" altLang="zh-CN" sz="2800" b="1">
                <a:solidFill>
                  <a:srgbClr val="FF0000"/>
                </a:solidFill>
                <a:ea typeface="宋体" charset="-122"/>
              </a:rPr>
              <a:t>at her first</a:t>
            </a:r>
            <a:r>
              <a:rPr lang="en-US" altLang="zh-CN" sz="2800" b="1">
                <a:solidFill>
                  <a:srgbClr val="000000"/>
                </a:solidFill>
                <a:ea typeface="宋体" charset="-122"/>
              </a:rPr>
              <a:t>_________ .</a:t>
            </a:r>
            <a:br>
              <a:rPr lang="en-US" altLang="zh-CN" sz="2800" b="1">
                <a:solidFill>
                  <a:srgbClr val="000000"/>
                </a:solidFill>
                <a:ea typeface="宋体" charset="-122"/>
              </a:rPr>
            </a:br>
            <a:r>
              <a:rPr lang="en-US" altLang="zh-CN" sz="2800" b="1">
                <a:solidFill>
                  <a:srgbClr val="000000"/>
                </a:solidFill>
                <a:ea typeface="宋体" charset="-122"/>
              </a:rPr>
              <a:t>A) intention</a:t>
            </a:r>
            <a:r>
              <a:rPr lang="zh-CN" altLang="en-US" sz="2800" b="1">
                <a:solidFill>
                  <a:srgbClr val="000000"/>
                </a:solidFill>
                <a:ea typeface="宋体" charset="-122"/>
              </a:rPr>
              <a:t>　</a:t>
            </a:r>
            <a:r>
              <a:rPr lang="en-US" altLang="zh-CN" sz="2800" b="1">
                <a:solidFill>
                  <a:srgbClr val="000000"/>
                </a:solidFill>
                <a:ea typeface="宋体" charset="-122"/>
              </a:rPr>
              <a:t>B) attempt</a:t>
            </a:r>
            <a:r>
              <a:rPr lang="zh-CN" altLang="en-US" sz="2800" b="1">
                <a:solidFill>
                  <a:srgbClr val="000000"/>
                </a:solidFill>
                <a:ea typeface="宋体" charset="-122"/>
              </a:rPr>
              <a:t>　</a:t>
            </a:r>
            <a:r>
              <a:rPr lang="en-US" altLang="zh-CN" sz="2800" b="1">
                <a:solidFill>
                  <a:srgbClr val="000000"/>
                </a:solidFill>
                <a:ea typeface="宋体" charset="-122"/>
              </a:rPr>
              <a:t>C) purpose</a:t>
            </a:r>
            <a:r>
              <a:rPr lang="zh-CN" altLang="en-US" sz="2800" b="1">
                <a:solidFill>
                  <a:srgbClr val="000000"/>
                </a:solidFill>
                <a:ea typeface="宋体" charset="-122"/>
              </a:rPr>
              <a:t>　</a:t>
            </a:r>
            <a:r>
              <a:rPr lang="en-US" altLang="zh-CN" sz="2800" b="1">
                <a:solidFill>
                  <a:srgbClr val="000000"/>
                </a:solidFill>
                <a:ea typeface="宋体" charset="-122"/>
              </a:rPr>
              <a:t>D) desire </a:t>
            </a:r>
          </a:p>
        </p:txBody>
      </p:sp>
      <p:sp>
        <p:nvSpPr>
          <p:cNvPr id="402436" name="Text Box 4"/>
          <p:cNvSpPr txBox="1">
            <a:spLocks noChangeArrowheads="1"/>
          </p:cNvSpPr>
          <p:nvPr/>
        </p:nvSpPr>
        <p:spPr bwMode="auto">
          <a:xfrm>
            <a:off x="3935414" y="6021388"/>
            <a:ext cx="2873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a:solidFill>
                  <a:srgbClr val="FF0000"/>
                </a:solidFill>
                <a:latin typeface="Tahoma" pitchFamily="34" charset="0"/>
                <a:ea typeface="宋体" charset="-122"/>
              </a:rPr>
              <a:t>B</a:t>
            </a:r>
          </a:p>
        </p:txBody>
      </p:sp>
      <p:sp>
        <p:nvSpPr>
          <p:cNvPr id="402437" name="Text Box 5"/>
          <p:cNvSpPr txBox="1">
            <a:spLocks noChangeArrowheads="1"/>
          </p:cNvSpPr>
          <p:nvPr/>
        </p:nvSpPr>
        <p:spPr bwMode="auto">
          <a:xfrm>
            <a:off x="4583114" y="3573463"/>
            <a:ext cx="469582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000000"/>
                </a:solidFill>
                <a:ea typeface="华文新魏" pitchFamily="2" charset="-122"/>
              </a:rPr>
              <a:t>make an attempt </a:t>
            </a:r>
            <a:r>
              <a:rPr lang="en-US" altLang="zh-CN" sz="2800" b="1">
                <a:solidFill>
                  <a:srgbClr val="FF0000"/>
                </a:solidFill>
                <a:ea typeface="华文新魏" pitchFamily="2" charset="-122"/>
              </a:rPr>
              <a:t>at  </a:t>
            </a:r>
          </a:p>
          <a:p>
            <a:r>
              <a:rPr lang="en-US" altLang="zh-CN" sz="2800" b="1">
                <a:solidFill>
                  <a:srgbClr val="000000"/>
                </a:solidFill>
                <a:ea typeface="华文新魏" pitchFamily="2" charset="-122"/>
              </a:rPr>
              <a:t>make an attempt </a:t>
            </a:r>
            <a:r>
              <a:rPr lang="en-US" altLang="zh-CN" sz="2800" b="1">
                <a:solidFill>
                  <a:srgbClr val="FF0000"/>
                </a:solidFill>
                <a:ea typeface="华文新魏" pitchFamily="2" charset="-122"/>
              </a:rPr>
              <a:t>to</a:t>
            </a:r>
            <a:r>
              <a:rPr lang="en-US" altLang="zh-CN" sz="2800" b="1">
                <a:solidFill>
                  <a:srgbClr val="000000"/>
                </a:solidFill>
                <a:ea typeface="华文新魏" pitchFamily="2" charset="-122"/>
              </a:rPr>
              <a:t> do sth.</a:t>
            </a:r>
          </a:p>
        </p:txBody>
      </p:sp>
    </p:spTree>
    <p:extLst>
      <p:ext uri="{BB962C8B-B14F-4D97-AF65-F5344CB8AC3E}">
        <p14:creationId xmlns:p14="http://schemas.microsoft.com/office/powerpoint/2010/main" val="249952037"/>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02435">
                                            <p:txEl>
                                              <p:pRg st="0" end="0"/>
                                            </p:txEl>
                                          </p:spTgt>
                                        </p:tgtEl>
                                        <p:attrNameLst>
                                          <p:attrName>style.visibility</p:attrName>
                                        </p:attrNameLst>
                                      </p:cBhvr>
                                      <p:to>
                                        <p:strVal val="visible"/>
                                      </p:to>
                                    </p:set>
                                    <p:animEffect transition="in" filter="blinds(horizontal)">
                                      <p:cBhvr>
                                        <p:cTn id="7" dur="500"/>
                                        <p:tgtEl>
                                          <p:spTgt spid="4024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02435">
                                            <p:txEl>
                                              <p:pRg st="1" end="1"/>
                                            </p:txEl>
                                          </p:spTgt>
                                        </p:tgtEl>
                                        <p:attrNameLst>
                                          <p:attrName>style.visibility</p:attrName>
                                        </p:attrNameLst>
                                      </p:cBhvr>
                                      <p:to>
                                        <p:strVal val="visible"/>
                                      </p:to>
                                    </p:set>
                                    <p:animEffect transition="in" filter="blinds(horizontal)">
                                      <p:cBhvr>
                                        <p:cTn id="12" dur="500"/>
                                        <p:tgtEl>
                                          <p:spTgt spid="4024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02435">
                                            <p:txEl>
                                              <p:pRg st="2" end="2"/>
                                            </p:txEl>
                                          </p:spTgt>
                                        </p:tgtEl>
                                        <p:attrNameLst>
                                          <p:attrName>style.visibility</p:attrName>
                                        </p:attrNameLst>
                                      </p:cBhvr>
                                      <p:to>
                                        <p:strVal val="visible"/>
                                      </p:to>
                                    </p:set>
                                    <p:animEffect transition="in" filter="blinds(horizontal)">
                                      <p:cBhvr>
                                        <p:cTn id="17" dur="500"/>
                                        <p:tgtEl>
                                          <p:spTgt spid="40243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02435">
                                            <p:txEl>
                                              <p:pRg st="3" end="3"/>
                                            </p:txEl>
                                          </p:spTgt>
                                        </p:tgtEl>
                                        <p:attrNameLst>
                                          <p:attrName>style.visibility</p:attrName>
                                        </p:attrNameLst>
                                      </p:cBhvr>
                                      <p:to>
                                        <p:strVal val="visible"/>
                                      </p:to>
                                    </p:set>
                                    <p:animEffect transition="in" filter="blinds(horizontal)">
                                      <p:cBhvr>
                                        <p:cTn id="22" dur="500"/>
                                        <p:tgtEl>
                                          <p:spTgt spid="40243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02435">
                                            <p:txEl>
                                              <p:pRg st="4" end="4"/>
                                            </p:txEl>
                                          </p:spTgt>
                                        </p:tgtEl>
                                        <p:attrNameLst>
                                          <p:attrName>style.visibility</p:attrName>
                                        </p:attrNameLst>
                                      </p:cBhvr>
                                      <p:to>
                                        <p:strVal val="visible"/>
                                      </p:to>
                                    </p:set>
                                    <p:animEffect transition="in" filter="blinds(horizontal)">
                                      <p:cBhvr>
                                        <p:cTn id="27" dur="500"/>
                                        <p:tgtEl>
                                          <p:spTgt spid="40243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402435">
                                            <p:txEl>
                                              <p:pRg st="6" end="6"/>
                                            </p:txEl>
                                          </p:spTgt>
                                        </p:tgtEl>
                                        <p:attrNameLst>
                                          <p:attrName>style.visibility</p:attrName>
                                        </p:attrNameLst>
                                      </p:cBhvr>
                                      <p:to>
                                        <p:strVal val="visible"/>
                                      </p:to>
                                    </p:set>
                                    <p:animEffect transition="in" filter="blinds(horizontal)">
                                      <p:cBhvr>
                                        <p:cTn id="32" dur="500"/>
                                        <p:tgtEl>
                                          <p:spTgt spid="402435">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402437">
                                            <p:txEl>
                                              <p:pRg st="0" end="0"/>
                                            </p:txEl>
                                          </p:spTgt>
                                        </p:tgtEl>
                                        <p:attrNameLst>
                                          <p:attrName>style.visibility</p:attrName>
                                        </p:attrNameLst>
                                      </p:cBhvr>
                                      <p:to>
                                        <p:strVal val="visible"/>
                                      </p:to>
                                    </p:set>
                                    <p:animEffect transition="in" filter="blinds(horizontal)">
                                      <p:cBhvr>
                                        <p:cTn id="37" dur="500"/>
                                        <p:tgtEl>
                                          <p:spTgt spid="402437">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402437">
                                            <p:txEl>
                                              <p:pRg st="1" end="1"/>
                                            </p:txEl>
                                          </p:spTgt>
                                        </p:tgtEl>
                                        <p:attrNameLst>
                                          <p:attrName>style.visibility</p:attrName>
                                        </p:attrNameLst>
                                      </p:cBhvr>
                                      <p:to>
                                        <p:strVal val="visible"/>
                                      </p:to>
                                    </p:set>
                                    <p:animEffect transition="in" filter="blinds(horizontal)">
                                      <p:cBhvr>
                                        <p:cTn id="42" dur="500"/>
                                        <p:tgtEl>
                                          <p:spTgt spid="402437">
                                            <p:txEl>
                                              <p:pRg st="1" end="1"/>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402435">
                                            <p:txEl>
                                              <p:pRg st="8" end="8"/>
                                            </p:txEl>
                                          </p:spTgt>
                                        </p:tgtEl>
                                        <p:attrNameLst>
                                          <p:attrName>style.visibility</p:attrName>
                                        </p:attrNameLst>
                                      </p:cBhvr>
                                      <p:to>
                                        <p:strVal val="visible"/>
                                      </p:to>
                                    </p:set>
                                    <p:animEffect transition="in" filter="blinds(horizontal)">
                                      <p:cBhvr>
                                        <p:cTn id="47" dur="500"/>
                                        <p:tgtEl>
                                          <p:spTgt spid="402435">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402435">
                                            <p:txEl>
                                              <p:pRg st="9" end="9"/>
                                            </p:txEl>
                                          </p:spTgt>
                                        </p:tgtEl>
                                        <p:attrNameLst>
                                          <p:attrName>style.visibility</p:attrName>
                                        </p:attrNameLst>
                                      </p:cBhvr>
                                      <p:to>
                                        <p:strVal val="visible"/>
                                      </p:to>
                                    </p:set>
                                    <p:animEffect transition="in" filter="blinds(horizontal)">
                                      <p:cBhvr>
                                        <p:cTn id="52" dur="500"/>
                                        <p:tgtEl>
                                          <p:spTgt spid="402435">
                                            <p:txEl>
                                              <p:pRg st="9" end="9"/>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402435">
                                            <p:txEl>
                                              <p:pRg st="11" end="11"/>
                                            </p:txEl>
                                          </p:spTgt>
                                        </p:tgtEl>
                                        <p:attrNameLst>
                                          <p:attrName>style.visibility</p:attrName>
                                        </p:attrNameLst>
                                      </p:cBhvr>
                                      <p:to>
                                        <p:strVal val="visible"/>
                                      </p:to>
                                    </p:set>
                                    <p:animEffect transition="in" filter="blinds(horizontal)">
                                      <p:cBhvr>
                                        <p:cTn id="57" dur="500"/>
                                        <p:tgtEl>
                                          <p:spTgt spid="402435">
                                            <p:txEl>
                                              <p:pRg st="11" end="11"/>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402436"/>
                                        </p:tgtEl>
                                        <p:attrNameLst>
                                          <p:attrName>style.visibility</p:attrName>
                                        </p:attrNameLst>
                                      </p:cBhvr>
                                      <p:to>
                                        <p:strVal val="visible"/>
                                      </p:to>
                                    </p:set>
                                    <p:animEffect transition="in" filter="blinds(horizontal)">
                                      <p:cBhvr>
                                        <p:cTn id="62" dur="500"/>
                                        <p:tgtEl>
                                          <p:spTgt spid="402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4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reeform 2"/>
          <p:cNvSpPr>
            <a:spLocks noEditPoints="1"/>
          </p:cNvSpPr>
          <p:nvPr/>
        </p:nvSpPr>
        <p:spPr bwMode="gray">
          <a:xfrm>
            <a:off x="2208213" y="1412875"/>
            <a:ext cx="7600950" cy="4800600"/>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chemeClr val="hlink"/>
              </a:gs>
              <a:gs pos="100000">
                <a:schemeClr val="accent1"/>
              </a:gs>
            </a:gsLst>
            <a:lin ang="5400000" scaled="1"/>
          </a:gradFill>
          <a:ln>
            <a:noFill/>
          </a:ln>
          <a:effectLst>
            <a:outerShdw dist="206741" dir="8249373" algn="ctr" rotWithShape="0">
              <a:srgbClr val="C1D1D3">
                <a:alpha val="50000"/>
              </a:srgbClr>
            </a:outerShdw>
          </a:effectLst>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nvGrpSpPr>
          <p:cNvPr id="22531" name="Group 3"/>
          <p:cNvGrpSpPr>
            <a:grpSpLocks/>
          </p:cNvGrpSpPr>
          <p:nvPr/>
        </p:nvGrpSpPr>
        <p:grpSpPr bwMode="auto">
          <a:xfrm>
            <a:off x="2640013" y="1196975"/>
            <a:ext cx="4608512" cy="5111750"/>
            <a:chOff x="816" y="1152"/>
            <a:chExt cx="2304" cy="2544"/>
          </a:xfrm>
        </p:grpSpPr>
        <p:sp>
          <p:nvSpPr>
            <p:cNvPr id="22532" name="Oval 4"/>
            <p:cNvSpPr>
              <a:spLocks noChangeArrowheads="1"/>
            </p:cNvSpPr>
            <p:nvPr/>
          </p:nvSpPr>
          <p:spPr bwMode="gray">
            <a:xfrm rot="-723406">
              <a:off x="2089" y="3276"/>
              <a:ext cx="906" cy="42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533" name="Oval 5"/>
            <p:cNvSpPr>
              <a:spLocks noChangeArrowheads="1"/>
            </p:cNvSpPr>
            <p:nvPr/>
          </p:nvSpPr>
          <p:spPr bwMode="gray">
            <a:xfrm>
              <a:off x="2046" y="2508"/>
              <a:ext cx="1074" cy="1075"/>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2534" name="Oval 6"/>
            <p:cNvSpPr>
              <a:spLocks noChangeArrowheads="1"/>
            </p:cNvSpPr>
            <p:nvPr/>
          </p:nvSpPr>
          <p:spPr bwMode="gray">
            <a:xfrm>
              <a:off x="2059" y="2514"/>
              <a:ext cx="1049" cy="1048"/>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2535" name="Oval 7"/>
            <p:cNvSpPr>
              <a:spLocks noChangeArrowheads="1"/>
            </p:cNvSpPr>
            <p:nvPr/>
          </p:nvSpPr>
          <p:spPr bwMode="gray">
            <a:xfrm>
              <a:off x="2070" y="2524"/>
              <a:ext cx="998" cy="980"/>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2536" name="Oval 8"/>
            <p:cNvSpPr>
              <a:spLocks noChangeArrowheads="1"/>
            </p:cNvSpPr>
            <p:nvPr/>
          </p:nvSpPr>
          <p:spPr bwMode="gray">
            <a:xfrm>
              <a:off x="2128" y="2552"/>
              <a:ext cx="888" cy="795"/>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2537" name="Text Box 9"/>
            <p:cNvSpPr txBox="1">
              <a:spLocks noChangeArrowheads="1"/>
            </p:cNvSpPr>
            <p:nvPr/>
          </p:nvSpPr>
          <p:spPr bwMode="gray">
            <a:xfrm>
              <a:off x="2538" y="2972"/>
              <a:ext cx="92" cy="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endParaRPr lang="zh-CN" altLang="zh-CN"/>
            </a:p>
          </p:txBody>
        </p:sp>
        <p:sp>
          <p:nvSpPr>
            <p:cNvPr id="22538" name="Oval 10"/>
            <p:cNvSpPr>
              <a:spLocks noChangeArrowheads="1"/>
            </p:cNvSpPr>
            <p:nvPr/>
          </p:nvSpPr>
          <p:spPr bwMode="gray">
            <a:xfrm rot="-772996">
              <a:off x="928" y="2892"/>
              <a:ext cx="714" cy="384"/>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2539" name="Group 11"/>
            <p:cNvGrpSpPr>
              <a:grpSpLocks/>
            </p:cNvGrpSpPr>
            <p:nvPr/>
          </p:nvGrpSpPr>
          <p:grpSpPr bwMode="auto">
            <a:xfrm>
              <a:off x="880" y="2268"/>
              <a:ext cx="864" cy="908"/>
              <a:chOff x="732" y="2112"/>
              <a:chExt cx="842" cy="860"/>
            </a:xfrm>
          </p:grpSpPr>
          <p:sp>
            <p:nvSpPr>
              <p:cNvPr id="22540" name="Oval 12"/>
              <p:cNvSpPr>
                <a:spLocks noChangeArrowheads="1"/>
              </p:cNvSpPr>
              <p:nvPr/>
            </p:nvSpPr>
            <p:spPr bwMode="gray">
              <a:xfrm>
                <a:off x="732" y="2112"/>
                <a:ext cx="842" cy="860"/>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2541" name="Oval 13"/>
              <p:cNvSpPr>
                <a:spLocks noChangeArrowheads="1"/>
              </p:cNvSpPr>
              <p:nvPr/>
            </p:nvSpPr>
            <p:spPr bwMode="gray">
              <a:xfrm>
                <a:off x="743" y="2117"/>
                <a:ext cx="821" cy="838"/>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2542" name="Oval 14"/>
              <p:cNvSpPr>
                <a:spLocks noChangeArrowheads="1"/>
              </p:cNvSpPr>
              <p:nvPr/>
            </p:nvSpPr>
            <p:spPr bwMode="gray">
              <a:xfrm>
                <a:off x="751" y="2125"/>
                <a:ext cx="781" cy="784"/>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2543" name="Oval 15"/>
              <p:cNvSpPr>
                <a:spLocks noChangeArrowheads="1"/>
              </p:cNvSpPr>
              <p:nvPr/>
            </p:nvSpPr>
            <p:spPr bwMode="gray">
              <a:xfrm>
                <a:off x="795" y="2147"/>
                <a:ext cx="695" cy="63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2544" name="Text Box 16"/>
              <p:cNvSpPr txBox="1">
                <a:spLocks noChangeArrowheads="1"/>
              </p:cNvSpPr>
              <p:nvPr/>
            </p:nvSpPr>
            <p:spPr bwMode="gray">
              <a:xfrm>
                <a:off x="1099" y="2449"/>
                <a:ext cx="90"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endParaRPr lang="zh-CN" altLang="zh-CN"/>
              </a:p>
            </p:txBody>
          </p:sp>
        </p:grpSp>
        <p:sp>
          <p:nvSpPr>
            <p:cNvPr id="22545" name="Oval 17"/>
            <p:cNvSpPr>
              <a:spLocks noChangeArrowheads="1"/>
            </p:cNvSpPr>
            <p:nvPr/>
          </p:nvSpPr>
          <p:spPr bwMode="gray">
            <a:xfrm>
              <a:off x="816" y="1786"/>
              <a:ext cx="576" cy="336"/>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546" name="Oval 18"/>
            <p:cNvSpPr>
              <a:spLocks noChangeArrowheads="1"/>
            </p:cNvSpPr>
            <p:nvPr/>
          </p:nvSpPr>
          <p:spPr bwMode="gray">
            <a:xfrm>
              <a:off x="864" y="1404"/>
              <a:ext cx="645" cy="645"/>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2547" name="Oval 19"/>
            <p:cNvSpPr>
              <a:spLocks noChangeArrowheads="1"/>
            </p:cNvSpPr>
            <p:nvPr/>
          </p:nvSpPr>
          <p:spPr bwMode="gray">
            <a:xfrm>
              <a:off x="872" y="1407"/>
              <a:ext cx="630" cy="63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2548" name="Oval 20"/>
            <p:cNvSpPr>
              <a:spLocks noChangeArrowheads="1"/>
            </p:cNvSpPr>
            <p:nvPr/>
          </p:nvSpPr>
          <p:spPr bwMode="gray">
            <a:xfrm>
              <a:off x="879" y="1414"/>
              <a:ext cx="599" cy="588"/>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2549" name="Oval 21"/>
            <p:cNvSpPr>
              <a:spLocks noChangeArrowheads="1"/>
            </p:cNvSpPr>
            <p:nvPr/>
          </p:nvSpPr>
          <p:spPr bwMode="gray">
            <a:xfrm>
              <a:off x="913" y="1430"/>
              <a:ext cx="534" cy="477"/>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2550" name="Text Box 22"/>
            <p:cNvSpPr txBox="1">
              <a:spLocks noChangeArrowheads="1"/>
            </p:cNvSpPr>
            <p:nvPr/>
          </p:nvSpPr>
          <p:spPr bwMode="gray">
            <a:xfrm>
              <a:off x="1147" y="1615"/>
              <a:ext cx="92" cy="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endParaRPr lang="zh-CN" altLang="zh-CN"/>
            </a:p>
          </p:txBody>
        </p:sp>
        <p:sp>
          <p:nvSpPr>
            <p:cNvPr id="22551" name="Oval 23"/>
            <p:cNvSpPr>
              <a:spLocks noChangeArrowheads="1"/>
            </p:cNvSpPr>
            <p:nvPr/>
          </p:nvSpPr>
          <p:spPr bwMode="gray">
            <a:xfrm>
              <a:off x="1614" y="1488"/>
              <a:ext cx="432" cy="144"/>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552" name="Oval 24"/>
            <p:cNvSpPr>
              <a:spLocks noChangeArrowheads="1"/>
            </p:cNvSpPr>
            <p:nvPr/>
          </p:nvSpPr>
          <p:spPr bwMode="gray">
            <a:xfrm>
              <a:off x="1691" y="1152"/>
              <a:ext cx="430" cy="430"/>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2553" name="Oval 25"/>
            <p:cNvSpPr>
              <a:spLocks noChangeArrowheads="1"/>
            </p:cNvSpPr>
            <p:nvPr/>
          </p:nvSpPr>
          <p:spPr bwMode="gray">
            <a:xfrm>
              <a:off x="1697" y="1154"/>
              <a:ext cx="419" cy="42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2554" name="Oval 26"/>
            <p:cNvSpPr>
              <a:spLocks noChangeArrowheads="1"/>
            </p:cNvSpPr>
            <p:nvPr/>
          </p:nvSpPr>
          <p:spPr bwMode="gray">
            <a:xfrm>
              <a:off x="1701" y="1158"/>
              <a:ext cx="399" cy="392"/>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2555" name="Oval 27"/>
            <p:cNvSpPr>
              <a:spLocks noChangeArrowheads="1"/>
            </p:cNvSpPr>
            <p:nvPr/>
          </p:nvSpPr>
          <p:spPr bwMode="gray">
            <a:xfrm>
              <a:off x="1724" y="1170"/>
              <a:ext cx="355" cy="317"/>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2556" name="Text Box 28"/>
            <p:cNvSpPr txBox="1">
              <a:spLocks noChangeArrowheads="1"/>
            </p:cNvSpPr>
            <p:nvPr/>
          </p:nvSpPr>
          <p:spPr bwMode="gray">
            <a:xfrm>
              <a:off x="1860" y="1252"/>
              <a:ext cx="93" cy="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endParaRPr lang="zh-CN" altLang="zh-CN"/>
            </a:p>
          </p:txBody>
        </p:sp>
      </p:grpSp>
      <p:sp>
        <p:nvSpPr>
          <p:cNvPr id="22557" name="Text Box 29"/>
          <p:cNvSpPr txBox="1">
            <a:spLocks noChangeArrowheads="1"/>
          </p:cNvSpPr>
          <p:nvPr/>
        </p:nvSpPr>
        <p:spPr bwMode="auto">
          <a:xfrm>
            <a:off x="5332414" y="1219200"/>
            <a:ext cx="5335587" cy="256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4000" b="1">
                <a:solidFill>
                  <a:srgbClr val="0000CC"/>
                </a:solidFill>
                <a:latin typeface="Frit-Qat" pitchFamily="18" charset="0"/>
              </a:rPr>
              <a:t>Reading</a:t>
            </a:r>
          </a:p>
          <a:p>
            <a:pPr>
              <a:spcBef>
                <a:spcPct val="50000"/>
              </a:spcBef>
            </a:pPr>
            <a:r>
              <a:rPr lang="en-US" altLang="zh-CN" sz="4000" b="1">
                <a:latin typeface="Frit-Qat" pitchFamily="18" charset="0"/>
              </a:rPr>
              <a:t>A </a:t>
            </a:r>
            <a:r>
              <a:rPr lang="en-US" altLang="zh-CN" sz="5400" b="1">
                <a:solidFill>
                  <a:srgbClr val="FF0000"/>
                </a:solidFill>
                <a:latin typeface="Frit-Qat" pitchFamily="18" charset="0"/>
              </a:rPr>
              <a:t>short</a:t>
            </a:r>
            <a:r>
              <a:rPr lang="en-US" altLang="zh-CN" sz="4000" b="1">
                <a:latin typeface="Frit-Qat" pitchFamily="18" charset="0"/>
              </a:rPr>
              <a:t> history of Western Painting</a:t>
            </a:r>
          </a:p>
        </p:txBody>
      </p:sp>
      <p:pic>
        <p:nvPicPr>
          <p:cNvPr id="143364" name="Picture 4" descr="E:\My Pictures\人物类（卡通）\westerners\Raphael1.jpg"/>
          <p:cNvPicPr>
            <a:picLocks noChangeAspect="1" noChangeArrowheads="1"/>
          </p:cNvPicPr>
          <p:nvPr/>
        </p:nvPicPr>
        <p:blipFill>
          <a:blip r:embed="rId2"/>
          <a:srcRect/>
          <a:stretch>
            <a:fillRect/>
          </a:stretch>
        </p:blipFill>
        <p:spPr bwMode="auto">
          <a:xfrm>
            <a:off x="2642651" y="1685823"/>
            <a:ext cx="1433420" cy="1381884"/>
          </a:xfrm>
          <a:prstGeom prst="ellipse">
            <a:avLst/>
          </a:prstGeom>
          <a:ln>
            <a:noFill/>
          </a:ln>
          <a:effectLst>
            <a:softEdge rad="112500"/>
          </a:effectLst>
        </p:spPr>
      </p:pic>
      <p:pic>
        <p:nvPicPr>
          <p:cNvPr id="7" name="Picture 3" descr="E:\My Pictures\艺术类\达芬奇图集0003.jpg"/>
          <p:cNvPicPr>
            <a:picLocks noChangeAspect="1" noChangeArrowheads="1"/>
          </p:cNvPicPr>
          <p:nvPr/>
        </p:nvPicPr>
        <p:blipFill>
          <a:blip r:embed="rId3" cstate="print">
            <a:lum bright="18000" contrast="18000"/>
            <a:extLst>
              <a:ext uri="{28A0092B-C50C-407E-A947-70E740481C1C}">
                <a14:useLocalDpi xmlns:a14="http://schemas.microsoft.com/office/drawing/2010/main" val="0"/>
              </a:ext>
            </a:extLst>
          </a:blip>
          <a:srcRect/>
          <a:stretch>
            <a:fillRect/>
          </a:stretch>
        </p:blipFill>
        <p:spPr bwMode="auto">
          <a:xfrm>
            <a:off x="4295776" y="1196976"/>
            <a:ext cx="1008063" cy="968375"/>
          </a:xfrm>
          <a:prstGeom prst="rect">
            <a:avLst/>
          </a:prstGeom>
          <a:noFill/>
          <a:extLst>
            <a:ext uri="{909E8E84-426E-40DD-AFC4-6F175D3DCCD1}">
              <a14:hiddenFill xmlns:a14="http://schemas.microsoft.com/office/drawing/2010/main">
                <a:solidFill>
                  <a:srgbClr val="FFFFFF"/>
                </a:solidFill>
              </a14:hiddenFill>
            </a:ext>
          </a:extLst>
        </p:spPr>
      </p:pic>
      <p:pic>
        <p:nvPicPr>
          <p:cNvPr id="51204" name="Picture 4" descr="C:\Documents and Settings\easter\桌面\Claude Monet1.jpg"/>
          <p:cNvPicPr>
            <a:picLocks noChangeAspect="1" noChangeArrowheads="1"/>
          </p:cNvPicPr>
          <p:nvPr/>
        </p:nvPicPr>
        <p:blipFill>
          <a:blip r:embed="rId4"/>
          <a:srcRect/>
          <a:stretch>
            <a:fillRect/>
          </a:stretch>
        </p:blipFill>
        <p:spPr bwMode="auto">
          <a:xfrm>
            <a:off x="5092852" y="3864193"/>
            <a:ext cx="2222164" cy="2295916"/>
          </a:xfrm>
          <a:prstGeom prst="ellipse">
            <a:avLst/>
          </a:prstGeom>
          <a:ln>
            <a:noFill/>
          </a:ln>
          <a:effectLst>
            <a:softEdge rad="112500"/>
          </a:effectLst>
        </p:spPr>
      </p:pic>
      <p:pic>
        <p:nvPicPr>
          <p:cNvPr id="52228" name="Picture 4" descr="C:\Documents and Settings\easter\桌面\Pablo Picasso1.jpg"/>
          <p:cNvPicPr>
            <a:picLocks noChangeAspect="1" noChangeArrowheads="1"/>
          </p:cNvPicPr>
          <p:nvPr/>
        </p:nvPicPr>
        <p:blipFill>
          <a:blip r:embed="rId5"/>
          <a:srcRect/>
          <a:stretch>
            <a:fillRect/>
          </a:stretch>
        </p:blipFill>
        <p:spPr bwMode="auto">
          <a:xfrm>
            <a:off x="2715380" y="3432751"/>
            <a:ext cx="1864769" cy="1865118"/>
          </a:xfrm>
          <a:prstGeom prst="ellipse">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43364"/>
                                        </p:tgtEl>
                                        <p:attrNameLst>
                                          <p:attrName>style.visibility</p:attrName>
                                        </p:attrNameLst>
                                      </p:cBhvr>
                                      <p:to>
                                        <p:strVal val="visible"/>
                                      </p:to>
                                    </p:set>
                                    <p:animEffect transition="in" filter="fade">
                                      <p:cBhvr>
                                        <p:cTn id="13" dur="2000"/>
                                        <p:tgtEl>
                                          <p:spTgt spid="143364"/>
                                        </p:tgtEl>
                                      </p:cBhvr>
                                    </p:animEffect>
                                    <p:anim calcmode="lin" valueType="num">
                                      <p:cBhvr>
                                        <p:cTn id="14" dur="2000" fill="hold"/>
                                        <p:tgtEl>
                                          <p:spTgt spid="143364"/>
                                        </p:tgtEl>
                                        <p:attrNameLst>
                                          <p:attrName>style.rotation</p:attrName>
                                        </p:attrNameLst>
                                      </p:cBhvr>
                                      <p:tavLst>
                                        <p:tav tm="0">
                                          <p:val>
                                            <p:fltVal val="720"/>
                                          </p:val>
                                        </p:tav>
                                        <p:tav tm="100000">
                                          <p:val>
                                            <p:fltVal val="0"/>
                                          </p:val>
                                        </p:tav>
                                      </p:tavLst>
                                    </p:anim>
                                    <p:anim calcmode="lin" valueType="num">
                                      <p:cBhvr>
                                        <p:cTn id="15" dur="2000" fill="hold"/>
                                        <p:tgtEl>
                                          <p:spTgt spid="143364"/>
                                        </p:tgtEl>
                                        <p:attrNameLst>
                                          <p:attrName>ppt_h</p:attrName>
                                        </p:attrNameLst>
                                      </p:cBhvr>
                                      <p:tavLst>
                                        <p:tav tm="0">
                                          <p:val>
                                            <p:fltVal val="0"/>
                                          </p:val>
                                        </p:tav>
                                        <p:tav tm="100000">
                                          <p:val>
                                            <p:strVal val="#ppt_h"/>
                                          </p:val>
                                        </p:tav>
                                      </p:tavLst>
                                    </p:anim>
                                    <p:anim calcmode="lin" valueType="num">
                                      <p:cBhvr>
                                        <p:cTn id="16" dur="2000" fill="hold"/>
                                        <p:tgtEl>
                                          <p:spTgt spid="143364"/>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52228"/>
                                        </p:tgtEl>
                                        <p:attrNameLst>
                                          <p:attrName>style.visibility</p:attrName>
                                        </p:attrNameLst>
                                      </p:cBhvr>
                                      <p:to>
                                        <p:strVal val="visible"/>
                                      </p:to>
                                    </p:set>
                                    <p:animEffect transition="in" filter="fade">
                                      <p:cBhvr>
                                        <p:cTn id="19" dur="2000"/>
                                        <p:tgtEl>
                                          <p:spTgt spid="52228"/>
                                        </p:tgtEl>
                                      </p:cBhvr>
                                    </p:animEffect>
                                    <p:anim calcmode="lin" valueType="num">
                                      <p:cBhvr>
                                        <p:cTn id="20" dur="2000" fill="hold"/>
                                        <p:tgtEl>
                                          <p:spTgt spid="52228"/>
                                        </p:tgtEl>
                                        <p:attrNameLst>
                                          <p:attrName>style.rotation</p:attrName>
                                        </p:attrNameLst>
                                      </p:cBhvr>
                                      <p:tavLst>
                                        <p:tav tm="0">
                                          <p:val>
                                            <p:fltVal val="720"/>
                                          </p:val>
                                        </p:tav>
                                        <p:tav tm="100000">
                                          <p:val>
                                            <p:fltVal val="0"/>
                                          </p:val>
                                        </p:tav>
                                      </p:tavLst>
                                    </p:anim>
                                    <p:anim calcmode="lin" valueType="num">
                                      <p:cBhvr>
                                        <p:cTn id="21" dur="2000" fill="hold"/>
                                        <p:tgtEl>
                                          <p:spTgt spid="52228"/>
                                        </p:tgtEl>
                                        <p:attrNameLst>
                                          <p:attrName>ppt_h</p:attrName>
                                        </p:attrNameLst>
                                      </p:cBhvr>
                                      <p:tavLst>
                                        <p:tav tm="0">
                                          <p:val>
                                            <p:fltVal val="0"/>
                                          </p:val>
                                        </p:tav>
                                        <p:tav tm="100000">
                                          <p:val>
                                            <p:strVal val="#ppt_h"/>
                                          </p:val>
                                        </p:tav>
                                      </p:tavLst>
                                    </p:anim>
                                    <p:anim calcmode="lin" valueType="num">
                                      <p:cBhvr>
                                        <p:cTn id="22" dur="2000" fill="hold"/>
                                        <p:tgtEl>
                                          <p:spTgt spid="52228"/>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51204"/>
                                        </p:tgtEl>
                                        <p:attrNameLst>
                                          <p:attrName>style.visibility</p:attrName>
                                        </p:attrNameLst>
                                      </p:cBhvr>
                                      <p:to>
                                        <p:strVal val="visible"/>
                                      </p:to>
                                    </p:set>
                                    <p:animEffect transition="in" filter="fade">
                                      <p:cBhvr>
                                        <p:cTn id="25" dur="2000"/>
                                        <p:tgtEl>
                                          <p:spTgt spid="51204"/>
                                        </p:tgtEl>
                                      </p:cBhvr>
                                    </p:animEffect>
                                    <p:anim calcmode="lin" valueType="num">
                                      <p:cBhvr>
                                        <p:cTn id="26" dur="2000" fill="hold"/>
                                        <p:tgtEl>
                                          <p:spTgt spid="51204"/>
                                        </p:tgtEl>
                                        <p:attrNameLst>
                                          <p:attrName>style.rotation</p:attrName>
                                        </p:attrNameLst>
                                      </p:cBhvr>
                                      <p:tavLst>
                                        <p:tav tm="0">
                                          <p:val>
                                            <p:fltVal val="720"/>
                                          </p:val>
                                        </p:tav>
                                        <p:tav tm="100000">
                                          <p:val>
                                            <p:fltVal val="0"/>
                                          </p:val>
                                        </p:tav>
                                      </p:tavLst>
                                    </p:anim>
                                    <p:anim calcmode="lin" valueType="num">
                                      <p:cBhvr>
                                        <p:cTn id="27" dur="2000" fill="hold"/>
                                        <p:tgtEl>
                                          <p:spTgt spid="51204"/>
                                        </p:tgtEl>
                                        <p:attrNameLst>
                                          <p:attrName>ppt_h</p:attrName>
                                        </p:attrNameLst>
                                      </p:cBhvr>
                                      <p:tavLst>
                                        <p:tav tm="0">
                                          <p:val>
                                            <p:fltVal val="0"/>
                                          </p:val>
                                        </p:tav>
                                        <p:tav tm="100000">
                                          <p:val>
                                            <p:strVal val="#ppt_h"/>
                                          </p:val>
                                        </p:tav>
                                      </p:tavLst>
                                    </p:anim>
                                    <p:anim calcmode="lin" valueType="num">
                                      <p:cBhvr>
                                        <p:cTn id="28" dur="2000" fill="hold"/>
                                        <p:tgtEl>
                                          <p:spTgt spid="51204"/>
                                        </p:tgtEl>
                                        <p:attrNameLst>
                                          <p:attrName>ppt_w</p:attrName>
                                        </p:attrNameLst>
                                      </p:cBhvr>
                                      <p:tavLst>
                                        <p:tav tm="0">
                                          <p:val>
                                            <p:fltVal val="0"/>
                                          </p:val>
                                        </p:tav>
                                        <p:tav tm="100000">
                                          <p:val>
                                            <p:strVal val="#ppt_w"/>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0" presetClass="entr" presetSubtype="0" fill="hold" grpId="0" nodeType="clickEffect">
                                  <p:stCondLst>
                                    <p:cond delay="0"/>
                                  </p:stCondLst>
                                  <p:childTnLst>
                                    <p:set>
                                      <p:cBhvr>
                                        <p:cTn id="32" dur="1" fill="hold">
                                          <p:stCondLst>
                                            <p:cond delay="0"/>
                                          </p:stCondLst>
                                        </p:cTn>
                                        <p:tgtEl>
                                          <p:spTgt spid="22530"/>
                                        </p:tgtEl>
                                        <p:attrNameLst>
                                          <p:attrName>style.visibility</p:attrName>
                                        </p:attrNameLst>
                                      </p:cBhvr>
                                      <p:to>
                                        <p:strVal val="visible"/>
                                      </p:to>
                                    </p:set>
                                    <p:animEffect transition="in" filter="wedge">
                                      <p:cBhvr>
                                        <p:cTn id="33" dur="30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3458" name="Text Box 2"/>
          <p:cNvSpPr txBox="1">
            <a:spLocks noChangeArrowheads="1"/>
          </p:cNvSpPr>
          <p:nvPr/>
        </p:nvSpPr>
        <p:spPr bwMode="auto">
          <a:xfrm>
            <a:off x="1703388" y="0"/>
            <a:ext cx="8748712" cy="833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b="1">
                <a:solidFill>
                  <a:srgbClr val="000000"/>
                </a:solidFill>
                <a:ea typeface="华文新魏" pitchFamily="2" charset="-122"/>
              </a:rPr>
              <a:t>14. predict</a:t>
            </a:r>
          </a:p>
          <a:p>
            <a:r>
              <a:rPr lang="en-US" altLang="zh-CN" sz="3600" b="1">
                <a:solidFill>
                  <a:srgbClr val="000000"/>
                </a:solidFill>
                <a:ea typeface="华文新魏" pitchFamily="2" charset="-122"/>
              </a:rPr>
              <a:t>1) vt </a:t>
            </a:r>
            <a:r>
              <a:rPr lang="zh-CN" altLang="en-US" sz="3600" b="1">
                <a:solidFill>
                  <a:srgbClr val="333399"/>
                </a:solidFill>
                <a:ea typeface="华文新魏" pitchFamily="2" charset="-122"/>
              </a:rPr>
              <a:t>预言，预示，预测；预告，预报</a:t>
            </a:r>
          </a:p>
          <a:p>
            <a:r>
              <a:rPr lang="en-US" altLang="zh-CN" sz="3600" b="1">
                <a:solidFill>
                  <a:srgbClr val="000000"/>
                </a:solidFill>
                <a:ea typeface="华文新魏" pitchFamily="2" charset="-122"/>
              </a:rPr>
              <a:t>He </a:t>
            </a:r>
            <a:r>
              <a:rPr lang="en-US" altLang="zh-CN" sz="3600" b="1">
                <a:solidFill>
                  <a:srgbClr val="FF0000"/>
                </a:solidFill>
                <a:ea typeface="华文新魏" pitchFamily="2" charset="-122"/>
              </a:rPr>
              <a:t>predicted</a:t>
            </a:r>
            <a:r>
              <a:rPr lang="en-US" altLang="zh-CN" sz="3600" b="1">
                <a:solidFill>
                  <a:srgbClr val="000000"/>
                </a:solidFill>
                <a:ea typeface="华文新魏" pitchFamily="2" charset="-122"/>
              </a:rPr>
              <a:t> a recession(</a:t>
            </a:r>
            <a:r>
              <a:rPr lang="zh-CN" altLang="en-US" sz="3600" b="1">
                <a:solidFill>
                  <a:srgbClr val="000000"/>
                </a:solidFill>
                <a:ea typeface="华文新魏" pitchFamily="2" charset="-122"/>
              </a:rPr>
              <a:t>暂时的萧条</a:t>
            </a:r>
            <a:r>
              <a:rPr lang="en-US" altLang="zh-CN" sz="3600" b="1">
                <a:solidFill>
                  <a:srgbClr val="000000"/>
                </a:solidFill>
                <a:ea typeface="华文新魏" pitchFamily="2" charset="-122"/>
              </a:rPr>
              <a:t>).</a:t>
            </a:r>
          </a:p>
          <a:p>
            <a:r>
              <a:rPr lang="en-US" altLang="zh-CN" sz="3600" b="1">
                <a:solidFill>
                  <a:srgbClr val="000000"/>
                </a:solidFill>
                <a:ea typeface="华文新魏" pitchFamily="2" charset="-122"/>
              </a:rPr>
              <a:t>They </a:t>
            </a:r>
            <a:r>
              <a:rPr lang="en-US" altLang="zh-CN" sz="3600" b="1">
                <a:solidFill>
                  <a:srgbClr val="FF0000"/>
                </a:solidFill>
                <a:ea typeface="华文新魏" pitchFamily="2" charset="-122"/>
              </a:rPr>
              <a:t>predicted</a:t>
            </a:r>
            <a:r>
              <a:rPr lang="en-US" altLang="zh-CN" sz="3600" b="1">
                <a:solidFill>
                  <a:srgbClr val="000000"/>
                </a:solidFill>
                <a:ea typeface="华文新魏" pitchFamily="2" charset="-122"/>
              </a:rPr>
              <a:t> that she would be elected.</a:t>
            </a:r>
          </a:p>
          <a:p>
            <a:r>
              <a:rPr lang="en-US" altLang="zh-CN" sz="3600" b="1">
                <a:solidFill>
                  <a:srgbClr val="000000"/>
                </a:solidFill>
                <a:ea typeface="华文新魏" pitchFamily="2" charset="-122"/>
              </a:rPr>
              <a:t>It’s impossible to </a:t>
            </a:r>
            <a:r>
              <a:rPr lang="en-US" altLang="zh-CN" sz="3600" b="1">
                <a:solidFill>
                  <a:srgbClr val="FF0000"/>
                </a:solidFill>
                <a:ea typeface="华文新魏" pitchFamily="2" charset="-122"/>
              </a:rPr>
              <a:t>predict</a:t>
            </a:r>
            <a:r>
              <a:rPr lang="en-US" altLang="zh-CN" sz="3600" b="1">
                <a:solidFill>
                  <a:srgbClr val="000000"/>
                </a:solidFill>
                <a:ea typeface="华文新魏" pitchFamily="2" charset="-122"/>
              </a:rPr>
              <a:t> who will win     the competition.</a:t>
            </a:r>
          </a:p>
          <a:p>
            <a:r>
              <a:rPr lang="en-US" altLang="zh-CN" sz="3600" b="1">
                <a:solidFill>
                  <a:srgbClr val="000000"/>
                </a:solidFill>
                <a:ea typeface="华文新魏" pitchFamily="2" charset="-122"/>
              </a:rPr>
              <a:t>2) adj. </a:t>
            </a:r>
            <a:r>
              <a:rPr lang="en-US" altLang="zh-CN" sz="3600" b="1">
                <a:solidFill>
                  <a:srgbClr val="333399"/>
                </a:solidFill>
                <a:ea typeface="华文新魏" pitchFamily="2" charset="-122"/>
              </a:rPr>
              <a:t>predictable </a:t>
            </a:r>
            <a:r>
              <a:rPr lang="zh-CN" altLang="en-US" sz="3600" b="1">
                <a:solidFill>
                  <a:srgbClr val="000000"/>
                </a:solidFill>
                <a:ea typeface="华文新魏" pitchFamily="2" charset="-122"/>
              </a:rPr>
              <a:t>可预言（预测）的</a:t>
            </a:r>
          </a:p>
          <a:p>
            <a:r>
              <a:rPr lang="zh-CN" altLang="en-US" sz="3600" b="1">
                <a:solidFill>
                  <a:srgbClr val="000000"/>
                </a:solidFill>
                <a:ea typeface="华文新魏" pitchFamily="2" charset="-122"/>
              </a:rPr>
              <a:t>     </a:t>
            </a:r>
            <a:r>
              <a:rPr lang="en-US" altLang="zh-CN" sz="3600" b="1">
                <a:solidFill>
                  <a:srgbClr val="000000"/>
                </a:solidFill>
                <a:ea typeface="华文新魏" pitchFamily="2" charset="-122"/>
              </a:rPr>
              <a:t>n. </a:t>
            </a:r>
            <a:r>
              <a:rPr lang="en-US" altLang="zh-CN" sz="3600" b="1">
                <a:solidFill>
                  <a:srgbClr val="333399"/>
                </a:solidFill>
                <a:ea typeface="华文新魏" pitchFamily="2" charset="-122"/>
              </a:rPr>
              <a:t>prediction</a:t>
            </a:r>
            <a:r>
              <a:rPr lang="en-US" altLang="zh-CN" sz="3600" b="1">
                <a:solidFill>
                  <a:srgbClr val="000000"/>
                </a:solidFill>
                <a:ea typeface="华文新魏" pitchFamily="2" charset="-122"/>
              </a:rPr>
              <a:t> </a:t>
            </a:r>
            <a:r>
              <a:rPr lang="zh-CN" altLang="en-US" sz="3600" b="1">
                <a:solidFill>
                  <a:srgbClr val="000000"/>
                </a:solidFill>
                <a:ea typeface="华文新魏" pitchFamily="2" charset="-122"/>
              </a:rPr>
              <a:t>预测，预报，预言</a:t>
            </a:r>
          </a:p>
          <a:p>
            <a:r>
              <a:rPr lang="zh-CN" altLang="en-US" sz="3600" b="1">
                <a:solidFill>
                  <a:srgbClr val="000000"/>
                </a:solidFill>
                <a:ea typeface="华文新魏" pitchFamily="2" charset="-122"/>
              </a:rPr>
              <a:t>天气预报</a:t>
            </a:r>
          </a:p>
          <a:p>
            <a:r>
              <a:rPr lang="zh-CN" altLang="en-US" sz="3600" b="1">
                <a:solidFill>
                  <a:srgbClr val="000000"/>
                </a:solidFill>
                <a:ea typeface="华文新魏" pitchFamily="2" charset="-122"/>
              </a:rPr>
              <a:t>地震预测</a:t>
            </a:r>
          </a:p>
          <a:p>
            <a:r>
              <a:rPr lang="zh-CN" altLang="en-US" sz="3600" b="1">
                <a:solidFill>
                  <a:srgbClr val="000000"/>
                </a:solidFill>
                <a:ea typeface="华文新魏" pitchFamily="2" charset="-122"/>
              </a:rPr>
              <a:t>预言，预测</a:t>
            </a:r>
          </a:p>
          <a:p>
            <a:endParaRPr lang="zh-CN" altLang="en-US" sz="3600" b="1">
              <a:solidFill>
                <a:srgbClr val="000000"/>
              </a:solidFill>
              <a:ea typeface="华文新魏" pitchFamily="2" charset="-122"/>
            </a:endParaRPr>
          </a:p>
          <a:p>
            <a:endParaRPr lang="zh-CN" altLang="en-US" sz="3600" b="1">
              <a:solidFill>
                <a:srgbClr val="000000"/>
              </a:solidFill>
              <a:ea typeface="华文新魏" pitchFamily="2" charset="-122"/>
            </a:endParaRPr>
          </a:p>
          <a:p>
            <a:endParaRPr lang="en-US" altLang="zh-CN" sz="3600" b="1">
              <a:solidFill>
                <a:srgbClr val="000000"/>
              </a:solidFill>
              <a:ea typeface="华文新魏" pitchFamily="2" charset="-122"/>
            </a:endParaRPr>
          </a:p>
        </p:txBody>
      </p:sp>
      <p:sp>
        <p:nvSpPr>
          <p:cNvPr id="403459" name="Text Box 3"/>
          <p:cNvSpPr txBox="1">
            <a:spLocks noChangeArrowheads="1"/>
          </p:cNvSpPr>
          <p:nvPr/>
        </p:nvSpPr>
        <p:spPr bwMode="auto">
          <a:xfrm>
            <a:off x="3935413" y="4941888"/>
            <a:ext cx="4248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000000"/>
                </a:solidFill>
                <a:ea typeface="宋体" charset="-122"/>
              </a:rPr>
              <a:t>weather </a:t>
            </a:r>
            <a:r>
              <a:rPr lang="en-US" altLang="zh-CN" sz="3600" b="1">
                <a:solidFill>
                  <a:srgbClr val="FF3300"/>
                </a:solidFill>
                <a:ea typeface="宋体" charset="-122"/>
              </a:rPr>
              <a:t>prediction</a:t>
            </a:r>
          </a:p>
        </p:txBody>
      </p:sp>
      <p:sp>
        <p:nvSpPr>
          <p:cNvPr id="403460" name="Text Box 4"/>
          <p:cNvSpPr txBox="1">
            <a:spLocks noChangeArrowheads="1"/>
          </p:cNvSpPr>
          <p:nvPr/>
        </p:nvSpPr>
        <p:spPr bwMode="auto">
          <a:xfrm>
            <a:off x="4440238" y="6015038"/>
            <a:ext cx="4070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000000"/>
                </a:solidFill>
                <a:ea typeface="宋体" charset="-122"/>
              </a:rPr>
              <a:t>make a </a:t>
            </a:r>
            <a:r>
              <a:rPr lang="en-US" altLang="zh-CN" sz="3600" b="1">
                <a:solidFill>
                  <a:srgbClr val="FF3300"/>
                </a:solidFill>
                <a:ea typeface="宋体" charset="-122"/>
              </a:rPr>
              <a:t>prediction</a:t>
            </a:r>
          </a:p>
        </p:txBody>
      </p:sp>
      <p:sp>
        <p:nvSpPr>
          <p:cNvPr id="403462" name="Rectangle 6"/>
          <p:cNvSpPr>
            <a:spLocks noChangeArrowheads="1"/>
          </p:cNvSpPr>
          <p:nvPr/>
        </p:nvSpPr>
        <p:spPr bwMode="auto">
          <a:xfrm>
            <a:off x="3863975" y="5516563"/>
            <a:ext cx="4959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000000"/>
                </a:solidFill>
                <a:ea typeface="宋体" charset="-122"/>
              </a:rPr>
              <a:t>earthquake </a:t>
            </a:r>
            <a:r>
              <a:rPr lang="en-US" altLang="zh-CN" sz="3600" b="1">
                <a:solidFill>
                  <a:srgbClr val="FF3300"/>
                </a:solidFill>
                <a:ea typeface="宋体" charset="-122"/>
              </a:rPr>
              <a:t>prediction</a:t>
            </a:r>
          </a:p>
        </p:txBody>
      </p:sp>
    </p:spTree>
    <p:extLst>
      <p:ext uri="{BB962C8B-B14F-4D97-AF65-F5344CB8AC3E}">
        <p14:creationId xmlns:p14="http://schemas.microsoft.com/office/powerpoint/2010/main" val="1510115512"/>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03458">
                                            <p:txEl>
                                              <p:pRg st="0" end="0"/>
                                            </p:txEl>
                                          </p:spTgt>
                                        </p:tgtEl>
                                        <p:attrNameLst>
                                          <p:attrName>style.visibility</p:attrName>
                                        </p:attrNameLst>
                                      </p:cBhvr>
                                      <p:to>
                                        <p:strVal val="visible"/>
                                      </p:to>
                                    </p:set>
                                    <p:animEffect transition="in" filter="blinds(horizontal)">
                                      <p:cBhvr>
                                        <p:cTn id="7" dur="500"/>
                                        <p:tgtEl>
                                          <p:spTgt spid="40345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03458">
                                            <p:txEl>
                                              <p:pRg st="1" end="1"/>
                                            </p:txEl>
                                          </p:spTgt>
                                        </p:tgtEl>
                                        <p:attrNameLst>
                                          <p:attrName>style.visibility</p:attrName>
                                        </p:attrNameLst>
                                      </p:cBhvr>
                                      <p:to>
                                        <p:strVal val="visible"/>
                                      </p:to>
                                    </p:set>
                                    <p:animEffect transition="in" filter="blinds(horizontal)">
                                      <p:cBhvr>
                                        <p:cTn id="12" dur="500"/>
                                        <p:tgtEl>
                                          <p:spTgt spid="40345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03458">
                                            <p:txEl>
                                              <p:pRg st="2" end="2"/>
                                            </p:txEl>
                                          </p:spTgt>
                                        </p:tgtEl>
                                        <p:attrNameLst>
                                          <p:attrName>style.visibility</p:attrName>
                                        </p:attrNameLst>
                                      </p:cBhvr>
                                      <p:to>
                                        <p:strVal val="visible"/>
                                      </p:to>
                                    </p:set>
                                    <p:animEffect transition="in" filter="blinds(horizontal)">
                                      <p:cBhvr>
                                        <p:cTn id="17" dur="500"/>
                                        <p:tgtEl>
                                          <p:spTgt spid="40345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03458">
                                            <p:txEl>
                                              <p:pRg st="3" end="3"/>
                                            </p:txEl>
                                          </p:spTgt>
                                        </p:tgtEl>
                                        <p:attrNameLst>
                                          <p:attrName>style.visibility</p:attrName>
                                        </p:attrNameLst>
                                      </p:cBhvr>
                                      <p:to>
                                        <p:strVal val="visible"/>
                                      </p:to>
                                    </p:set>
                                    <p:animEffect transition="in" filter="blinds(horizontal)">
                                      <p:cBhvr>
                                        <p:cTn id="22" dur="500"/>
                                        <p:tgtEl>
                                          <p:spTgt spid="403458">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03458">
                                            <p:txEl>
                                              <p:pRg st="4" end="4"/>
                                            </p:txEl>
                                          </p:spTgt>
                                        </p:tgtEl>
                                        <p:attrNameLst>
                                          <p:attrName>style.visibility</p:attrName>
                                        </p:attrNameLst>
                                      </p:cBhvr>
                                      <p:to>
                                        <p:strVal val="visible"/>
                                      </p:to>
                                    </p:set>
                                    <p:animEffect transition="in" filter="blinds(horizontal)">
                                      <p:cBhvr>
                                        <p:cTn id="27" dur="500"/>
                                        <p:tgtEl>
                                          <p:spTgt spid="403458">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403458">
                                            <p:txEl>
                                              <p:pRg st="5" end="5"/>
                                            </p:txEl>
                                          </p:spTgt>
                                        </p:tgtEl>
                                        <p:attrNameLst>
                                          <p:attrName>style.visibility</p:attrName>
                                        </p:attrNameLst>
                                      </p:cBhvr>
                                      <p:to>
                                        <p:strVal val="visible"/>
                                      </p:to>
                                    </p:set>
                                    <p:animEffect transition="in" filter="blinds(horizontal)">
                                      <p:cBhvr>
                                        <p:cTn id="32" dur="500"/>
                                        <p:tgtEl>
                                          <p:spTgt spid="403458">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403458">
                                            <p:txEl>
                                              <p:pRg st="6" end="6"/>
                                            </p:txEl>
                                          </p:spTgt>
                                        </p:tgtEl>
                                        <p:attrNameLst>
                                          <p:attrName>style.visibility</p:attrName>
                                        </p:attrNameLst>
                                      </p:cBhvr>
                                      <p:to>
                                        <p:strVal val="visible"/>
                                      </p:to>
                                    </p:set>
                                    <p:animEffect transition="in" filter="blinds(horizontal)">
                                      <p:cBhvr>
                                        <p:cTn id="37" dur="500"/>
                                        <p:tgtEl>
                                          <p:spTgt spid="403458">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403458">
                                            <p:txEl>
                                              <p:pRg st="7" end="7"/>
                                            </p:txEl>
                                          </p:spTgt>
                                        </p:tgtEl>
                                        <p:attrNameLst>
                                          <p:attrName>style.visibility</p:attrName>
                                        </p:attrNameLst>
                                      </p:cBhvr>
                                      <p:to>
                                        <p:strVal val="visible"/>
                                      </p:to>
                                    </p:set>
                                    <p:animEffect transition="in" filter="blinds(horizontal)">
                                      <p:cBhvr>
                                        <p:cTn id="42" dur="500"/>
                                        <p:tgtEl>
                                          <p:spTgt spid="403458">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03459"/>
                                        </p:tgtEl>
                                        <p:attrNameLst>
                                          <p:attrName>style.visibility</p:attrName>
                                        </p:attrNameLst>
                                      </p:cBhvr>
                                      <p:to>
                                        <p:strVal val="visible"/>
                                      </p:to>
                                    </p:set>
                                    <p:animEffect transition="in" filter="blinds(horizontal)">
                                      <p:cBhvr>
                                        <p:cTn id="47" dur="500"/>
                                        <p:tgtEl>
                                          <p:spTgt spid="40345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403458">
                                            <p:txEl>
                                              <p:pRg st="8" end="8"/>
                                            </p:txEl>
                                          </p:spTgt>
                                        </p:tgtEl>
                                        <p:attrNameLst>
                                          <p:attrName>style.visibility</p:attrName>
                                        </p:attrNameLst>
                                      </p:cBhvr>
                                      <p:to>
                                        <p:strVal val="visible"/>
                                      </p:to>
                                    </p:set>
                                    <p:animEffect transition="in" filter="blinds(horizontal)">
                                      <p:cBhvr>
                                        <p:cTn id="52" dur="500"/>
                                        <p:tgtEl>
                                          <p:spTgt spid="403458">
                                            <p:txEl>
                                              <p:pRg st="8" end="8"/>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403462"/>
                                        </p:tgtEl>
                                        <p:attrNameLst>
                                          <p:attrName>style.visibility</p:attrName>
                                        </p:attrNameLst>
                                      </p:cBhvr>
                                      <p:to>
                                        <p:strVal val="visible"/>
                                      </p:to>
                                    </p:set>
                                    <p:animEffect transition="in" filter="blinds(horizontal)">
                                      <p:cBhvr>
                                        <p:cTn id="57" dur="500"/>
                                        <p:tgtEl>
                                          <p:spTgt spid="403462"/>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403458">
                                            <p:txEl>
                                              <p:pRg st="9" end="9"/>
                                            </p:txEl>
                                          </p:spTgt>
                                        </p:tgtEl>
                                        <p:attrNameLst>
                                          <p:attrName>style.visibility</p:attrName>
                                        </p:attrNameLst>
                                      </p:cBhvr>
                                      <p:to>
                                        <p:strVal val="visible"/>
                                      </p:to>
                                    </p:set>
                                    <p:animEffect transition="in" filter="blinds(horizontal)">
                                      <p:cBhvr>
                                        <p:cTn id="62" dur="500"/>
                                        <p:tgtEl>
                                          <p:spTgt spid="403458">
                                            <p:txEl>
                                              <p:pRg st="9" end="9"/>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403460"/>
                                        </p:tgtEl>
                                        <p:attrNameLst>
                                          <p:attrName>style.visibility</p:attrName>
                                        </p:attrNameLst>
                                      </p:cBhvr>
                                      <p:to>
                                        <p:strVal val="visible"/>
                                      </p:to>
                                    </p:set>
                                    <p:animEffect transition="in" filter="blinds(horizontal)">
                                      <p:cBhvr>
                                        <p:cTn id="67" dur="500"/>
                                        <p:tgtEl>
                                          <p:spTgt spid="403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3459" grpId="0"/>
      <p:bldP spid="403460" grpId="0"/>
      <p:bldP spid="403462"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a:xfrm>
            <a:off x="3025776" y="1989139"/>
            <a:ext cx="6143625" cy="2879725"/>
          </a:xfrm>
        </p:spPr>
        <p:txBody>
          <a:bodyPr/>
          <a:lstStyle/>
          <a:p>
            <a:pPr algn="ctr" eaLnBrk="1" hangingPunct="1">
              <a:spcBef>
                <a:spcPct val="0"/>
              </a:spcBef>
              <a:buClrTx/>
              <a:buSzTx/>
              <a:buFontTx/>
              <a:buNone/>
            </a:pPr>
            <a:r>
              <a:rPr lang="en-US" altLang="zh-CN" sz="4700" b="1">
                <a:solidFill>
                  <a:schemeClr val="bg1"/>
                </a:solidFill>
                <a:latin typeface="Arial" panose="020B0604020202020204" pitchFamily="34" charset="0"/>
              </a:rPr>
              <a:t>Unit 1  </a:t>
            </a:r>
            <a:r>
              <a:rPr lang="en-US" altLang="zh-CN" sz="5200" b="1">
                <a:solidFill>
                  <a:schemeClr val="bg1"/>
                </a:solidFill>
                <a:latin typeface="Arial" panose="020B0604020202020204" pitchFamily="34" charset="0"/>
              </a:rPr>
              <a:t>Art</a:t>
            </a:r>
          </a:p>
          <a:p>
            <a:pPr algn="ctr" eaLnBrk="1" hangingPunct="1">
              <a:buFont typeface="Wingdings" panose="05000000000000000000" pitchFamily="2" charset="2"/>
              <a:buNone/>
            </a:pPr>
            <a:endParaRPr lang="en-US" altLang="zh-CN" sz="4000">
              <a:solidFill>
                <a:schemeClr val="bg1"/>
              </a:solidFill>
            </a:endParaRPr>
          </a:p>
          <a:p>
            <a:pPr algn="ctr" eaLnBrk="1" hangingPunct="1">
              <a:buFont typeface="Wingdings" panose="05000000000000000000" pitchFamily="2" charset="2"/>
              <a:buNone/>
            </a:pPr>
            <a:r>
              <a:rPr lang="en-US" altLang="zh-CN" sz="4100" b="1">
                <a:latin typeface="Times New Roman" panose="02020603050405020304" pitchFamily="18" charset="0"/>
              </a:rPr>
              <a:t>Learning about language</a:t>
            </a:r>
          </a:p>
        </p:txBody>
      </p:sp>
    </p:spTree>
    <p:extLst>
      <p:ext uri="{BB962C8B-B14F-4D97-AF65-F5344CB8AC3E}">
        <p14:creationId xmlns:p14="http://schemas.microsoft.com/office/powerpoint/2010/main" val="264877156"/>
      </p:ext>
    </p:extLst>
  </p:cSld>
  <p:clrMapOvr>
    <a:masterClrMapping/>
  </p:clrMapOvr>
  <p:transition>
    <p:split orient="vert"/>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4"/>
          <p:cNvSpPr>
            <a:spLocks noChangeArrowheads="1"/>
          </p:cNvSpPr>
          <p:nvPr/>
        </p:nvSpPr>
        <p:spPr bwMode="auto">
          <a:xfrm>
            <a:off x="1847850" y="549275"/>
            <a:ext cx="8497888"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en-US" altLang="zh-CN" sz="3600" b="1" i="1">
              <a:solidFill>
                <a:srgbClr val="003399"/>
              </a:solidFill>
              <a:latin typeface="Times New Roman" panose="02020603050405020304" pitchFamily="18" charset="0"/>
            </a:endParaRPr>
          </a:p>
          <a:p>
            <a:pPr eaLnBrk="1" hangingPunct="1">
              <a:lnSpc>
                <a:spcPct val="60000"/>
              </a:lnSpc>
            </a:pPr>
            <a:endParaRPr lang="en-US" altLang="zh-CN" sz="3600" b="1">
              <a:solidFill>
                <a:srgbClr val="000000"/>
              </a:solidFill>
              <a:latin typeface="Times New Roman" panose="02020603050405020304" pitchFamily="18" charset="0"/>
            </a:endParaRPr>
          </a:p>
          <a:p>
            <a:pPr eaLnBrk="1" hangingPunct="1"/>
            <a:r>
              <a:rPr lang="en-US" altLang="zh-CN" sz="3600" b="1">
                <a:solidFill>
                  <a:srgbClr val="0000FF"/>
                </a:solidFill>
                <a:latin typeface="Times New Roman" panose="02020603050405020304" pitchFamily="18" charset="0"/>
              </a:rPr>
              <a:t>1 Find the word or expression for each of the following meanings from the text. </a:t>
            </a:r>
          </a:p>
        </p:txBody>
      </p:sp>
      <p:sp>
        <p:nvSpPr>
          <p:cNvPr id="8195" name="Rectangle 5"/>
          <p:cNvSpPr>
            <a:spLocks noChangeArrowheads="1"/>
          </p:cNvSpPr>
          <p:nvPr/>
        </p:nvSpPr>
        <p:spPr bwMode="auto">
          <a:xfrm>
            <a:off x="2135189" y="2636839"/>
            <a:ext cx="7920037"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000000"/>
                </a:solidFill>
                <a:latin typeface="Times New Roman" panose="02020603050405020304" pitchFamily="18" charset="0"/>
              </a:rPr>
              <a:t>1. ________ excellent; splendid</a:t>
            </a:r>
          </a:p>
          <a:p>
            <a:pPr eaLnBrk="1" hangingPunct="1"/>
            <a:r>
              <a:rPr lang="en-US" altLang="zh-CN" sz="3600" b="1">
                <a:solidFill>
                  <a:srgbClr val="000000"/>
                </a:solidFill>
                <a:latin typeface="Times New Roman" panose="02020603050405020304" pitchFamily="18" charset="0"/>
              </a:rPr>
              <a:t>2. ________ purpose; intention</a:t>
            </a:r>
          </a:p>
          <a:p>
            <a:pPr eaLnBrk="1" hangingPunct="1"/>
            <a:r>
              <a:rPr lang="en-US" altLang="zh-CN" sz="3600" b="1">
                <a:solidFill>
                  <a:srgbClr val="000000"/>
                </a:solidFill>
                <a:latin typeface="Times New Roman" panose="02020603050405020304" pitchFamily="18" charset="0"/>
              </a:rPr>
              <a:t>3. _________ silly or unreasonable</a:t>
            </a:r>
          </a:p>
          <a:p>
            <a:pPr eaLnBrk="1" hangingPunct="1"/>
            <a:r>
              <a:rPr lang="en-US" altLang="zh-CN" sz="3600" b="1">
                <a:solidFill>
                  <a:srgbClr val="000000"/>
                </a:solidFill>
                <a:latin typeface="Times New Roman" panose="02020603050405020304" pitchFamily="18" charset="0"/>
              </a:rPr>
              <a:t>4. ________ trust; strong belief</a:t>
            </a:r>
          </a:p>
          <a:p>
            <a:pPr eaLnBrk="1" hangingPunct="1"/>
            <a:r>
              <a:rPr lang="en-US" altLang="zh-CN" sz="3600" b="1">
                <a:solidFill>
                  <a:srgbClr val="000000"/>
                </a:solidFill>
                <a:latin typeface="Times New Roman" panose="02020603050405020304" pitchFamily="18" charset="0"/>
              </a:rPr>
              <a:t>5. ________ easily noticed or understood</a:t>
            </a:r>
          </a:p>
          <a:p>
            <a:pPr eaLnBrk="1" hangingPunct="1"/>
            <a:r>
              <a:rPr lang="en-US" altLang="zh-CN" sz="3600" b="1">
                <a:solidFill>
                  <a:srgbClr val="000000"/>
                </a:solidFill>
                <a:latin typeface="Times New Roman" panose="02020603050405020304" pitchFamily="18" charset="0"/>
              </a:rPr>
              <a:t>6. ____________ traditional</a:t>
            </a:r>
          </a:p>
        </p:txBody>
      </p:sp>
      <p:sp>
        <p:nvSpPr>
          <p:cNvPr id="77830" name="Text Box 6"/>
          <p:cNvSpPr txBox="1">
            <a:spLocks noChangeArrowheads="1"/>
          </p:cNvSpPr>
          <p:nvPr/>
        </p:nvSpPr>
        <p:spPr bwMode="auto">
          <a:xfrm>
            <a:off x="2782888" y="2636838"/>
            <a:ext cx="1530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superb</a:t>
            </a:r>
          </a:p>
        </p:txBody>
      </p:sp>
      <p:sp>
        <p:nvSpPr>
          <p:cNvPr id="77831" name="Text Box 7"/>
          <p:cNvSpPr txBox="1">
            <a:spLocks noChangeArrowheads="1"/>
          </p:cNvSpPr>
          <p:nvPr/>
        </p:nvSpPr>
        <p:spPr bwMode="auto">
          <a:xfrm>
            <a:off x="3143250" y="3213100"/>
            <a:ext cx="920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aim</a:t>
            </a:r>
          </a:p>
        </p:txBody>
      </p:sp>
      <p:sp>
        <p:nvSpPr>
          <p:cNvPr id="77832" name="Text Box 8"/>
          <p:cNvSpPr txBox="1">
            <a:spLocks noChangeArrowheads="1"/>
          </p:cNvSpPr>
          <p:nvPr/>
        </p:nvSpPr>
        <p:spPr bwMode="auto">
          <a:xfrm>
            <a:off x="2566988" y="3716338"/>
            <a:ext cx="21399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ridiculous</a:t>
            </a:r>
          </a:p>
        </p:txBody>
      </p:sp>
      <p:sp>
        <p:nvSpPr>
          <p:cNvPr id="77833" name="Text Box 9"/>
          <p:cNvSpPr txBox="1">
            <a:spLocks noChangeArrowheads="1"/>
          </p:cNvSpPr>
          <p:nvPr/>
        </p:nvSpPr>
        <p:spPr bwMode="auto">
          <a:xfrm>
            <a:off x="3071813" y="4292600"/>
            <a:ext cx="10985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faith</a:t>
            </a:r>
          </a:p>
        </p:txBody>
      </p:sp>
      <p:sp>
        <p:nvSpPr>
          <p:cNvPr id="77834" name="Text Box 10"/>
          <p:cNvSpPr txBox="1">
            <a:spLocks noChangeArrowheads="1"/>
          </p:cNvSpPr>
          <p:nvPr/>
        </p:nvSpPr>
        <p:spPr bwMode="auto">
          <a:xfrm>
            <a:off x="2711450" y="4797425"/>
            <a:ext cx="16065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evident</a:t>
            </a:r>
          </a:p>
        </p:txBody>
      </p:sp>
      <p:sp>
        <p:nvSpPr>
          <p:cNvPr id="77835" name="Text Box 11"/>
          <p:cNvSpPr txBox="1">
            <a:spLocks noChangeArrowheads="1"/>
          </p:cNvSpPr>
          <p:nvPr/>
        </p:nvSpPr>
        <p:spPr bwMode="auto">
          <a:xfrm>
            <a:off x="2640013" y="5373688"/>
            <a:ext cx="2673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conventional</a:t>
            </a:r>
          </a:p>
        </p:txBody>
      </p:sp>
      <p:sp>
        <p:nvSpPr>
          <p:cNvPr id="8202" name="Rectangle 13"/>
          <p:cNvSpPr>
            <a:spLocks noChangeArrowheads="1"/>
          </p:cNvSpPr>
          <p:nvPr/>
        </p:nvSpPr>
        <p:spPr bwMode="auto">
          <a:xfrm>
            <a:off x="1703388" y="692150"/>
            <a:ext cx="80835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i="1">
                <a:solidFill>
                  <a:srgbClr val="003399"/>
                </a:solidFill>
                <a:latin typeface="Times New Roman" panose="02020603050405020304" pitchFamily="18" charset="0"/>
              </a:rPr>
              <a:t>Discovering useful words and expressions</a:t>
            </a:r>
          </a:p>
        </p:txBody>
      </p:sp>
    </p:spTree>
    <p:extLst>
      <p:ext uri="{BB962C8B-B14F-4D97-AF65-F5344CB8AC3E}">
        <p14:creationId xmlns:p14="http://schemas.microsoft.com/office/powerpoint/2010/main" val="356315806"/>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7830"/>
                                        </p:tgtEl>
                                        <p:attrNameLst>
                                          <p:attrName>style.visibility</p:attrName>
                                        </p:attrNameLst>
                                      </p:cBhvr>
                                      <p:to>
                                        <p:strVal val="visible"/>
                                      </p:to>
                                    </p:set>
                                    <p:animEffect transition="in" filter="box(in)">
                                      <p:cBhvr>
                                        <p:cTn id="7" dur="500"/>
                                        <p:tgtEl>
                                          <p:spTgt spid="778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77831">
                                            <p:txEl>
                                              <p:pRg st="0" end="0"/>
                                            </p:txEl>
                                          </p:spTgt>
                                        </p:tgtEl>
                                        <p:attrNameLst>
                                          <p:attrName>style.visibility</p:attrName>
                                        </p:attrNameLst>
                                      </p:cBhvr>
                                      <p:to>
                                        <p:strVal val="visible"/>
                                      </p:to>
                                    </p:set>
                                    <p:animEffect transition="in" filter="box(in)">
                                      <p:cBhvr>
                                        <p:cTn id="12" dur="500"/>
                                        <p:tgtEl>
                                          <p:spTgt spid="7783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7832"/>
                                        </p:tgtEl>
                                        <p:attrNameLst>
                                          <p:attrName>style.visibility</p:attrName>
                                        </p:attrNameLst>
                                      </p:cBhvr>
                                      <p:to>
                                        <p:strVal val="visible"/>
                                      </p:to>
                                    </p:set>
                                    <p:animEffect transition="in" filter="box(in)">
                                      <p:cBhvr>
                                        <p:cTn id="17" dur="500"/>
                                        <p:tgtEl>
                                          <p:spTgt spid="7783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77833"/>
                                        </p:tgtEl>
                                        <p:attrNameLst>
                                          <p:attrName>style.visibility</p:attrName>
                                        </p:attrNameLst>
                                      </p:cBhvr>
                                      <p:to>
                                        <p:strVal val="visible"/>
                                      </p:to>
                                    </p:set>
                                    <p:animEffect transition="in" filter="box(in)">
                                      <p:cBhvr>
                                        <p:cTn id="22" dur="500"/>
                                        <p:tgtEl>
                                          <p:spTgt spid="7783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7834"/>
                                        </p:tgtEl>
                                        <p:attrNameLst>
                                          <p:attrName>style.visibility</p:attrName>
                                        </p:attrNameLst>
                                      </p:cBhvr>
                                      <p:to>
                                        <p:strVal val="visible"/>
                                      </p:to>
                                    </p:set>
                                    <p:animEffect transition="in" filter="box(in)">
                                      <p:cBhvr>
                                        <p:cTn id="27" dur="500"/>
                                        <p:tgtEl>
                                          <p:spTgt spid="7783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77835"/>
                                        </p:tgtEl>
                                        <p:attrNameLst>
                                          <p:attrName>style.visibility</p:attrName>
                                        </p:attrNameLst>
                                      </p:cBhvr>
                                      <p:to>
                                        <p:strVal val="visible"/>
                                      </p:to>
                                    </p:set>
                                    <p:animEffect transition="in" filter="box(in)">
                                      <p:cBhvr>
                                        <p:cTn id="32" dur="500"/>
                                        <p:tgtEl>
                                          <p:spTgt spid="778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30" grpId="0"/>
      <p:bldP spid="77832" grpId="0"/>
      <p:bldP spid="77833" grpId="0"/>
      <p:bldP spid="77834" grpId="0"/>
      <p:bldP spid="77835"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7"/>
          <p:cNvSpPr>
            <a:spLocks noChangeArrowheads="1"/>
          </p:cNvSpPr>
          <p:nvPr/>
        </p:nvSpPr>
        <p:spPr bwMode="auto">
          <a:xfrm>
            <a:off x="1992314" y="620713"/>
            <a:ext cx="8207375"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10000"/>
              </a:spcBef>
            </a:pPr>
            <a:r>
              <a:rPr lang="en-US" altLang="zh-CN" sz="3600" b="1">
                <a:solidFill>
                  <a:srgbClr val="000000"/>
                </a:solidFill>
                <a:latin typeface="Times New Roman" panose="02020603050405020304" pitchFamily="18" charset="0"/>
              </a:rPr>
              <a:t>7. _________ room or building for </a:t>
            </a:r>
          </a:p>
          <a:p>
            <a:pPr eaLnBrk="1" hangingPunct="1">
              <a:spcBef>
                <a:spcPct val="10000"/>
              </a:spcBef>
            </a:pPr>
            <a:r>
              <a:rPr lang="en-US" altLang="zh-CN" sz="3600" b="1">
                <a:solidFill>
                  <a:srgbClr val="000000"/>
                </a:solidFill>
                <a:latin typeface="Times New Roman" panose="02020603050405020304" pitchFamily="18" charset="0"/>
              </a:rPr>
              <a:t>    showing works of art</a:t>
            </a:r>
          </a:p>
          <a:p>
            <a:pPr eaLnBrk="1" hangingPunct="1">
              <a:spcBef>
                <a:spcPct val="10000"/>
              </a:spcBef>
            </a:pPr>
            <a:r>
              <a:rPr lang="en-US" altLang="zh-CN" sz="3600" b="1">
                <a:solidFill>
                  <a:srgbClr val="000000"/>
                </a:solidFill>
                <a:latin typeface="Times New Roman" panose="02020603050405020304" pitchFamily="18" charset="0"/>
              </a:rPr>
              <a:t>8. _________ based on general ideas </a:t>
            </a:r>
          </a:p>
          <a:p>
            <a:pPr eaLnBrk="1" hangingPunct="1">
              <a:spcBef>
                <a:spcPct val="10000"/>
              </a:spcBef>
            </a:pPr>
            <a:r>
              <a:rPr lang="en-US" altLang="zh-CN" sz="3600" b="1">
                <a:solidFill>
                  <a:srgbClr val="000000"/>
                </a:solidFill>
                <a:latin typeface="Times New Roman" panose="02020603050405020304" pitchFamily="18" charset="0"/>
              </a:rPr>
              <a:t>    rather than specific examples</a:t>
            </a:r>
          </a:p>
          <a:p>
            <a:pPr eaLnBrk="1" hangingPunct="1">
              <a:spcBef>
                <a:spcPct val="10000"/>
              </a:spcBef>
            </a:pPr>
            <a:r>
              <a:rPr lang="en-US" altLang="zh-CN" sz="3600" b="1">
                <a:solidFill>
                  <a:srgbClr val="000000"/>
                </a:solidFill>
                <a:latin typeface="Times New Roman" panose="02020603050405020304" pitchFamily="18" charset="0"/>
              </a:rPr>
              <a:t>9. _________ method of doing or </a:t>
            </a:r>
          </a:p>
          <a:p>
            <a:pPr eaLnBrk="1" hangingPunct="1">
              <a:spcBef>
                <a:spcPct val="10000"/>
              </a:spcBef>
            </a:pPr>
            <a:r>
              <a:rPr lang="en-US" altLang="zh-CN" sz="3600" b="1">
                <a:solidFill>
                  <a:srgbClr val="000000"/>
                </a:solidFill>
                <a:latin typeface="Times New Roman" panose="02020603050405020304" pitchFamily="18" charset="0"/>
              </a:rPr>
              <a:t>    performing something, especially in </a:t>
            </a:r>
          </a:p>
          <a:p>
            <a:pPr eaLnBrk="1" hangingPunct="1">
              <a:spcBef>
                <a:spcPct val="10000"/>
              </a:spcBef>
            </a:pPr>
            <a:r>
              <a:rPr lang="en-US" altLang="zh-CN" sz="3600" b="1">
                <a:solidFill>
                  <a:srgbClr val="000000"/>
                </a:solidFill>
                <a:latin typeface="Times New Roman" panose="02020603050405020304" pitchFamily="18" charset="0"/>
              </a:rPr>
              <a:t>    the arts or sciences</a:t>
            </a:r>
          </a:p>
          <a:p>
            <a:pPr eaLnBrk="1" hangingPunct="1">
              <a:spcBef>
                <a:spcPct val="10000"/>
              </a:spcBef>
            </a:pPr>
            <a:r>
              <a:rPr lang="en-US" altLang="zh-CN" sz="3600" b="1">
                <a:solidFill>
                  <a:srgbClr val="000000"/>
                </a:solidFill>
                <a:latin typeface="Times New Roman" panose="02020603050405020304" pitchFamily="18" charset="0"/>
              </a:rPr>
              <a:t>10. ________ the art of making figures, </a:t>
            </a:r>
          </a:p>
          <a:p>
            <a:pPr eaLnBrk="1" hangingPunct="1">
              <a:spcBef>
                <a:spcPct val="10000"/>
              </a:spcBef>
            </a:pPr>
            <a:r>
              <a:rPr lang="en-US" altLang="zh-CN" sz="3600" b="1">
                <a:solidFill>
                  <a:srgbClr val="000000"/>
                </a:solidFill>
                <a:latin typeface="Times New Roman" panose="02020603050405020304" pitchFamily="18" charset="0"/>
              </a:rPr>
              <a:t>    objects, etc out of stone, wood, clay, etc</a:t>
            </a:r>
          </a:p>
        </p:txBody>
      </p:sp>
      <p:sp>
        <p:nvSpPr>
          <p:cNvPr id="11267" name="Text Box 3"/>
          <p:cNvSpPr txBox="1">
            <a:spLocks noChangeArrowheads="1"/>
          </p:cNvSpPr>
          <p:nvPr/>
        </p:nvSpPr>
        <p:spPr bwMode="auto">
          <a:xfrm>
            <a:off x="2711450" y="620713"/>
            <a:ext cx="1530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gallery</a:t>
            </a:r>
          </a:p>
        </p:txBody>
      </p:sp>
      <p:sp>
        <p:nvSpPr>
          <p:cNvPr id="11268" name="Text Box 4"/>
          <p:cNvSpPr txBox="1">
            <a:spLocks noChangeArrowheads="1"/>
          </p:cNvSpPr>
          <p:nvPr/>
        </p:nvSpPr>
        <p:spPr bwMode="auto">
          <a:xfrm>
            <a:off x="2782888" y="1844675"/>
            <a:ext cx="1784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abstract</a:t>
            </a:r>
          </a:p>
        </p:txBody>
      </p:sp>
      <p:sp>
        <p:nvSpPr>
          <p:cNvPr id="11269" name="Text Box 5"/>
          <p:cNvSpPr txBox="1">
            <a:spLocks noChangeArrowheads="1"/>
          </p:cNvSpPr>
          <p:nvPr/>
        </p:nvSpPr>
        <p:spPr bwMode="auto">
          <a:xfrm>
            <a:off x="2495550" y="3068638"/>
            <a:ext cx="2089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technique</a:t>
            </a:r>
          </a:p>
        </p:txBody>
      </p:sp>
      <p:sp>
        <p:nvSpPr>
          <p:cNvPr id="11270" name="Text Box 6"/>
          <p:cNvSpPr txBox="1">
            <a:spLocks noChangeArrowheads="1"/>
          </p:cNvSpPr>
          <p:nvPr/>
        </p:nvSpPr>
        <p:spPr bwMode="auto">
          <a:xfrm>
            <a:off x="2640013" y="4868863"/>
            <a:ext cx="20129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FF0000"/>
                </a:solidFill>
                <a:latin typeface="Times New Roman" panose="02020603050405020304" pitchFamily="18" charset="0"/>
              </a:rPr>
              <a:t>sculpture</a:t>
            </a:r>
          </a:p>
        </p:txBody>
      </p:sp>
    </p:spTree>
    <p:extLst>
      <p:ext uri="{BB962C8B-B14F-4D97-AF65-F5344CB8AC3E}">
        <p14:creationId xmlns:p14="http://schemas.microsoft.com/office/powerpoint/2010/main" val="4291560507"/>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box(in)">
                                      <p:cBhvr>
                                        <p:cTn id="7" dur="500"/>
                                        <p:tgtEl>
                                          <p:spTgt spid="112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268"/>
                                        </p:tgtEl>
                                        <p:attrNameLst>
                                          <p:attrName>style.visibility</p:attrName>
                                        </p:attrNameLst>
                                      </p:cBhvr>
                                      <p:to>
                                        <p:strVal val="visible"/>
                                      </p:to>
                                    </p:set>
                                    <p:animEffect transition="in" filter="box(in)">
                                      <p:cBhvr>
                                        <p:cTn id="12" dur="500"/>
                                        <p:tgtEl>
                                          <p:spTgt spid="1126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1269"/>
                                        </p:tgtEl>
                                        <p:attrNameLst>
                                          <p:attrName>style.visibility</p:attrName>
                                        </p:attrNameLst>
                                      </p:cBhvr>
                                      <p:to>
                                        <p:strVal val="visible"/>
                                      </p:to>
                                    </p:set>
                                    <p:animEffect transition="in" filter="box(in)">
                                      <p:cBhvr>
                                        <p:cTn id="17" dur="500"/>
                                        <p:tgtEl>
                                          <p:spTgt spid="1126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1270"/>
                                        </p:tgtEl>
                                        <p:attrNameLst>
                                          <p:attrName>style.visibility</p:attrName>
                                        </p:attrNameLst>
                                      </p:cBhvr>
                                      <p:to>
                                        <p:strVal val="visible"/>
                                      </p:to>
                                    </p:set>
                                    <p:animEffect transition="in" filter="box(in)">
                                      <p:cBhvr>
                                        <p:cTn id="22" dur="500"/>
                                        <p:tgtEl>
                                          <p:spTgt spid="1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8" grpId="0"/>
      <p:bldP spid="11269" grpId="0"/>
      <p:bldP spid="11270"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ChangeArrowheads="1"/>
          </p:cNvSpPr>
          <p:nvPr/>
        </p:nvSpPr>
        <p:spPr bwMode="auto">
          <a:xfrm>
            <a:off x="1984376" y="908051"/>
            <a:ext cx="8226425"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600" b="1">
                <a:solidFill>
                  <a:srgbClr val="0000FF"/>
                </a:solidFill>
                <a:latin typeface="Times New Roman" panose="02020603050405020304" pitchFamily="18" charset="0"/>
              </a:rPr>
              <a:t>2  Complete the passage below using the words in the box in the correct form.</a:t>
            </a:r>
            <a:r>
              <a:rPr lang="en-US" altLang="zh-CN" sz="3600" b="1">
                <a:solidFill>
                  <a:srgbClr val="000000"/>
                </a:solidFill>
                <a:latin typeface="Times New Roman" panose="02020603050405020304" pitchFamily="18" charset="0"/>
              </a:rPr>
              <a:t>     </a:t>
            </a:r>
          </a:p>
          <a:p>
            <a:pPr eaLnBrk="1" hangingPunct="1">
              <a:spcBef>
                <a:spcPct val="50000"/>
              </a:spcBef>
            </a:pPr>
            <a:r>
              <a:rPr lang="en-US" altLang="zh-CN" sz="3600" b="1">
                <a:solidFill>
                  <a:srgbClr val="FF0000"/>
                </a:solidFill>
                <a:latin typeface="Times New Roman" panose="02020603050405020304" pitchFamily="18" charset="0"/>
              </a:rPr>
              <a:t>predict, adopt, attempt, possess, by coincidence, a great deal, on the other hand  </a:t>
            </a:r>
          </a:p>
          <a:p>
            <a:pPr eaLnBrk="1" hangingPunct="1">
              <a:spcBef>
                <a:spcPct val="50000"/>
              </a:spcBef>
            </a:pPr>
            <a:r>
              <a:rPr lang="en-US" altLang="zh-CN" sz="3600" b="1">
                <a:solidFill>
                  <a:srgbClr val="003399"/>
                </a:solidFill>
                <a:latin typeface="Times New Roman" panose="02020603050405020304" pitchFamily="18" charset="0"/>
              </a:rPr>
              <a:t>ARE THOSE SUNFLOWERS A REAL</a:t>
            </a:r>
          </a:p>
          <a:p>
            <a:pPr eaLnBrk="1" hangingPunct="1">
              <a:spcBef>
                <a:spcPct val="50000"/>
              </a:spcBef>
            </a:pPr>
            <a:r>
              <a:rPr lang="en-US" altLang="zh-CN" sz="3600" b="1">
                <a:solidFill>
                  <a:srgbClr val="003399"/>
                </a:solidFill>
                <a:latin typeface="Times New Roman" panose="02020603050405020304" pitchFamily="18" charset="0"/>
              </a:rPr>
              <a:t>PAINTING BY VAN GOGH? </a:t>
            </a:r>
          </a:p>
        </p:txBody>
      </p:sp>
    </p:spTree>
    <p:extLst>
      <p:ext uri="{BB962C8B-B14F-4D97-AF65-F5344CB8AC3E}">
        <p14:creationId xmlns:p14="http://schemas.microsoft.com/office/powerpoint/2010/main" val="2140485102"/>
      </p:ext>
    </p:extLst>
  </p:cSld>
  <p:clrMapOvr>
    <a:masterClrMapping/>
  </p:clrMapOvr>
  <p:transition>
    <p:split orient="vert"/>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2063750" y="765176"/>
            <a:ext cx="7920038" cy="493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3600" b="1">
                <a:solidFill>
                  <a:srgbClr val="000000"/>
                </a:solidFill>
                <a:latin typeface="Times New Roman" panose="02020603050405020304" pitchFamily="18" charset="0"/>
              </a:rPr>
              <a:t>The most popular art style in Western countries is Impressionism. Many people would love to ______ an Impressionist painting and spend __________  of money to own one. _____________ there are a lot of painters who can _____ the art style of any famous Impressionist artist and</a:t>
            </a:r>
          </a:p>
        </p:txBody>
      </p:sp>
      <p:sp>
        <p:nvSpPr>
          <p:cNvPr id="80899" name="Rectangle 3"/>
          <p:cNvSpPr>
            <a:spLocks noChangeArrowheads="1"/>
          </p:cNvSpPr>
          <p:nvPr/>
        </p:nvSpPr>
        <p:spPr bwMode="auto">
          <a:xfrm>
            <a:off x="6121400" y="2019300"/>
            <a:ext cx="17351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600" b="1">
                <a:solidFill>
                  <a:srgbClr val="FF0000"/>
                </a:solidFill>
                <a:latin typeface="Times New Roman" panose="02020603050405020304" pitchFamily="18" charset="0"/>
              </a:rPr>
              <a:t>possess</a:t>
            </a:r>
          </a:p>
        </p:txBody>
      </p:sp>
      <p:sp>
        <p:nvSpPr>
          <p:cNvPr id="80900" name="Rectangle 4"/>
          <p:cNvSpPr>
            <a:spLocks noChangeArrowheads="1"/>
          </p:cNvSpPr>
          <p:nvPr/>
        </p:nvSpPr>
        <p:spPr bwMode="auto">
          <a:xfrm>
            <a:off x="2119314" y="3224213"/>
            <a:ext cx="25987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600" b="1">
                <a:solidFill>
                  <a:srgbClr val="FF0000"/>
                </a:solidFill>
                <a:latin typeface="Times New Roman" panose="02020603050405020304" pitchFamily="18" charset="0"/>
              </a:rPr>
              <a:t>a great deal</a:t>
            </a:r>
          </a:p>
        </p:txBody>
      </p:sp>
      <p:sp>
        <p:nvSpPr>
          <p:cNvPr id="80901" name="Rectangle 5"/>
          <p:cNvSpPr>
            <a:spLocks noChangeArrowheads="1"/>
          </p:cNvSpPr>
          <p:nvPr/>
        </p:nvSpPr>
        <p:spPr bwMode="auto">
          <a:xfrm>
            <a:off x="2119313" y="3838575"/>
            <a:ext cx="3175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600" b="1">
                <a:solidFill>
                  <a:srgbClr val="FF0000"/>
                </a:solidFill>
                <a:latin typeface="Times New Roman" panose="02020603050405020304" pitchFamily="18" charset="0"/>
              </a:rPr>
              <a:t>by coincidence</a:t>
            </a:r>
          </a:p>
        </p:txBody>
      </p:sp>
      <p:sp>
        <p:nvSpPr>
          <p:cNvPr id="80902" name="Rectangle 6"/>
          <p:cNvSpPr>
            <a:spLocks noChangeArrowheads="1"/>
          </p:cNvSpPr>
          <p:nvPr/>
        </p:nvSpPr>
        <p:spPr bwMode="auto">
          <a:xfrm>
            <a:off x="5521326" y="4452938"/>
            <a:ext cx="13747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600" b="1">
                <a:solidFill>
                  <a:srgbClr val="FF0000"/>
                </a:solidFill>
                <a:latin typeface="Times New Roman" panose="02020603050405020304" pitchFamily="18" charset="0"/>
              </a:rPr>
              <a:t>adopt</a:t>
            </a:r>
          </a:p>
        </p:txBody>
      </p:sp>
    </p:spTree>
    <p:extLst>
      <p:ext uri="{BB962C8B-B14F-4D97-AF65-F5344CB8AC3E}">
        <p14:creationId xmlns:p14="http://schemas.microsoft.com/office/powerpoint/2010/main" val="2616025910"/>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box(in)">
                                      <p:cBhvr>
                                        <p:cTn id="7" dur="500"/>
                                        <p:tgtEl>
                                          <p:spTgt spid="808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0900"/>
                                        </p:tgtEl>
                                        <p:attrNameLst>
                                          <p:attrName>style.visibility</p:attrName>
                                        </p:attrNameLst>
                                      </p:cBhvr>
                                      <p:to>
                                        <p:strVal val="visible"/>
                                      </p:to>
                                    </p:set>
                                    <p:animEffect transition="in" filter="box(in)">
                                      <p:cBhvr>
                                        <p:cTn id="12" dur="500"/>
                                        <p:tgtEl>
                                          <p:spTgt spid="8090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0901"/>
                                        </p:tgtEl>
                                        <p:attrNameLst>
                                          <p:attrName>style.visibility</p:attrName>
                                        </p:attrNameLst>
                                      </p:cBhvr>
                                      <p:to>
                                        <p:strVal val="visible"/>
                                      </p:to>
                                    </p:set>
                                    <p:animEffect transition="in" filter="box(in)">
                                      <p:cBhvr>
                                        <p:cTn id="17" dur="500"/>
                                        <p:tgtEl>
                                          <p:spTgt spid="8090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0902"/>
                                        </p:tgtEl>
                                        <p:attrNameLst>
                                          <p:attrName>style.visibility</p:attrName>
                                        </p:attrNameLst>
                                      </p:cBhvr>
                                      <p:to>
                                        <p:strVal val="visible"/>
                                      </p:to>
                                    </p:set>
                                    <p:animEffect transition="in" filter="box(in)">
                                      <p:cBhvr>
                                        <p:cTn id="22" dur="500"/>
                                        <p:tgtEl>
                                          <p:spTgt spid="809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p:bldP spid="80900" grpId="0"/>
      <p:bldP spid="80901" grpId="0"/>
      <p:bldP spid="80902"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2173288" y="636589"/>
            <a:ext cx="7848600" cy="558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000000"/>
                </a:solidFill>
                <a:latin typeface="Times New Roman" panose="02020603050405020304" pitchFamily="18" charset="0"/>
              </a:rPr>
              <a:t>produce unknown “masterpieces”. One </a:t>
            </a:r>
          </a:p>
          <a:p>
            <a:pPr eaLnBrk="1" hangingPunct="1"/>
            <a:r>
              <a:rPr lang="en-US" altLang="zh-CN" sz="3600" b="1">
                <a:solidFill>
                  <a:srgbClr val="000000"/>
                </a:solidFill>
                <a:latin typeface="Times New Roman" panose="02020603050405020304" pitchFamily="18" charset="0"/>
              </a:rPr>
              <a:t>such painter, Otto Wacker, _________ </a:t>
            </a:r>
          </a:p>
          <a:p>
            <a:pPr eaLnBrk="1" hangingPunct="1"/>
            <a:r>
              <a:rPr lang="en-US" altLang="zh-CN" sz="3600" b="1">
                <a:solidFill>
                  <a:srgbClr val="000000"/>
                </a:solidFill>
                <a:latin typeface="Times New Roman" panose="02020603050405020304" pitchFamily="18" charset="0"/>
              </a:rPr>
              <a:t>to make a lot of money quickly and </a:t>
            </a:r>
          </a:p>
          <a:p>
            <a:pPr eaLnBrk="1" hangingPunct="1"/>
            <a:r>
              <a:rPr lang="en-US" altLang="zh-CN" sz="3600" b="1">
                <a:solidFill>
                  <a:srgbClr val="000000"/>
                </a:solidFill>
                <a:latin typeface="Times New Roman" panose="02020603050405020304" pitchFamily="18" charset="0"/>
              </a:rPr>
              <a:t>painted lots of “masterpieces” in the </a:t>
            </a:r>
          </a:p>
          <a:p>
            <a:pPr eaLnBrk="1" hangingPunct="1"/>
            <a:r>
              <a:rPr lang="en-US" altLang="zh-CN" sz="3600" b="1">
                <a:solidFill>
                  <a:srgbClr val="000000"/>
                </a:solidFill>
                <a:latin typeface="Times New Roman" panose="02020603050405020304" pitchFamily="18" charset="0"/>
              </a:rPr>
              <a:t>style of Van Gogh. Many were </a:t>
            </a:r>
          </a:p>
          <a:p>
            <a:pPr eaLnBrk="1" hangingPunct="1"/>
            <a:r>
              <a:rPr lang="en-US" altLang="zh-CN" sz="3600" b="1">
                <a:solidFill>
                  <a:srgbClr val="000000"/>
                </a:solidFill>
                <a:latin typeface="Times New Roman" panose="02020603050405020304" pitchFamily="18" charset="0"/>
              </a:rPr>
              <a:t>considered to be Von Gogh’s own work </a:t>
            </a:r>
          </a:p>
          <a:p>
            <a:pPr eaLnBrk="1" hangingPunct="1"/>
            <a:r>
              <a:rPr lang="en-US" altLang="zh-CN" sz="3600" b="1">
                <a:solidFill>
                  <a:srgbClr val="000000"/>
                </a:solidFill>
                <a:latin typeface="Times New Roman" panose="02020603050405020304" pitchFamily="18" charset="0"/>
              </a:rPr>
              <a:t>by important art critics. On the one </a:t>
            </a:r>
          </a:p>
          <a:p>
            <a:pPr eaLnBrk="1" hangingPunct="1"/>
            <a:r>
              <a:rPr lang="en-US" altLang="zh-CN" sz="3600" b="1">
                <a:solidFill>
                  <a:srgbClr val="000000"/>
                </a:solidFill>
                <a:latin typeface="Times New Roman" panose="02020603050405020304" pitchFamily="18" charset="0"/>
              </a:rPr>
              <a:t>hand some of them were discovered. </a:t>
            </a:r>
          </a:p>
          <a:p>
            <a:pPr eaLnBrk="1" hangingPunct="1"/>
            <a:r>
              <a:rPr lang="en-US" altLang="zh-CN" sz="3600" b="1">
                <a:solidFill>
                  <a:srgbClr val="000000"/>
                </a:solidFill>
                <a:latin typeface="Times New Roman" panose="02020603050405020304" pitchFamily="18" charset="0"/>
              </a:rPr>
              <a:t>________________ some famous art </a:t>
            </a:r>
          </a:p>
          <a:p>
            <a:pPr eaLnBrk="1" hangingPunct="1"/>
            <a:r>
              <a:rPr lang="en-US" altLang="zh-CN" sz="3600" b="1">
                <a:solidFill>
                  <a:srgbClr val="000000"/>
                </a:solidFill>
                <a:latin typeface="Times New Roman" panose="02020603050405020304" pitchFamily="18" charset="0"/>
              </a:rPr>
              <a:t>critics wonder if there are many </a:t>
            </a:r>
          </a:p>
        </p:txBody>
      </p:sp>
      <p:sp>
        <p:nvSpPr>
          <p:cNvPr id="82947" name="Rectangle 3"/>
          <p:cNvSpPr>
            <a:spLocks noChangeArrowheads="1"/>
          </p:cNvSpPr>
          <p:nvPr/>
        </p:nvSpPr>
        <p:spPr bwMode="auto">
          <a:xfrm>
            <a:off x="7608888" y="1196975"/>
            <a:ext cx="22399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600" b="1">
                <a:solidFill>
                  <a:srgbClr val="FF0000"/>
                </a:solidFill>
                <a:latin typeface="Times New Roman" panose="02020603050405020304" pitchFamily="18" charset="0"/>
              </a:rPr>
              <a:t>attempted</a:t>
            </a:r>
          </a:p>
        </p:txBody>
      </p:sp>
      <p:sp>
        <p:nvSpPr>
          <p:cNvPr id="82948" name="Rectangle 4"/>
          <p:cNvSpPr>
            <a:spLocks noChangeArrowheads="1"/>
          </p:cNvSpPr>
          <p:nvPr/>
        </p:nvSpPr>
        <p:spPr bwMode="auto">
          <a:xfrm>
            <a:off x="2208214" y="5013325"/>
            <a:ext cx="38242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600" b="1">
                <a:solidFill>
                  <a:srgbClr val="FF0000"/>
                </a:solidFill>
                <a:latin typeface="Times New Roman" panose="02020603050405020304" pitchFamily="18" charset="0"/>
              </a:rPr>
              <a:t>On the other hand</a:t>
            </a:r>
          </a:p>
        </p:txBody>
      </p:sp>
    </p:spTree>
    <p:extLst>
      <p:ext uri="{BB962C8B-B14F-4D97-AF65-F5344CB8AC3E}">
        <p14:creationId xmlns:p14="http://schemas.microsoft.com/office/powerpoint/2010/main" val="4012932684"/>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2947"/>
                                        </p:tgtEl>
                                        <p:attrNameLst>
                                          <p:attrName>style.visibility</p:attrName>
                                        </p:attrNameLst>
                                      </p:cBhvr>
                                      <p:to>
                                        <p:strVal val="visible"/>
                                      </p:to>
                                    </p:set>
                                    <p:animEffect transition="in" filter="box(in)">
                                      <p:cBhvr>
                                        <p:cTn id="7" dur="500"/>
                                        <p:tgtEl>
                                          <p:spTgt spid="829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2948"/>
                                        </p:tgtEl>
                                        <p:attrNameLst>
                                          <p:attrName>style.visibility</p:attrName>
                                        </p:attrNameLst>
                                      </p:cBhvr>
                                      <p:to>
                                        <p:strVal val="visible"/>
                                      </p:to>
                                    </p:set>
                                    <p:animEffect transition="in" filter="box(in)">
                                      <p:cBhvr>
                                        <p:cTn id="12" dur="500"/>
                                        <p:tgtEl>
                                          <p:spTgt spid="82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p:bldP spid="82948"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4"/>
          <p:cNvSpPr>
            <a:spLocks noChangeArrowheads="1"/>
          </p:cNvSpPr>
          <p:nvPr/>
        </p:nvSpPr>
        <p:spPr bwMode="auto">
          <a:xfrm>
            <a:off x="1957388" y="963614"/>
            <a:ext cx="8710612" cy="432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3600" b="1">
                <a:solidFill>
                  <a:srgbClr val="000000"/>
                </a:solidFill>
                <a:latin typeface="Times New Roman" panose="02020603050405020304" pitchFamily="18" charset="0"/>
              </a:rPr>
              <a:t>other “masterpieces” hanging on gallery walls. As a man looking after Van Gogh’s paintings said: "I would not be surprised </a:t>
            </a:r>
          </a:p>
          <a:p>
            <a:pPr eaLnBrk="1" hangingPunct="1">
              <a:lnSpc>
                <a:spcPct val="110000"/>
              </a:lnSpc>
            </a:pPr>
            <a:r>
              <a:rPr lang="en-US" altLang="zh-CN" sz="3600" b="1">
                <a:solidFill>
                  <a:srgbClr val="000000"/>
                </a:solidFill>
                <a:latin typeface="Times New Roman" panose="02020603050405020304" pitchFamily="18" charset="0"/>
              </a:rPr>
              <a:t>if the number (of “masterpieces”) grows to more than 200.”  So who can _______ where and when the next “masterpiece” will be discovered? </a:t>
            </a:r>
          </a:p>
        </p:txBody>
      </p:sp>
      <p:sp>
        <p:nvSpPr>
          <p:cNvPr id="79877" name="Rectangle 5"/>
          <p:cNvSpPr>
            <a:spLocks noChangeArrowheads="1"/>
          </p:cNvSpPr>
          <p:nvPr/>
        </p:nvSpPr>
        <p:spPr bwMode="auto">
          <a:xfrm>
            <a:off x="7824788" y="3357563"/>
            <a:ext cx="16637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eaLnBrk="0" hangingPunct="0">
              <a:defRPr>
                <a:solidFill>
                  <a:schemeClr val="tx1"/>
                </a:solidFill>
                <a:latin typeface="Arial" panose="020B0604020202020204" pitchFamily="34" charset="0"/>
                <a:ea typeface="宋体" panose="02010600030101010101" pitchFamily="2" charset="-122"/>
              </a:defRPr>
            </a:lvl1pPr>
            <a:lvl2pPr marL="742950" indent="-285750" defTabSz="912813" eaLnBrk="0" hangingPunct="0">
              <a:defRPr>
                <a:solidFill>
                  <a:schemeClr val="tx1"/>
                </a:solidFill>
                <a:latin typeface="Arial" panose="020B0604020202020204" pitchFamily="34" charset="0"/>
                <a:ea typeface="宋体" panose="02010600030101010101" pitchFamily="2" charset="-122"/>
              </a:defRPr>
            </a:lvl2pPr>
            <a:lvl3pPr marL="1143000" indent="-228600" defTabSz="912813" eaLnBrk="0" hangingPunct="0">
              <a:defRPr>
                <a:solidFill>
                  <a:schemeClr val="tx1"/>
                </a:solidFill>
                <a:latin typeface="Arial" panose="020B0604020202020204" pitchFamily="34" charset="0"/>
                <a:ea typeface="宋体" panose="02010600030101010101" pitchFamily="2" charset="-122"/>
              </a:defRPr>
            </a:lvl3pPr>
            <a:lvl4pPr marL="1600200" indent="-228600" defTabSz="912813" eaLnBrk="0" hangingPunct="0">
              <a:defRPr>
                <a:solidFill>
                  <a:schemeClr val="tx1"/>
                </a:solidFill>
                <a:latin typeface="Arial" panose="020B0604020202020204" pitchFamily="34" charset="0"/>
                <a:ea typeface="宋体" panose="02010600030101010101" pitchFamily="2" charset="-122"/>
              </a:defRPr>
            </a:lvl4pPr>
            <a:lvl5pPr marL="2057400" indent="-228600" defTabSz="912813" eaLnBrk="0" hangingPunct="0">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600" b="1">
                <a:solidFill>
                  <a:srgbClr val="FF0000"/>
                </a:solidFill>
                <a:latin typeface="Times New Roman" panose="02020603050405020304" pitchFamily="18" charset="0"/>
              </a:rPr>
              <a:t>predict</a:t>
            </a:r>
          </a:p>
        </p:txBody>
      </p:sp>
    </p:spTree>
    <p:extLst>
      <p:ext uri="{BB962C8B-B14F-4D97-AF65-F5344CB8AC3E}">
        <p14:creationId xmlns:p14="http://schemas.microsoft.com/office/powerpoint/2010/main" val="3944048839"/>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9877"/>
                                        </p:tgtEl>
                                        <p:attrNameLst>
                                          <p:attrName>style.visibility</p:attrName>
                                        </p:attrNameLst>
                                      </p:cBhvr>
                                      <p:to>
                                        <p:strVal val="visible"/>
                                      </p:to>
                                    </p:set>
                                    <p:animEffect transition="in" filter="box(in)">
                                      <p:cBhvr>
                                        <p:cTn id="7" dur="500"/>
                                        <p:tgtEl>
                                          <p:spTgt spid="79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7" grpId="0"/>
    </p:bld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61506" name="Picture 2" descr="0711019l_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61507" name="WordArt 3"/>
          <p:cNvSpPr>
            <a:spLocks noChangeArrowheads="1" noChangeShapeType="1" noTextEdit="1"/>
          </p:cNvSpPr>
          <p:nvPr/>
        </p:nvSpPr>
        <p:spPr bwMode="auto">
          <a:xfrm>
            <a:off x="2279651" y="188914"/>
            <a:ext cx="7483475" cy="2447925"/>
          </a:xfrm>
          <a:prstGeom prst="rect">
            <a:avLst/>
          </a:prstGeom>
        </p:spPr>
        <p:txBody>
          <a:bodyPr wrap="none" fromWordArt="1">
            <a:prstTxWarp prst="textSlantUp">
              <a:avLst>
                <a:gd name="adj" fmla="val 32056"/>
              </a:avLst>
            </a:prstTxWarp>
          </a:bodyPr>
          <a:lstStyle/>
          <a:p>
            <a:pPr algn="ctr"/>
            <a:r>
              <a:rPr lang="en-US" altLang="zh-CN" sz="6600" b="1" kern="10">
                <a:ln w="38100">
                  <a:solidFill>
                    <a:srgbClr val="FFFFFF"/>
                  </a:solidFill>
                  <a:round/>
                  <a:headEnd/>
                  <a:tailEnd/>
                </a:ln>
                <a:solidFill>
                  <a:srgbClr val="FFFFFF"/>
                </a:solidFill>
                <a:effectLst>
                  <a:outerShdw dist="53882" dir="2700000" algn="ctr" rotWithShape="0">
                    <a:srgbClr val="9999FF">
                      <a:alpha val="80000"/>
                    </a:srgbClr>
                  </a:outerShdw>
                </a:effectLst>
                <a:latin typeface="Arial"/>
                <a:ea typeface="宋体" charset="-122"/>
                <a:cs typeface="Arial"/>
              </a:rPr>
              <a:t>The Subjunctive Mood</a:t>
            </a:r>
          </a:p>
          <a:p>
            <a:pPr algn="ctr"/>
            <a:r>
              <a:rPr lang="zh-CN" altLang="en-US" sz="6600" b="1" kern="10">
                <a:ln w="38100">
                  <a:solidFill>
                    <a:srgbClr val="FFFFFF"/>
                  </a:solidFill>
                  <a:round/>
                  <a:headEnd/>
                  <a:tailEnd/>
                </a:ln>
                <a:solidFill>
                  <a:srgbClr val="FFFFFF"/>
                </a:solidFill>
                <a:effectLst>
                  <a:outerShdw dist="53882" dir="2700000" algn="ctr" rotWithShape="0">
                    <a:srgbClr val="9999FF">
                      <a:alpha val="80000"/>
                    </a:srgbClr>
                  </a:outerShdw>
                </a:effectLst>
                <a:latin typeface="Arial"/>
                <a:ea typeface="宋体" charset="-122"/>
                <a:cs typeface="Arial"/>
              </a:rPr>
              <a:t>虚拟语气</a:t>
            </a:r>
          </a:p>
        </p:txBody>
      </p:sp>
      <p:sp>
        <p:nvSpPr>
          <p:cNvPr id="661508" name="Text Box 4"/>
          <p:cNvSpPr txBox="1">
            <a:spLocks noChangeArrowheads="1"/>
          </p:cNvSpPr>
          <p:nvPr/>
        </p:nvSpPr>
        <p:spPr bwMode="auto">
          <a:xfrm>
            <a:off x="2362201" y="5538788"/>
            <a:ext cx="189093" cy="648512"/>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00" tIns="46800" rIns="93600" bIns="46800">
            <a:spAutoFit/>
          </a:bodyPr>
          <a:lstStyle/>
          <a:p>
            <a:pPr>
              <a:spcBef>
                <a:spcPct val="20000"/>
              </a:spcBef>
            </a:pPr>
            <a:endParaRPr kumimoji="1" lang="zh-CN" altLang="zh-CN" sz="3600" b="1">
              <a:solidFill>
                <a:srgbClr val="6600FF"/>
              </a:solidFill>
              <a:latin typeface="Arial Narrow" pitchFamily="34" charset="0"/>
              <a:ea typeface="华文新魏" pitchFamily="2" charset="-122"/>
            </a:endParaRPr>
          </a:p>
        </p:txBody>
      </p:sp>
    </p:spTree>
    <p:extLst>
      <p:ext uri="{BB962C8B-B14F-4D97-AF65-F5344CB8AC3E}">
        <p14:creationId xmlns:p14="http://schemas.microsoft.com/office/powerpoint/2010/main" val="2366317150"/>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2530" name="Text Box 2"/>
          <p:cNvSpPr txBox="1">
            <a:spLocks noChangeArrowheads="1"/>
          </p:cNvSpPr>
          <p:nvPr/>
        </p:nvSpPr>
        <p:spPr bwMode="auto">
          <a:xfrm>
            <a:off x="2057400" y="1676400"/>
            <a:ext cx="2362200" cy="22987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600" b="1">
                <a:solidFill>
                  <a:srgbClr val="000000"/>
                </a:solidFill>
                <a:ea typeface="宋体" charset="-122"/>
              </a:rPr>
              <a:t>Forms of </a:t>
            </a:r>
          </a:p>
          <a:p>
            <a:pPr algn="ctr">
              <a:spcBef>
                <a:spcPct val="50000"/>
              </a:spcBef>
            </a:pPr>
            <a:r>
              <a:rPr lang="en-US" altLang="zh-CN" sz="3600" b="1">
                <a:solidFill>
                  <a:srgbClr val="000000"/>
                </a:solidFill>
                <a:ea typeface="宋体" charset="-122"/>
              </a:rPr>
              <a:t>English </a:t>
            </a:r>
          </a:p>
          <a:p>
            <a:pPr algn="ctr">
              <a:spcBef>
                <a:spcPct val="50000"/>
              </a:spcBef>
            </a:pPr>
            <a:r>
              <a:rPr lang="en-US" altLang="zh-CN" sz="3600" b="1">
                <a:solidFill>
                  <a:srgbClr val="000000"/>
                </a:solidFill>
                <a:ea typeface="宋体" charset="-122"/>
              </a:rPr>
              <a:t>Verbs</a:t>
            </a:r>
          </a:p>
        </p:txBody>
      </p:sp>
      <p:sp>
        <p:nvSpPr>
          <p:cNvPr id="662531" name="Line 3"/>
          <p:cNvSpPr>
            <a:spLocks noChangeShapeType="1"/>
          </p:cNvSpPr>
          <p:nvPr/>
        </p:nvSpPr>
        <p:spPr bwMode="auto">
          <a:xfrm flipV="1">
            <a:off x="4419600" y="1752600"/>
            <a:ext cx="838200" cy="609600"/>
          </a:xfrm>
          <a:prstGeom prst="line">
            <a:avLst/>
          </a:prstGeom>
          <a:noFill/>
          <a:ln w="38100">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000000"/>
              </a:solidFill>
              <a:ea typeface="宋体" charset="-122"/>
            </a:endParaRPr>
          </a:p>
        </p:txBody>
      </p:sp>
      <p:sp>
        <p:nvSpPr>
          <p:cNvPr id="662532" name="Text Box 4"/>
          <p:cNvSpPr txBox="1">
            <a:spLocks noChangeArrowheads="1"/>
          </p:cNvSpPr>
          <p:nvPr/>
        </p:nvSpPr>
        <p:spPr bwMode="auto">
          <a:xfrm>
            <a:off x="5410200" y="1371601"/>
            <a:ext cx="2209800" cy="646331"/>
          </a:xfrm>
          <a:prstGeom prst="rect">
            <a:avLst/>
          </a:prstGeom>
          <a:noFill/>
          <a:ln w="34925">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3600" b="1">
                <a:solidFill>
                  <a:srgbClr val="000000"/>
                </a:solidFill>
                <a:ea typeface="宋体" charset="-122"/>
              </a:rPr>
              <a:t>tenses</a:t>
            </a:r>
          </a:p>
        </p:txBody>
      </p:sp>
      <p:sp>
        <p:nvSpPr>
          <p:cNvPr id="662533" name="Line 5"/>
          <p:cNvSpPr>
            <a:spLocks noChangeShapeType="1"/>
          </p:cNvSpPr>
          <p:nvPr/>
        </p:nvSpPr>
        <p:spPr bwMode="auto">
          <a:xfrm>
            <a:off x="4572000" y="2743200"/>
            <a:ext cx="762000" cy="0"/>
          </a:xfrm>
          <a:prstGeom prst="line">
            <a:avLst/>
          </a:prstGeom>
          <a:noFill/>
          <a:ln w="3492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000000"/>
              </a:solidFill>
              <a:ea typeface="宋体" charset="-122"/>
            </a:endParaRPr>
          </a:p>
        </p:txBody>
      </p:sp>
      <p:sp>
        <p:nvSpPr>
          <p:cNvPr id="662534" name="Text Box 6"/>
          <p:cNvSpPr txBox="1">
            <a:spLocks noChangeArrowheads="1"/>
          </p:cNvSpPr>
          <p:nvPr/>
        </p:nvSpPr>
        <p:spPr bwMode="auto">
          <a:xfrm>
            <a:off x="5410200" y="2438401"/>
            <a:ext cx="2133600" cy="646331"/>
          </a:xfrm>
          <a:prstGeom prst="rect">
            <a:avLst/>
          </a:prstGeom>
          <a:noFill/>
          <a:ln w="349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3600" b="1">
                <a:solidFill>
                  <a:srgbClr val="000000"/>
                </a:solidFill>
                <a:ea typeface="宋体" charset="-122"/>
              </a:rPr>
              <a:t>voices</a:t>
            </a:r>
          </a:p>
        </p:txBody>
      </p:sp>
      <p:sp>
        <p:nvSpPr>
          <p:cNvPr id="662535" name="Line 7"/>
          <p:cNvSpPr>
            <a:spLocks noChangeShapeType="1"/>
          </p:cNvSpPr>
          <p:nvPr/>
        </p:nvSpPr>
        <p:spPr bwMode="auto">
          <a:xfrm>
            <a:off x="4495800" y="3048000"/>
            <a:ext cx="762000" cy="838200"/>
          </a:xfrm>
          <a:prstGeom prst="line">
            <a:avLst/>
          </a:prstGeom>
          <a:noFill/>
          <a:ln w="317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000000"/>
              </a:solidFill>
              <a:ea typeface="宋体" charset="-122"/>
            </a:endParaRPr>
          </a:p>
        </p:txBody>
      </p:sp>
      <p:sp>
        <p:nvSpPr>
          <p:cNvPr id="662536" name="Text Box 8"/>
          <p:cNvSpPr txBox="1">
            <a:spLocks noChangeArrowheads="1"/>
          </p:cNvSpPr>
          <p:nvPr/>
        </p:nvSpPr>
        <p:spPr bwMode="auto">
          <a:xfrm>
            <a:off x="5181600" y="3802063"/>
            <a:ext cx="1295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smtClean="0">
              <a:solidFill>
                <a:srgbClr val="000000"/>
              </a:solidFill>
              <a:ea typeface="宋体" charset="-122"/>
            </a:endParaRPr>
          </a:p>
        </p:txBody>
      </p:sp>
      <p:sp>
        <p:nvSpPr>
          <p:cNvPr id="662537" name="Text Box 9"/>
          <p:cNvSpPr txBox="1">
            <a:spLocks noChangeArrowheads="1"/>
          </p:cNvSpPr>
          <p:nvPr/>
        </p:nvSpPr>
        <p:spPr bwMode="auto">
          <a:xfrm>
            <a:off x="5334000" y="3581401"/>
            <a:ext cx="1828800" cy="646331"/>
          </a:xfrm>
          <a:prstGeom prst="rect">
            <a:avLst/>
          </a:prstGeom>
          <a:noFill/>
          <a:ln w="349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3600" b="1">
                <a:solidFill>
                  <a:srgbClr val="000000"/>
                </a:solidFill>
                <a:ea typeface="宋体" charset="-122"/>
              </a:rPr>
              <a:t>moods</a:t>
            </a:r>
          </a:p>
        </p:txBody>
      </p:sp>
      <p:sp>
        <p:nvSpPr>
          <p:cNvPr id="662538" name="Line 10"/>
          <p:cNvSpPr>
            <a:spLocks noChangeShapeType="1"/>
          </p:cNvSpPr>
          <p:nvPr/>
        </p:nvSpPr>
        <p:spPr bwMode="auto">
          <a:xfrm flipV="1">
            <a:off x="6934200" y="3200400"/>
            <a:ext cx="609600" cy="381000"/>
          </a:xfrm>
          <a:prstGeom prst="line">
            <a:avLst/>
          </a:prstGeom>
          <a:noFill/>
          <a:ln w="349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000000"/>
              </a:solidFill>
              <a:ea typeface="宋体" charset="-122"/>
            </a:endParaRPr>
          </a:p>
        </p:txBody>
      </p:sp>
      <p:sp>
        <p:nvSpPr>
          <p:cNvPr id="662539" name="Text Box 11"/>
          <p:cNvSpPr txBox="1">
            <a:spLocks noChangeArrowheads="1"/>
          </p:cNvSpPr>
          <p:nvPr/>
        </p:nvSpPr>
        <p:spPr bwMode="auto">
          <a:xfrm>
            <a:off x="7751763" y="2924176"/>
            <a:ext cx="2514600" cy="646331"/>
          </a:xfrm>
          <a:prstGeom prst="rect">
            <a:avLst/>
          </a:prstGeom>
          <a:noFill/>
          <a:ln w="349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3600" b="1">
                <a:solidFill>
                  <a:srgbClr val="000000"/>
                </a:solidFill>
                <a:ea typeface="宋体" charset="-122"/>
              </a:rPr>
              <a:t>indicative</a:t>
            </a:r>
          </a:p>
        </p:txBody>
      </p:sp>
      <p:sp>
        <p:nvSpPr>
          <p:cNvPr id="662540" name="Text Box 12"/>
          <p:cNvSpPr txBox="1">
            <a:spLocks noChangeArrowheads="1"/>
          </p:cNvSpPr>
          <p:nvPr/>
        </p:nvSpPr>
        <p:spPr bwMode="auto">
          <a:xfrm>
            <a:off x="7772400" y="3716339"/>
            <a:ext cx="2895600" cy="646331"/>
          </a:xfrm>
          <a:prstGeom prst="rect">
            <a:avLst/>
          </a:prstGeom>
          <a:noFill/>
          <a:ln w="349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3600" b="1">
                <a:solidFill>
                  <a:srgbClr val="000000"/>
                </a:solidFill>
                <a:ea typeface="宋体" charset="-122"/>
              </a:rPr>
              <a:t>imperative</a:t>
            </a:r>
          </a:p>
        </p:txBody>
      </p:sp>
      <p:sp>
        <p:nvSpPr>
          <p:cNvPr id="662541" name="Line 13"/>
          <p:cNvSpPr>
            <a:spLocks noChangeShapeType="1"/>
          </p:cNvSpPr>
          <p:nvPr/>
        </p:nvSpPr>
        <p:spPr bwMode="auto">
          <a:xfrm>
            <a:off x="6934200" y="4267200"/>
            <a:ext cx="533400" cy="533400"/>
          </a:xfrm>
          <a:prstGeom prst="line">
            <a:avLst/>
          </a:prstGeom>
          <a:noFill/>
          <a:ln w="349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000000"/>
              </a:solidFill>
              <a:ea typeface="宋体" charset="-122"/>
            </a:endParaRPr>
          </a:p>
        </p:txBody>
      </p:sp>
      <p:sp>
        <p:nvSpPr>
          <p:cNvPr id="662542" name="Text Box 14"/>
          <p:cNvSpPr txBox="1">
            <a:spLocks noChangeArrowheads="1"/>
          </p:cNvSpPr>
          <p:nvPr/>
        </p:nvSpPr>
        <p:spPr bwMode="auto">
          <a:xfrm>
            <a:off x="7535863" y="4508501"/>
            <a:ext cx="2971800" cy="646331"/>
          </a:xfrm>
          <a:prstGeom prst="rect">
            <a:avLst/>
          </a:prstGeom>
          <a:noFill/>
          <a:ln w="349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3600" b="1">
                <a:solidFill>
                  <a:srgbClr val="000000"/>
                </a:solidFill>
                <a:ea typeface="宋体" charset="-122"/>
              </a:rPr>
              <a:t>subjunctive</a:t>
            </a:r>
          </a:p>
        </p:txBody>
      </p:sp>
      <p:sp>
        <p:nvSpPr>
          <p:cNvPr id="662543" name="Line 15"/>
          <p:cNvSpPr>
            <a:spLocks noChangeShapeType="1"/>
          </p:cNvSpPr>
          <p:nvPr/>
        </p:nvSpPr>
        <p:spPr bwMode="auto">
          <a:xfrm flipV="1">
            <a:off x="7175500" y="3886201"/>
            <a:ext cx="596900" cy="47625"/>
          </a:xfrm>
          <a:prstGeom prst="line">
            <a:avLst/>
          </a:prstGeom>
          <a:noFill/>
          <a:ln w="349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solidFill>
                <a:srgbClr val="000000"/>
              </a:solidFill>
              <a:ea typeface="宋体" charset="-122"/>
            </a:endParaRPr>
          </a:p>
        </p:txBody>
      </p:sp>
    </p:spTree>
    <p:extLst>
      <p:ext uri="{BB962C8B-B14F-4D97-AF65-F5344CB8AC3E}">
        <p14:creationId xmlns:p14="http://schemas.microsoft.com/office/powerpoint/2010/main" val="3346202425"/>
      </p:ext>
    </p:extLst>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62531"/>
                                        </p:tgtEl>
                                        <p:attrNameLst>
                                          <p:attrName>style.visibility</p:attrName>
                                        </p:attrNameLst>
                                      </p:cBhvr>
                                      <p:to>
                                        <p:strVal val="visible"/>
                                      </p:to>
                                    </p:set>
                                    <p:animEffect transition="in" filter="randombar(horizontal)">
                                      <p:cBhvr>
                                        <p:cTn id="7" dur="500"/>
                                        <p:tgtEl>
                                          <p:spTgt spid="6625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62532"/>
                                        </p:tgtEl>
                                        <p:attrNameLst>
                                          <p:attrName>style.visibility</p:attrName>
                                        </p:attrNameLst>
                                      </p:cBhvr>
                                      <p:to>
                                        <p:strVal val="visible"/>
                                      </p:to>
                                    </p:set>
                                    <p:animEffect transition="in" filter="dissolve">
                                      <p:cBhvr>
                                        <p:cTn id="12" dur="500"/>
                                        <p:tgtEl>
                                          <p:spTgt spid="66253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62533"/>
                                        </p:tgtEl>
                                        <p:attrNameLst>
                                          <p:attrName>style.visibility</p:attrName>
                                        </p:attrNameLst>
                                      </p:cBhvr>
                                      <p:to>
                                        <p:strVal val="visible"/>
                                      </p:to>
                                    </p:set>
                                    <p:animEffect transition="in" filter="randombar(horizontal)">
                                      <p:cBhvr>
                                        <p:cTn id="17" dur="500"/>
                                        <p:tgtEl>
                                          <p:spTgt spid="66253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62534"/>
                                        </p:tgtEl>
                                        <p:attrNameLst>
                                          <p:attrName>style.visibility</p:attrName>
                                        </p:attrNameLst>
                                      </p:cBhvr>
                                      <p:to>
                                        <p:strVal val="visible"/>
                                      </p:to>
                                    </p:set>
                                    <p:animEffect transition="in" filter="dissolve">
                                      <p:cBhvr>
                                        <p:cTn id="22" dur="500"/>
                                        <p:tgtEl>
                                          <p:spTgt spid="66253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62535"/>
                                        </p:tgtEl>
                                        <p:attrNameLst>
                                          <p:attrName>style.visibility</p:attrName>
                                        </p:attrNameLst>
                                      </p:cBhvr>
                                      <p:to>
                                        <p:strVal val="visible"/>
                                      </p:to>
                                    </p:set>
                                    <p:animEffect transition="in" filter="randombar(horizontal)">
                                      <p:cBhvr>
                                        <p:cTn id="27" dur="500"/>
                                        <p:tgtEl>
                                          <p:spTgt spid="66253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4" presetClass="entr" presetSubtype="10" fill="hold" grpId="0" nodeType="clickEffect" nodePh="1">
                                  <p:stCondLst>
                                    <p:cond delay="0"/>
                                  </p:stCondLst>
                                  <p:endCondLst>
                                    <p:cond evt="begin" delay="0">
                                      <p:tn val="30"/>
                                    </p:cond>
                                  </p:endCondLst>
                                  <p:childTnLst>
                                    <p:set>
                                      <p:cBhvr>
                                        <p:cTn id="31" dur="1" fill="hold">
                                          <p:stCondLst>
                                            <p:cond delay="0"/>
                                          </p:stCondLst>
                                        </p:cTn>
                                        <p:tgtEl>
                                          <p:spTgt spid="662536"/>
                                        </p:tgtEl>
                                        <p:attrNameLst>
                                          <p:attrName>style.visibility</p:attrName>
                                        </p:attrNameLst>
                                      </p:cBhvr>
                                      <p:to>
                                        <p:strVal val="visible"/>
                                      </p:to>
                                    </p:set>
                                    <p:animEffect transition="in" filter="randombar(horizontal)">
                                      <p:cBhvr>
                                        <p:cTn id="32" dur="500"/>
                                        <p:tgtEl>
                                          <p:spTgt spid="66253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662537"/>
                                        </p:tgtEl>
                                        <p:attrNameLst>
                                          <p:attrName>style.visibility</p:attrName>
                                        </p:attrNameLst>
                                      </p:cBhvr>
                                      <p:to>
                                        <p:strVal val="visible"/>
                                      </p:to>
                                    </p:set>
                                    <p:animEffect transition="in" filter="dissolve">
                                      <p:cBhvr>
                                        <p:cTn id="37" dur="500"/>
                                        <p:tgtEl>
                                          <p:spTgt spid="66253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662538"/>
                                        </p:tgtEl>
                                        <p:attrNameLst>
                                          <p:attrName>style.visibility</p:attrName>
                                        </p:attrNameLst>
                                      </p:cBhvr>
                                      <p:to>
                                        <p:strVal val="visible"/>
                                      </p:to>
                                    </p:set>
                                    <p:animEffect transition="in" filter="slide(fromBottom)">
                                      <p:cBhvr>
                                        <p:cTn id="42" dur="500"/>
                                        <p:tgtEl>
                                          <p:spTgt spid="66253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662539"/>
                                        </p:tgtEl>
                                        <p:attrNameLst>
                                          <p:attrName>style.visibility</p:attrName>
                                        </p:attrNameLst>
                                      </p:cBhvr>
                                      <p:to>
                                        <p:strVal val="visible"/>
                                      </p:to>
                                    </p:set>
                                    <p:animEffect transition="in" filter="dissolve">
                                      <p:cBhvr>
                                        <p:cTn id="47" dur="500"/>
                                        <p:tgtEl>
                                          <p:spTgt spid="66253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662543"/>
                                        </p:tgtEl>
                                        <p:attrNameLst>
                                          <p:attrName>style.visibility</p:attrName>
                                        </p:attrNameLst>
                                      </p:cBhvr>
                                      <p:to>
                                        <p:strVal val="visible"/>
                                      </p:to>
                                    </p:set>
                                    <p:animEffect transition="in" filter="slide(fromBottom)">
                                      <p:cBhvr>
                                        <p:cTn id="52" dur="500"/>
                                        <p:tgtEl>
                                          <p:spTgt spid="66254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662540"/>
                                        </p:tgtEl>
                                        <p:attrNameLst>
                                          <p:attrName>style.visibility</p:attrName>
                                        </p:attrNameLst>
                                      </p:cBhvr>
                                      <p:to>
                                        <p:strVal val="visible"/>
                                      </p:to>
                                    </p:set>
                                    <p:animEffect transition="in" filter="dissolve">
                                      <p:cBhvr>
                                        <p:cTn id="57" dur="500"/>
                                        <p:tgtEl>
                                          <p:spTgt spid="662540"/>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662541"/>
                                        </p:tgtEl>
                                        <p:attrNameLst>
                                          <p:attrName>style.visibility</p:attrName>
                                        </p:attrNameLst>
                                      </p:cBhvr>
                                      <p:to>
                                        <p:strVal val="visible"/>
                                      </p:to>
                                    </p:set>
                                    <p:animEffect transition="in" filter="slide(fromBottom)">
                                      <p:cBhvr>
                                        <p:cTn id="62" dur="500"/>
                                        <p:tgtEl>
                                          <p:spTgt spid="662541"/>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662542"/>
                                        </p:tgtEl>
                                        <p:attrNameLst>
                                          <p:attrName>style.visibility</p:attrName>
                                        </p:attrNameLst>
                                      </p:cBhvr>
                                      <p:to>
                                        <p:strVal val="visible"/>
                                      </p:to>
                                    </p:set>
                                    <p:animEffect transition="in" filter="dissolve">
                                      <p:cBhvr>
                                        <p:cTn id="67" dur="500"/>
                                        <p:tgtEl>
                                          <p:spTgt spid="662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2531" grpId="0" animBg="1"/>
      <p:bldP spid="662532" grpId="0" animBg="1" autoUpdateAnimBg="0"/>
      <p:bldP spid="662533" grpId="0" animBg="1"/>
      <p:bldP spid="662534" grpId="0" animBg="1" autoUpdateAnimBg="0"/>
      <p:bldP spid="662535" grpId="0" animBg="1"/>
      <p:bldP spid="662536" grpId="0" autoUpdateAnimBg="0"/>
      <p:bldP spid="662537" grpId="0" animBg="1" autoUpdateAnimBg="0"/>
      <p:bldP spid="662538" grpId="0" animBg="1"/>
      <p:bldP spid="662539" grpId="0" animBg="1" autoUpdateAnimBg="0"/>
      <p:bldP spid="662540" grpId="0" animBg="1" autoUpdateAnimBg="0"/>
      <p:bldP spid="662541" grpId="0" animBg="1"/>
      <p:bldP spid="662542" grpId="0" animBg="1" autoUpdateAnimBg="0"/>
      <p:bldP spid="6625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Text Box 4"/>
          <p:cNvSpPr txBox="1">
            <a:spLocks noChangeArrowheads="1"/>
          </p:cNvSpPr>
          <p:nvPr/>
        </p:nvSpPr>
        <p:spPr bwMode="auto">
          <a:xfrm>
            <a:off x="2743200" y="304800"/>
            <a:ext cx="7010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en-US" altLang="zh-CN" sz="4400" b="1" i="1" dirty="0">
                <a:solidFill>
                  <a:srgbClr val="0000FF"/>
                </a:solidFill>
              </a:rPr>
              <a:t>Main idea of the text</a:t>
            </a:r>
          </a:p>
        </p:txBody>
      </p:sp>
      <p:sp>
        <p:nvSpPr>
          <p:cNvPr id="61446" name="Rectangle 6"/>
          <p:cNvSpPr>
            <a:spLocks noGrp="1" noChangeArrowheads="1"/>
          </p:cNvSpPr>
          <p:nvPr>
            <p:ph type="body" idx="1"/>
          </p:nvPr>
        </p:nvSpPr>
        <p:spPr>
          <a:xfrm>
            <a:off x="1905000" y="1371600"/>
            <a:ext cx="8458200" cy="3733800"/>
          </a:xfrm>
          <a:solidFill>
            <a:schemeClr val="bg1"/>
          </a:solidFill>
        </p:spPr>
        <p:txBody>
          <a:bodyPr/>
          <a:lstStyle/>
          <a:p>
            <a:r>
              <a:rPr kumimoji="1" lang="en-US" altLang="zh-CN" sz="3600" b="1" dirty="0">
                <a:solidFill>
                  <a:srgbClr val="FF0000"/>
                </a:solidFill>
              </a:rPr>
              <a:t>Consequently</a:t>
            </a:r>
            <a:r>
              <a:rPr kumimoji="1" lang="en-US" altLang="zh-CN" sz="3600" b="1" dirty="0"/>
              <a:t>, this text will describe only the most important ones, starting from the sixth century AD.</a:t>
            </a:r>
          </a:p>
          <a:p>
            <a:r>
              <a:rPr kumimoji="1" lang="en-US" altLang="zh-CN" sz="3600" b="1" dirty="0">
                <a:solidFill>
                  <a:srgbClr val="0000CC"/>
                </a:solidFill>
              </a:rPr>
              <a:t>This text will describe the style.</a:t>
            </a:r>
          </a:p>
        </p:txBody>
      </p:sp>
      <p:pic>
        <p:nvPicPr>
          <p:cNvPr id="5" name="Picture 2" descr="middl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4114800"/>
            <a:ext cx="3059113"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3113" y="4089163"/>
            <a:ext cx="3168650" cy="276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middl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1764" y="4089163"/>
            <a:ext cx="2916237" cy="276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46">
                                            <p:bg/>
                                          </p:spTgt>
                                        </p:tgtEl>
                                        <p:attrNameLst>
                                          <p:attrName>style.visibility</p:attrName>
                                        </p:attrNameLst>
                                      </p:cBhvr>
                                      <p:to>
                                        <p:strVal val="visible"/>
                                      </p:to>
                                    </p:set>
                                    <p:animEffect transition="in" filter="blinds(horizontal)">
                                      <p:cBhvr>
                                        <p:cTn id="7" dur="500"/>
                                        <p:tgtEl>
                                          <p:spTgt spid="61446">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446">
                                            <p:txEl>
                                              <p:pRg st="0" end="0"/>
                                            </p:txEl>
                                          </p:spTgt>
                                        </p:tgtEl>
                                        <p:attrNameLst>
                                          <p:attrName>style.visibility</p:attrName>
                                        </p:attrNameLst>
                                      </p:cBhvr>
                                      <p:to>
                                        <p:strVal val="visible"/>
                                      </p:to>
                                    </p:set>
                                    <p:animEffect transition="in" filter="blinds(horizontal)">
                                      <p:cBhvr>
                                        <p:cTn id="12" dur="500"/>
                                        <p:tgtEl>
                                          <p:spTgt spid="6144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446">
                                            <p:txEl>
                                              <p:pRg st="1" end="1"/>
                                            </p:txEl>
                                          </p:spTgt>
                                        </p:tgtEl>
                                        <p:attrNameLst>
                                          <p:attrName>style.visibility</p:attrName>
                                        </p:attrNameLst>
                                      </p:cBhvr>
                                      <p:to>
                                        <p:strVal val="visible"/>
                                      </p:to>
                                    </p:set>
                                    <p:animEffect transition="in" filter="blinds(horizontal)">
                                      <p:cBhvr>
                                        <p:cTn id="17" dur="500"/>
                                        <p:tgtEl>
                                          <p:spTgt spid="6144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6" grpId="0" uiExpand="1" build="p" animBg="1"/>
    </p:bld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3554" name="Rectangle 2"/>
          <p:cNvSpPr>
            <a:spLocks noGrp="1" noChangeArrowheads="1"/>
          </p:cNvSpPr>
          <p:nvPr>
            <p:ph type="title"/>
          </p:nvPr>
        </p:nvSpPr>
        <p:spPr/>
        <p:txBody>
          <a:bodyPr/>
          <a:lstStyle/>
          <a:p>
            <a:r>
              <a:rPr kumimoji="1" lang="zh-CN" altLang="en-US" sz="4800" b="1">
                <a:solidFill>
                  <a:srgbClr val="FF0000"/>
                </a:solidFill>
                <a:ea typeface="华文新魏" pitchFamily="2" charset="-122"/>
              </a:rPr>
              <a:t>英语动词有三种语气， 陈述语气，祈使语气和虚拟语气。</a:t>
            </a:r>
          </a:p>
        </p:txBody>
      </p:sp>
      <p:sp>
        <p:nvSpPr>
          <p:cNvPr id="663555" name="Rectangle 3"/>
          <p:cNvSpPr>
            <a:spLocks noGrp="1" noChangeArrowheads="1"/>
          </p:cNvSpPr>
          <p:nvPr>
            <p:ph type="body" idx="1"/>
          </p:nvPr>
        </p:nvSpPr>
        <p:spPr>
          <a:xfrm>
            <a:off x="1524000" y="1905000"/>
            <a:ext cx="9144000" cy="4114800"/>
          </a:xfrm>
        </p:spPr>
        <p:txBody>
          <a:bodyPr/>
          <a:lstStyle/>
          <a:p>
            <a:pPr>
              <a:lnSpc>
                <a:spcPct val="90000"/>
              </a:lnSpc>
              <a:spcBef>
                <a:spcPct val="50000"/>
              </a:spcBef>
              <a:buFontTx/>
              <a:buNone/>
            </a:pPr>
            <a:endParaRPr kumimoji="1" lang="en-US" altLang="zh-CN" b="1">
              <a:solidFill>
                <a:srgbClr val="FFFF00"/>
              </a:solidFill>
              <a:ea typeface="华文新魏" pitchFamily="2" charset="-122"/>
            </a:endParaRPr>
          </a:p>
          <a:p>
            <a:pPr>
              <a:lnSpc>
                <a:spcPct val="90000"/>
              </a:lnSpc>
              <a:spcBef>
                <a:spcPct val="50000"/>
              </a:spcBef>
              <a:buFontTx/>
              <a:buNone/>
            </a:pPr>
            <a:r>
              <a:rPr kumimoji="1" lang="zh-CN" altLang="en-US" sz="3600" b="1">
                <a:solidFill>
                  <a:srgbClr val="FF0000"/>
                </a:solidFill>
                <a:ea typeface="华文新魏" pitchFamily="2" charset="-122"/>
              </a:rPr>
              <a:t>陈述语气 </a:t>
            </a:r>
            <a:r>
              <a:rPr kumimoji="1" lang="en-US" altLang="zh-CN" sz="3600" b="1">
                <a:solidFill>
                  <a:srgbClr val="FF0000"/>
                </a:solidFill>
                <a:ea typeface="华文新魏" pitchFamily="2" charset="-122"/>
              </a:rPr>
              <a:t>(</a:t>
            </a:r>
            <a:r>
              <a:rPr kumimoji="1" lang="en-US" altLang="zh-CN" sz="3600" b="1">
                <a:ea typeface="华文新魏" pitchFamily="2" charset="-122"/>
              </a:rPr>
              <a:t>The Indicative Mood</a:t>
            </a:r>
            <a:r>
              <a:rPr kumimoji="1" lang="en-US" altLang="zh-CN" sz="3600" b="1">
                <a:solidFill>
                  <a:srgbClr val="FF0000"/>
                </a:solidFill>
                <a:ea typeface="华文新魏" pitchFamily="2" charset="-122"/>
              </a:rPr>
              <a:t>):</a:t>
            </a:r>
            <a:r>
              <a:rPr kumimoji="1" lang="zh-CN" altLang="en-US" sz="3600" b="1">
                <a:ea typeface="华文新魏" pitchFamily="2" charset="-122"/>
              </a:rPr>
              <a:t>用来陈述一个事实，或提出一种看法，有肯定、否定、疑问或感叹等形式。</a:t>
            </a:r>
          </a:p>
          <a:p>
            <a:pPr>
              <a:lnSpc>
                <a:spcPct val="90000"/>
              </a:lnSpc>
              <a:spcBef>
                <a:spcPct val="50000"/>
              </a:spcBef>
              <a:buFontTx/>
              <a:buNone/>
            </a:pPr>
            <a:r>
              <a:rPr kumimoji="1" lang="en-US" altLang="zh-CN" sz="3600" b="1">
                <a:ea typeface="华文新魏" pitchFamily="2" charset="-122"/>
              </a:rPr>
              <a:t>I am not interested in what you said.</a:t>
            </a:r>
          </a:p>
          <a:p>
            <a:pPr>
              <a:lnSpc>
                <a:spcPct val="90000"/>
              </a:lnSpc>
              <a:spcBef>
                <a:spcPct val="50000"/>
              </a:spcBef>
              <a:buFontTx/>
              <a:buNone/>
            </a:pPr>
            <a:r>
              <a:rPr kumimoji="1" lang="en-US" altLang="zh-CN" sz="3600" b="1">
                <a:ea typeface="华文新魏" pitchFamily="2" charset="-122"/>
              </a:rPr>
              <a:t>Have you ever been to France?</a:t>
            </a:r>
          </a:p>
          <a:p>
            <a:pPr>
              <a:lnSpc>
                <a:spcPct val="90000"/>
              </a:lnSpc>
              <a:spcBef>
                <a:spcPct val="50000"/>
              </a:spcBef>
              <a:buFontTx/>
              <a:buNone/>
            </a:pPr>
            <a:r>
              <a:rPr kumimoji="1" lang="en-US" altLang="zh-CN" sz="3600" b="1">
                <a:ea typeface="华文新魏" pitchFamily="2" charset="-122"/>
              </a:rPr>
              <a:t>What a splendid palace!</a:t>
            </a:r>
          </a:p>
          <a:p>
            <a:pPr>
              <a:lnSpc>
                <a:spcPct val="90000"/>
              </a:lnSpc>
              <a:spcBef>
                <a:spcPct val="50000"/>
              </a:spcBef>
              <a:buFontTx/>
              <a:buNone/>
            </a:pPr>
            <a:endParaRPr kumimoji="1" lang="en-US" altLang="zh-CN" sz="3600" b="1">
              <a:ea typeface="华文新魏" pitchFamily="2" charset="-122"/>
            </a:endParaRPr>
          </a:p>
          <a:p>
            <a:pPr>
              <a:lnSpc>
                <a:spcPct val="90000"/>
              </a:lnSpc>
              <a:spcBef>
                <a:spcPct val="50000"/>
              </a:spcBef>
              <a:buFontTx/>
              <a:buNone/>
            </a:pPr>
            <a:endParaRPr kumimoji="1" lang="en-US" altLang="zh-CN" b="1">
              <a:solidFill>
                <a:srgbClr val="FFFF00"/>
              </a:solidFill>
              <a:ea typeface="华文新魏" pitchFamily="2" charset="-122"/>
            </a:endParaRPr>
          </a:p>
          <a:p>
            <a:pPr>
              <a:lnSpc>
                <a:spcPct val="90000"/>
              </a:lnSpc>
            </a:pPr>
            <a:endParaRPr lang="en-US" altLang="zh-CN" sz="2800"/>
          </a:p>
        </p:txBody>
      </p:sp>
    </p:spTree>
    <p:extLst>
      <p:ext uri="{BB962C8B-B14F-4D97-AF65-F5344CB8AC3E}">
        <p14:creationId xmlns:p14="http://schemas.microsoft.com/office/powerpoint/2010/main" val="22715582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63555">
                                            <p:txEl>
                                              <p:pRg st="1" end="1"/>
                                            </p:txEl>
                                          </p:spTgt>
                                        </p:tgtEl>
                                        <p:attrNameLst>
                                          <p:attrName>style.visibility</p:attrName>
                                        </p:attrNameLst>
                                      </p:cBhvr>
                                      <p:to>
                                        <p:strVal val="visible"/>
                                      </p:to>
                                    </p:set>
                                    <p:anim calcmode="lin" valueType="num">
                                      <p:cBhvr additive="base">
                                        <p:cTn id="7" dur="500" fill="hold"/>
                                        <p:tgtEl>
                                          <p:spTgt spid="66355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6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63555">
                                            <p:txEl>
                                              <p:pRg st="2" end="2"/>
                                            </p:txEl>
                                          </p:spTgt>
                                        </p:tgtEl>
                                        <p:attrNameLst>
                                          <p:attrName>style.visibility</p:attrName>
                                        </p:attrNameLst>
                                      </p:cBhvr>
                                      <p:to>
                                        <p:strVal val="visible"/>
                                      </p:to>
                                    </p:set>
                                    <p:anim calcmode="lin" valueType="num">
                                      <p:cBhvr additive="base">
                                        <p:cTn id="13" dur="500" fill="hold"/>
                                        <p:tgtEl>
                                          <p:spTgt spid="66355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6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63555">
                                            <p:txEl>
                                              <p:pRg st="3" end="3"/>
                                            </p:txEl>
                                          </p:spTgt>
                                        </p:tgtEl>
                                        <p:attrNameLst>
                                          <p:attrName>style.visibility</p:attrName>
                                        </p:attrNameLst>
                                      </p:cBhvr>
                                      <p:to>
                                        <p:strVal val="visible"/>
                                      </p:to>
                                    </p:set>
                                    <p:anim calcmode="lin" valueType="num">
                                      <p:cBhvr additive="base">
                                        <p:cTn id="19" dur="500" fill="hold"/>
                                        <p:tgtEl>
                                          <p:spTgt spid="66355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6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63555">
                                            <p:txEl>
                                              <p:pRg st="4" end="4"/>
                                            </p:txEl>
                                          </p:spTgt>
                                        </p:tgtEl>
                                        <p:attrNameLst>
                                          <p:attrName>style.visibility</p:attrName>
                                        </p:attrNameLst>
                                      </p:cBhvr>
                                      <p:to>
                                        <p:strVal val="visible"/>
                                      </p:to>
                                    </p:set>
                                    <p:anim calcmode="lin" valueType="num">
                                      <p:cBhvr additive="base">
                                        <p:cTn id="25" dur="500" fill="hold"/>
                                        <p:tgtEl>
                                          <p:spTgt spid="66355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6355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3555" grpId="0" build="p"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4578" name="Rectangle 2"/>
          <p:cNvSpPr>
            <a:spLocks noGrp="1" noChangeArrowheads="1"/>
          </p:cNvSpPr>
          <p:nvPr>
            <p:ph type="title"/>
          </p:nvPr>
        </p:nvSpPr>
        <p:spPr>
          <a:xfrm>
            <a:off x="2495550" y="765175"/>
            <a:ext cx="7086600" cy="1447800"/>
          </a:xfrm>
        </p:spPr>
        <p:txBody>
          <a:bodyPr/>
          <a:lstStyle/>
          <a:p>
            <a:r>
              <a:rPr kumimoji="1" lang="zh-CN" altLang="en-US" sz="3600" b="1">
                <a:solidFill>
                  <a:srgbClr val="FF0000"/>
                </a:solidFill>
                <a:ea typeface="华文新魏" pitchFamily="2" charset="-122"/>
              </a:rPr>
              <a:t>祈使语气</a:t>
            </a:r>
            <a:r>
              <a:rPr kumimoji="1" lang="en-US" altLang="zh-CN" sz="3600" b="1">
                <a:solidFill>
                  <a:srgbClr val="FF0000"/>
                </a:solidFill>
                <a:ea typeface="华文新魏" pitchFamily="2" charset="-122"/>
              </a:rPr>
              <a:t>(The Imperative Mood),</a:t>
            </a:r>
            <a:r>
              <a:rPr kumimoji="1" lang="zh-CN" altLang="en-US" sz="3600" b="1">
                <a:solidFill>
                  <a:srgbClr val="FF0000"/>
                </a:solidFill>
                <a:ea typeface="华文新魏" pitchFamily="2" charset="-122"/>
              </a:rPr>
              <a:t>用来表示请求、邀请、命令、警告或劝告等。</a:t>
            </a:r>
          </a:p>
        </p:txBody>
      </p:sp>
      <p:sp>
        <p:nvSpPr>
          <p:cNvPr id="664579" name="Rectangle 3"/>
          <p:cNvSpPr>
            <a:spLocks noGrp="1" noChangeArrowheads="1"/>
          </p:cNvSpPr>
          <p:nvPr>
            <p:ph type="body" idx="1"/>
          </p:nvPr>
        </p:nvSpPr>
        <p:spPr>
          <a:xfrm>
            <a:off x="3503613" y="2997200"/>
            <a:ext cx="7772400" cy="4114800"/>
          </a:xfrm>
        </p:spPr>
        <p:txBody>
          <a:bodyPr/>
          <a:lstStyle/>
          <a:p>
            <a:r>
              <a:rPr lang="en-US" altLang="zh-CN" sz="4000" b="1"/>
              <a:t>Let’s have a talk.</a:t>
            </a:r>
          </a:p>
          <a:p>
            <a:r>
              <a:rPr lang="en-US" altLang="zh-CN" sz="4000" b="1"/>
              <a:t>Don’t jump in the queue.</a:t>
            </a:r>
          </a:p>
        </p:txBody>
      </p:sp>
    </p:spTree>
    <p:extLst>
      <p:ext uri="{BB962C8B-B14F-4D97-AF65-F5344CB8AC3E}">
        <p14:creationId xmlns:p14="http://schemas.microsoft.com/office/powerpoint/2010/main" val="3761573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4579">
                                            <p:txEl>
                                              <p:pRg st="0" end="0"/>
                                            </p:txEl>
                                          </p:spTgt>
                                        </p:tgtEl>
                                        <p:attrNameLst>
                                          <p:attrName>style.visibility</p:attrName>
                                        </p:attrNameLst>
                                      </p:cBhvr>
                                      <p:to>
                                        <p:strVal val="visible"/>
                                      </p:to>
                                    </p:set>
                                    <p:animEffect transition="in" filter="blinds(horizontal)">
                                      <p:cBhvr>
                                        <p:cTn id="7" dur="500"/>
                                        <p:tgtEl>
                                          <p:spTgt spid="66457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64579">
                                            <p:txEl>
                                              <p:pRg st="1" end="1"/>
                                            </p:txEl>
                                          </p:spTgt>
                                        </p:tgtEl>
                                        <p:attrNameLst>
                                          <p:attrName>style.visibility</p:attrName>
                                        </p:attrNameLst>
                                      </p:cBhvr>
                                      <p:to>
                                        <p:strVal val="visible"/>
                                      </p:to>
                                    </p:set>
                                    <p:animEffect transition="in" filter="blinds(horizontal)">
                                      <p:cBhvr>
                                        <p:cTn id="12" dur="500"/>
                                        <p:tgtEl>
                                          <p:spTgt spid="66457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4579" grpId="0" build="p"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02" name="Rectangle 2"/>
          <p:cNvSpPr>
            <a:spLocks noGrp="1" noChangeArrowheads="1"/>
          </p:cNvSpPr>
          <p:nvPr>
            <p:ph type="title"/>
          </p:nvPr>
        </p:nvSpPr>
        <p:spPr/>
        <p:txBody>
          <a:bodyPr/>
          <a:lstStyle/>
          <a:p>
            <a:r>
              <a:rPr kumimoji="1" lang="zh-CN" altLang="en-US" sz="4000" b="1">
                <a:solidFill>
                  <a:schemeClr val="accent2"/>
                </a:solidFill>
                <a:ea typeface="华文新魏" pitchFamily="2" charset="-122"/>
              </a:rPr>
              <a:t>虚拟语气</a:t>
            </a:r>
            <a:r>
              <a:rPr kumimoji="1" lang="en-US" altLang="zh-CN" sz="4000" b="1">
                <a:solidFill>
                  <a:schemeClr val="accent2"/>
                </a:solidFill>
                <a:ea typeface="华文新魏" pitchFamily="2" charset="-122"/>
              </a:rPr>
              <a:t>(The Subjunctive Mood)</a:t>
            </a:r>
          </a:p>
        </p:txBody>
      </p:sp>
      <p:sp>
        <p:nvSpPr>
          <p:cNvPr id="665603" name="Rectangle 3"/>
          <p:cNvSpPr>
            <a:spLocks noGrp="1" noChangeArrowheads="1"/>
          </p:cNvSpPr>
          <p:nvPr>
            <p:ph type="body" idx="1"/>
          </p:nvPr>
        </p:nvSpPr>
        <p:spPr/>
        <p:txBody>
          <a:bodyPr/>
          <a:lstStyle/>
          <a:p>
            <a:pPr>
              <a:lnSpc>
                <a:spcPct val="80000"/>
              </a:lnSpc>
              <a:spcBef>
                <a:spcPct val="50000"/>
              </a:spcBef>
              <a:buFontTx/>
              <a:buNone/>
            </a:pPr>
            <a:r>
              <a:rPr kumimoji="1" lang="zh-CN" altLang="en-US" b="1" dirty="0">
                <a:solidFill>
                  <a:schemeClr val="accent2"/>
                </a:solidFill>
                <a:ea typeface="华文新魏" pitchFamily="2" charset="-122"/>
              </a:rPr>
              <a:t>定义：表示说的话不是事实，或者是不可能发生的情况，而是一种愿望，建议，假设</a:t>
            </a:r>
            <a:r>
              <a:rPr kumimoji="1" lang="en-US" altLang="zh-CN" b="1" dirty="0">
                <a:solidFill>
                  <a:schemeClr val="accent2"/>
                </a:solidFill>
                <a:ea typeface="华文新魏" pitchFamily="2" charset="-122"/>
              </a:rPr>
              <a:t>, </a:t>
            </a:r>
            <a:r>
              <a:rPr kumimoji="1" lang="zh-CN" altLang="en-US" b="1" dirty="0">
                <a:solidFill>
                  <a:schemeClr val="accent2"/>
                </a:solidFill>
                <a:ea typeface="华文新魏" pitchFamily="2" charset="-122"/>
              </a:rPr>
              <a:t>怀疑或推测</a:t>
            </a:r>
            <a:r>
              <a:rPr kumimoji="1" lang="zh-CN" altLang="en-US" b="1" dirty="0">
                <a:solidFill>
                  <a:srgbClr val="FF0000"/>
                </a:solidFill>
                <a:ea typeface="华文新魏" pitchFamily="2" charset="-122"/>
              </a:rPr>
              <a:t>。</a:t>
            </a:r>
          </a:p>
          <a:p>
            <a:pPr>
              <a:lnSpc>
                <a:spcPct val="80000"/>
              </a:lnSpc>
              <a:spcBef>
                <a:spcPct val="50000"/>
              </a:spcBef>
              <a:buFontTx/>
              <a:buNone/>
            </a:pPr>
            <a:endParaRPr kumimoji="1" lang="zh-CN" altLang="en-US" b="1" dirty="0">
              <a:solidFill>
                <a:srgbClr val="FF0000"/>
              </a:solidFill>
              <a:ea typeface="华文新魏" pitchFamily="2" charset="-122"/>
            </a:endParaRPr>
          </a:p>
          <a:p>
            <a:pPr>
              <a:lnSpc>
                <a:spcPct val="80000"/>
              </a:lnSpc>
            </a:pPr>
            <a:r>
              <a:rPr lang="en-US" altLang="zh-CN" b="1" dirty="0"/>
              <a:t>If I were you, I would go there.</a:t>
            </a:r>
          </a:p>
          <a:p>
            <a:pPr>
              <a:lnSpc>
                <a:spcPct val="80000"/>
              </a:lnSpc>
            </a:pPr>
            <a:r>
              <a:rPr lang="en-US" altLang="zh-CN" b="1" dirty="0"/>
              <a:t>I wish I were a bird flying in the sky.</a:t>
            </a:r>
          </a:p>
          <a:p>
            <a:pPr>
              <a:lnSpc>
                <a:spcPct val="80000"/>
              </a:lnSpc>
            </a:pPr>
            <a:r>
              <a:rPr lang="en-US" altLang="zh-CN" b="1" dirty="0"/>
              <a:t>I suggested he go there.</a:t>
            </a:r>
          </a:p>
          <a:p>
            <a:pPr>
              <a:lnSpc>
                <a:spcPct val="80000"/>
              </a:lnSpc>
            </a:pPr>
            <a:r>
              <a:rPr lang="en-US" altLang="zh-CN" b="1" dirty="0"/>
              <a:t>God bless you.</a:t>
            </a:r>
            <a:endParaRPr kumimoji="1" lang="en-US" altLang="zh-CN" b="1" dirty="0">
              <a:solidFill>
                <a:srgbClr val="FFFFFF"/>
              </a:solidFill>
              <a:latin typeface="Arial Narrow" pitchFamily="34" charset="0"/>
              <a:ea typeface="华文新魏" pitchFamily="2" charset="-122"/>
            </a:endParaRPr>
          </a:p>
          <a:p>
            <a:pPr>
              <a:lnSpc>
                <a:spcPct val="80000"/>
              </a:lnSpc>
              <a:spcBef>
                <a:spcPct val="50000"/>
              </a:spcBef>
              <a:buFontTx/>
              <a:buNone/>
            </a:pPr>
            <a:r>
              <a:rPr kumimoji="1" lang="zh-CN" altLang="en-US" b="1" dirty="0">
                <a:solidFill>
                  <a:srgbClr val="FF0000"/>
                </a:solidFill>
                <a:latin typeface="Arial Narrow" pitchFamily="34" charset="0"/>
                <a:ea typeface="华文新魏" pitchFamily="2" charset="-122"/>
              </a:rPr>
              <a:t>虚拟语气主要用于</a:t>
            </a:r>
            <a:r>
              <a:rPr kumimoji="1" lang="en-US" altLang="zh-CN" b="1" dirty="0">
                <a:solidFill>
                  <a:srgbClr val="FF0000"/>
                </a:solidFill>
                <a:latin typeface="Arial Narrow" pitchFamily="34" charset="0"/>
                <a:ea typeface="华文新魏" pitchFamily="2" charset="-122"/>
              </a:rPr>
              <a:t>if</a:t>
            </a:r>
            <a:r>
              <a:rPr kumimoji="1" lang="zh-CN" altLang="en-US" b="1" dirty="0">
                <a:solidFill>
                  <a:srgbClr val="FF0000"/>
                </a:solidFill>
                <a:latin typeface="Arial Narrow" pitchFamily="34" charset="0"/>
                <a:ea typeface="华文新魏" pitchFamily="2" charset="-122"/>
              </a:rPr>
              <a:t>条件状语从句，也可</a:t>
            </a:r>
          </a:p>
          <a:p>
            <a:pPr>
              <a:lnSpc>
                <a:spcPct val="80000"/>
              </a:lnSpc>
              <a:spcBef>
                <a:spcPct val="50000"/>
              </a:spcBef>
              <a:buFontTx/>
              <a:buNone/>
            </a:pPr>
            <a:r>
              <a:rPr kumimoji="1" lang="zh-CN" altLang="en-US" b="1" dirty="0">
                <a:solidFill>
                  <a:srgbClr val="FF0000"/>
                </a:solidFill>
                <a:latin typeface="Arial Narrow" pitchFamily="34" charset="0"/>
                <a:ea typeface="华文新魏" pitchFamily="2" charset="-122"/>
              </a:rPr>
              <a:t>用于主语从句、表语从句、宾语从句等。</a:t>
            </a:r>
          </a:p>
        </p:txBody>
      </p:sp>
      <p:sp>
        <p:nvSpPr>
          <p:cNvPr id="665604" name="Text Box 4"/>
          <p:cNvSpPr txBox="1">
            <a:spLocks noChangeArrowheads="1"/>
          </p:cNvSpPr>
          <p:nvPr/>
        </p:nvSpPr>
        <p:spPr bwMode="auto">
          <a:xfrm>
            <a:off x="2251076" y="3949700"/>
            <a:ext cx="189093" cy="648512"/>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00" tIns="46800" rIns="93600" bIns="46800">
            <a:spAutoFit/>
          </a:bodyPr>
          <a:lstStyle>
            <a:lvl1pPr marL="342900" indent="-342900">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endParaRPr kumimoji="1" lang="zh-CN" altLang="zh-CN" sz="3600" b="1">
              <a:solidFill>
                <a:srgbClr val="FFFFFF"/>
              </a:solidFill>
              <a:latin typeface="Arial Narrow" pitchFamily="34" charset="0"/>
              <a:ea typeface="华文新魏" pitchFamily="2" charset="-122"/>
            </a:endParaRPr>
          </a:p>
        </p:txBody>
      </p:sp>
      <p:sp>
        <p:nvSpPr>
          <p:cNvPr id="665605" name="Rectangle 5"/>
          <p:cNvSpPr>
            <a:spLocks noChangeArrowheads="1"/>
          </p:cNvSpPr>
          <p:nvPr/>
        </p:nvSpPr>
        <p:spPr bwMode="auto">
          <a:xfrm>
            <a:off x="8065365" y="2898775"/>
            <a:ext cx="1098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3600" b="1" dirty="0">
                <a:solidFill>
                  <a:srgbClr val="FF0000"/>
                </a:solidFill>
                <a:latin typeface="Arial Narrow" pitchFamily="34" charset="0"/>
                <a:ea typeface="华文新魏" pitchFamily="2" charset="-122"/>
              </a:rPr>
              <a:t>假设</a:t>
            </a:r>
          </a:p>
        </p:txBody>
      </p:sp>
      <p:sp>
        <p:nvSpPr>
          <p:cNvPr id="665606" name="Rectangle 6"/>
          <p:cNvSpPr>
            <a:spLocks noChangeArrowheads="1"/>
          </p:cNvSpPr>
          <p:nvPr/>
        </p:nvSpPr>
        <p:spPr bwMode="auto">
          <a:xfrm>
            <a:off x="8424572" y="3508639"/>
            <a:ext cx="1098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3600" b="1" dirty="0">
                <a:solidFill>
                  <a:srgbClr val="FF0000"/>
                </a:solidFill>
                <a:latin typeface="Arial Narrow" pitchFamily="34" charset="0"/>
                <a:ea typeface="华文新魏" pitchFamily="2" charset="-122"/>
              </a:rPr>
              <a:t>愿望</a:t>
            </a:r>
          </a:p>
        </p:txBody>
      </p:sp>
      <p:sp>
        <p:nvSpPr>
          <p:cNvPr id="665607" name="Rectangle 7"/>
          <p:cNvSpPr>
            <a:spLocks noChangeArrowheads="1"/>
          </p:cNvSpPr>
          <p:nvPr/>
        </p:nvSpPr>
        <p:spPr bwMode="auto">
          <a:xfrm>
            <a:off x="6462009" y="3921128"/>
            <a:ext cx="1098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3600" b="1" dirty="0">
                <a:solidFill>
                  <a:srgbClr val="FF0000"/>
                </a:solidFill>
                <a:latin typeface="Arial Narrow" pitchFamily="34" charset="0"/>
                <a:ea typeface="华文新魏" pitchFamily="2" charset="-122"/>
              </a:rPr>
              <a:t>建议</a:t>
            </a:r>
          </a:p>
        </p:txBody>
      </p:sp>
      <p:sp>
        <p:nvSpPr>
          <p:cNvPr id="665608" name="Rectangle 8"/>
          <p:cNvSpPr>
            <a:spLocks noChangeArrowheads="1"/>
          </p:cNvSpPr>
          <p:nvPr/>
        </p:nvSpPr>
        <p:spPr bwMode="auto">
          <a:xfrm>
            <a:off x="5048721" y="4469150"/>
            <a:ext cx="1098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3600" b="1" dirty="0">
                <a:solidFill>
                  <a:srgbClr val="FF0000"/>
                </a:solidFill>
                <a:latin typeface="Arial Narrow" pitchFamily="34" charset="0"/>
                <a:ea typeface="华文新魏" pitchFamily="2" charset="-122"/>
              </a:rPr>
              <a:t>愿望</a:t>
            </a:r>
          </a:p>
        </p:txBody>
      </p:sp>
    </p:spTree>
    <p:extLst>
      <p:ext uri="{BB962C8B-B14F-4D97-AF65-F5344CB8AC3E}">
        <p14:creationId xmlns:p14="http://schemas.microsoft.com/office/powerpoint/2010/main" val="26117258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5602"/>
                                        </p:tgtEl>
                                        <p:attrNameLst>
                                          <p:attrName>style.visibility</p:attrName>
                                        </p:attrNameLst>
                                      </p:cBhvr>
                                      <p:to>
                                        <p:strVal val="visible"/>
                                      </p:to>
                                    </p:set>
                                    <p:animEffect transition="in" filter="blinds(horizontal)">
                                      <p:cBhvr>
                                        <p:cTn id="7" dur="500"/>
                                        <p:tgtEl>
                                          <p:spTgt spid="6656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65603">
                                            <p:txEl>
                                              <p:pRg st="0" end="0"/>
                                            </p:txEl>
                                          </p:spTgt>
                                        </p:tgtEl>
                                        <p:attrNameLst>
                                          <p:attrName>style.visibility</p:attrName>
                                        </p:attrNameLst>
                                      </p:cBhvr>
                                      <p:to>
                                        <p:strVal val="visible"/>
                                      </p:to>
                                    </p:set>
                                    <p:animEffect transition="in" filter="blinds(horizontal)">
                                      <p:cBhvr>
                                        <p:cTn id="12" dur="500"/>
                                        <p:tgtEl>
                                          <p:spTgt spid="66560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65603">
                                            <p:txEl>
                                              <p:pRg st="2" end="2"/>
                                            </p:txEl>
                                          </p:spTgt>
                                        </p:tgtEl>
                                        <p:attrNameLst>
                                          <p:attrName>style.visibility</p:attrName>
                                        </p:attrNameLst>
                                      </p:cBhvr>
                                      <p:to>
                                        <p:strVal val="visible"/>
                                      </p:to>
                                    </p:set>
                                    <p:animEffect transition="in" filter="blinds(horizontal)">
                                      <p:cBhvr>
                                        <p:cTn id="17" dur="500"/>
                                        <p:tgtEl>
                                          <p:spTgt spid="66560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65605"/>
                                        </p:tgtEl>
                                        <p:attrNameLst>
                                          <p:attrName>style.visibility</p:attrName>
                                        </p:attrNameLst>
                                      </p:cBhvr>
                                      <p:to>
                                        <p:strVal val="visible"/>
                                      </p:to>
                                    </p:set>
                                    <p:animEffect transition="in" filter="strips(downLeft)">
                                      <p:cBhvr>
                                        <p:cTn id="22" dur="500"/>
                                        <p:tgtEl>
                                          <p:spTgt spid="66560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65603">
                                            <p:txEl>
                                              <p:pRg st="3" end="3"/>
                                            </p:txEl>
                                          </p:spTgt>
                                        </p:tgtEl>
                                        <p:attrNameLst>
                                          <p:attrName>style.visibility</p:attrName>
                                        </p:attrNameLst>
                                      </p:cBhvr>
                                      <p:to>
                                        <p:strVal val="visible"/>
                                      </p:to>
                                    </p:set>
                                    <p:animEffect transition="in" filter="blinds(horizontal)">
                                      <p:cBhvr>
                                        <p:cTn id="27" dur="500"/>
                                        <p:tgtEl>
                                          <p:spTgt spid="665603">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665606"/>
                                        </p:tgtEl>
                                        <p:attrNameLst>
                                          <p:attrName>style.visibility</p:attrName>
                                        </p:attrNameLst>
                                      </p:cBhvr>
                                      <p:to>
                                        <p:strVal val="visible"/>
                                      </p:to>
                                    </p:set>
                                    <p:animEffect transition="in" filter="box(in)">
                                      <p:cBhvr>
                                        <p:cTn id="32" dur="500"/>
                                        <p:tgtEl>
                                          <p:spTgt spid="66560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65603">
                                            <p:txEl>
                                              <p:pRg st="4" end="4"/>
                                            </p:txEl>
                                          </p:spTgt>
                                        </p:tgtEl>
                                        <p:attrNameLst>
                                          <p:attrName>style.visibility</p:attrName>
                                        </p:attrNameLst>
                                      </p:cBhvr>
                                      <p:to>
                                        <p:strVal val="visible"/>
                                      </p:to>
                                    </p:set>
                                    <p:animEffect transition="in" filter="blinds(horizontal)">
                                      <p:cBhvr>
                                        <p:cTn id="37" dur="500"/>
                                        <p:tgtEl>
                                          <p:spTgt spid="665603">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65607"/>
                                        </p:tgtEl>
                                        <p:attrNameLst>
                                          <p:attrName>style.visibility</p:attrName>
                                        </p:attrNameLst>
                                      </p:cBhvr>
                                      <p:to>
                                        <p:strVal val="visible"/>
                                      </p:to>
                                    </p:set>
                                    <p:animEffect transition="in" filter="blinds(horizontal)">
                                      <p:cBhvr>
                                        <p:cTn id="42" dur="500"/>
                                        <p:tgtEl>
                                          <p:spTgt spid="66560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665603">
                                            <p:txEl>
                                              <p:pRg st="5" end="5"/>
                                            </p:txEl>
                                          </p:spTgt>
                                        </p:tgtEl>
                                        <p:attrNameLst>
                                          <p:attrName>style.visibility</p:attrName>
                                        </p:attrNameLst>
                                      </p:cBhvr>
                                      <p:to>
                                        <p:strVal val="visible"/>
                                      </p:to>
                                    </p:set>
                                    <p:animEffect transition="in" filter="blinds(horizontal)">
                                      <p:cBhvr>
                                        <p:cTn id="47" dur="500"/>
                                        <p:tgtEl>
                                          <p:spTgt spid="665603">
                                            <p:txEl>
                                              <p:pRg st="5" end="5"/>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665608"/>
                                        </p:tgtEl>
                                        <p:attrNameLst>
                                          <p:attrName>style.visibility</p:attrName>
                                        </p:attrNameLst>
                                      </p:cBhvr>
                                      <p:to>
                                        <p:strVal val="visible"/>
                                      </p:to>
                                    </p:set>
                                    <p:animEffect transition="in" filter="box(in)">
                                      <p:cBhvr>
                                        <p:cTn id="52" dur="500"/>
                                        <p:tgtEl>
                                          <p:spTgt spid="66560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665603">
                                            <p:txEl>
                                              <p:pRg st="6" end="6"/>
                                            </p:txEl>
                                          </p:spTgt>
                                        </p:tgtEl>
                                        <p:attrNameLst>
                                          <p:attrName>style.visibility</p:attrName>
                                        </p:attrNameLst>
                                      </p:cBhvr>
                                      <p:to>
                                        <p:strVal val="visible"/>
                                      </p:to>
                                    </p:set>
                                    <p:animEffect transition="in" filter="blinds(horizontal)">
                                      <p:cBhvr>
                                        <p:cTn id="57" dur="500"/>
                                        <p:tgtEl>
                                          <p:spTgt spid="665603">
                                            <p:txEl>
                                              <p:pRg st="6" end="6"/>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665603">
                                            <p:txEl>
                                              <p:pRg st="7" end="7"/>
                                            </p:txEl>
                                          </p:spTgt>
                                        </p:tgtEl>
                                        <p:attrNameLst>
                                          <p:attrName>style.visibility</p:attrName>
                                        </p:attrNameLst>
                                      </p:cBhvr>
                                      <p:to>
                                        <p:strVal val="visible"/>
                                      </p:to>
                                    </p:set>
                                    <p:animEffect transition="in" filter="blinds(horizontal)">
                                      <p:cBhvr>
                                        <p:cTn id="62" dur="500"/>
                                        <p:tgtEl>
                                          <p:spTgt spid="665603">
                                            <p:txEl>
                                              <p:pRg st="7" end="7"/>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grpId="0" nodeType="clickEffect" nodePh="1">
                                  <p:stCondLst>
                                    <p:cond delay="0"/>
                                  </p:stCondLst>
                                  <p:endCondLst>
                                    <p:cond evt="begin" delay="0">
                                      <p:tn val="65"/>
                                    </p:cond>
                                  </p:endCondLst>
                                  <p:childTnLst>
                                    <p:set>
                                      <p:cBhvr>
                                        <p:cTn id="66" dur="1" fill="hold">
                                          <p:stCondLst>
                                            <p:cond delay="0"/>
                                          </p:stCondLst>
                                        </p:cTn>
                                        <p:tgtEl>
                                          <p:spTgt spid="665604"/>
                                        </p:tgtEl>
                                        <p:attrNameLst>
                                          <p:attrName>style.visibility</p:attrName>
                                        </p:attrNameLst>
                                      </p:cBhvr>
                                      <p:to>
                                        <p:strVal val="visible"/>
                                      </p:to>
                                    </p:set>
                                    <p:animEffect transition="in" filter="blinds(horizontal)">
                                      <p:cBhvr>
                                        <p:cTn id="67" dur="500"/>
                                        <p:tgtEl>
                                          <p:spTgt spid="66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02" grpId="0"/>
      <p:bldP spid="665603" grpId="0" build="p" autoUpdateAnimBg="0"/>
      <p:bldP spid="665604" grpId="0"/>
      <p:bldP spid="665605" grpId="0"/>
      <p:bldP spid="665606" grpId="0"/>
      <p:bldP spid="665607" grpId="0"/>
      <p:bldP spid="665608" grpId="0"/>
    </p:bld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6626" name="Text Box 2"/>
          <p:cNvSpPr txBox="1">
            <a:spLocks noChangeArrowheads="1"/>
          </p:cNvSpPr>
          <p:nvPr/>
        </p:nvSpPr>
        <p:spPr bwMode="auto">
          <a:xfrm>
            <a:off x="1524001" y="1"/>
            <a:ext cx="889317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b="1">
                <a:solidFill>
                  <a:srgbClr val="333399"/>
                </a:solidFill>
                <a:ea typeface="宋体" charset="-122"/>
              </a:rPr>
              <a:t>Find out the sentences with subjunctive mood in our text.</a:t>
            </a:r>
          </a:p>
        </p:txBody>
      </p:sp>
      <p:sp>
        <p:nvSpPr>
          <p:cNvPr id="666627" name="Text Box 3"/>
          <p:cNvSpPr txBox="1">
            <a:spLocks noChangeArrowheads="1"/>
          </p:cNvSpPr>
          <p:nvPr/>
        </p:nvSpPr>
        <p:spPr bwMode="auto">
          <a:xfrm>
            <a:off x="1524000" y="1773239"/>
            <a:ext cx="8794750" cy="448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Arial" charset="0"/>
                <a:ea typeface="宋体" charset="-122"/>
              </a:defRPr>
            </a:lvl1pPr>
            <a:lvl2pPr marL="800100" indent="-342900">
              <a:defRPr>
                <a:solidFill>
                  <a:schemeClr val="tx1"/>
                </a:solidFill>
                <a:latin typeface="Arial" charset="0"/>
                <a:ea typeface="宋体" charset="-122"/>
              </a:defRPr>
            </a:lvl2pPr>
            <a:lvl3pPr marL="1257300" indent="-342900">
              <a:defRPr>
                <a:solidFill>
                  <a:schemeClr val="tx1"/>
                </a:solidFill>
                <a:latin typeface="Arial" charset="0"/>
                <a:ea typeface="宋体" charset="-122"/>
              </a:defRPr>
            </a:lvl3pPr>
            <a:lvl4pPr marL="1714500" indent="-342900">
              <a:defRPr>
                <a:solidFill>
                  <a:schemeClr val="tx1"/>
                </a:solidFill>
                <a:latin typeface="Arial" charset="0"/>
                <a:ea typeface="宋体" charset="-122"/>
              </a:defRPr>
            </a:lvl4pPr>
            <a:lvl5pPr marL="2171700" indent="-342900">
              <a:defRPr>
                <a:solidFill>
                  <a:schemeClr val="tx1"/>
                </a:solidFill>
                <a:latin typeface="Arial" charset="0"/>
                <a:ea typeface="宋体" charset="-122"/>
              </a:defRPr>
            </a:lvl5pPr>
            <a:lvl6pPr marL="2628900" indent="-342900" fontAlgn="base">
              <a:spcBef>
                <a:spcPct val="0"/>
              </a:spcBef>
              <a:spcAft>
                <a:spcPct val="0"/>
              </a:spcAft>
              <a:defRPr>
                <a:solidFill>
                  <a:schemeClr val="tx1"/>
                </a:solidFill>
                <a:latin typeface="Arial" charset="0"/>
                <a:ea typeface="宋体" charset="-122"/>
              </a:defRPr>
            </a:lvl6pPr>
            <a:lvl7pPr marL="3086100" indent="-342900" fontAlgn="base">
              <a:spcBef>
                <a:spcPct val="0"/>
              </a:spcBef>
              <a:spcAft>
                <a:spcPct val="0"/>
              </a:spcAft>
              <a:defRPr>
                <a:solidFill>
                  <a:schemeClr val="tx1"/>
                </a:solidFill>
                <a:latin typeface="Arial" charset="0"/>
                <a:ea typeface="宋体" charset="-122"/>
              </a:defRPr>
            </a:lvl7pPr>
            <a:lvl8pPr marL="3543300" indent="-342900" fontAlgn="base">
              <a:spcBef>
                <a:spcPct val="0"/>
              </a:spcBef>
              <a:spcAft>
                <a:spcPct val="0"/>
              </a:spcAft>
              <a:defRPr>
                <a:solidFill>
                  <a:schemeClr val="tx1"/>
                </a:solidFill>
                <a:latin typeface="Arial" charset="0"/>
                <a:ea typeface="宋体" charset="-122"/>
              </a:defRPr>
            </a:lvl8pPr>
            <a:lvl9pPr marL="4000500" indent="-342900" fontAlgn="base">
              <a:spcBef>
                <a:spcPct val="0"/>
              </a:spcBef>
              <a:spcAft>
                <a:spcPct val="0"/>
              </a:spcAft>
              <a:defRPr>
                <a:solidFill>
                  <a:schemeClr val="tx1"/>
                </a:solidFill>
                <a:latin typeface="Arial" charset="0"/>
                <a:ea typeface="宋体" charset="-122"/>
              </a:defRPr>
            </a:lvl9pPr>
          </a:lstStyle>
          <a:p>
            <a:pPr>
              <a:buFontTx/>
              <a:buAutoNum type="arabicPeriod"/>
            </a:pPr>
            <a:r>
              <a:rPr lang="en-US" altLang="zh-CN" sz="3600" b="1">
                <a:solidFill>
                  <a:srgbClr val="000000"/>
                </a:solidFill>
              </a:rPr>
              <a:t> If you </a:t>
            </a:r>
            <a:r>
              <a:rPr lang="en-US" altLang="zh-CN" sz="3600" b="1">
                <a:solidFill>
                  <a:srgbClr val="FF0000"/>
                </a:solidFill>
              </a:rPr>
              <a:t>were</a:t>
            </a:r>
            <a:r>
              <a:rPr lang="en-US" altLang="zh-CN" sz="3600" b="1">
                <a:solidFill>
                  <a:srgbClr val="000000"/>
                </a:solidFill>
              </a:rPr>
              <a:t> an artist, what kind of</a:t>
            </a:r>
          </a:p>
          <a:p>
            <a:r>
              <a:rPr lang="en-US" altLang="zh-CN" sz="3600" b="1">
                <a:solidFill>
                  <a:srgbClr val="000000"/>
                </a:solidFill>
              </a:rPr>
              <a:t>    pictures </a:t>
            </a:r>
            <a:r>
              <a:rPr lang="en-US" altLang="zh-CN" sz="3600" b="1">
                <a:solidFill>
                  <a:srgbClr val="FF0000"/>
                </a:solidFill>
              </a:rPr>
              <a:t>would </a:t>
            </a:r>
            <a:r>
              <a:rPr lang="en-US" altLang="zh-CN" sz="3600" b="1">
                <a:solidFill>
                  <a:srgbClr val="000000"/>
                </a:solidFill>
              </a:rPr>
              <a:t>you paint?</a:t>
            </a:r>
          </a:p>
          <a:p>
            <a:r>
              <a:rPr lang="en-US" altLang="zh-CN" sz="3600" b="1">
                <a:solidFill>
                  <a:srgbClr val="000000"/>
                </a:solidFill>
              </a:rPr>
              <a:t>2. If the rules of perspective </a:t>
            </a:r>
            <a:r>
              <a:rPr lang="en-US" altLang="zh-CN" sz="3600" b="1">
                <a:solidFill>
                  <a:srgbClr val="FF0000"/>
                </a:solidFill>
              </a:rPr>
              <a:t>had not</a:t>
            </a:r>
          </a:p>
          <a:p>
            <a:r>
              <a:rPr lang="en-US" altLang="zh-CN" sz="3600" b="1">
                <a:solidFill>
                  <a:srgbClr val="FF0000"/>
                </a:solidFill>
              </a:rPr>
              <a:t>    been discovered</a:t>
            </a:r>
            <a:r>
              <a:rPr lang="en-US" altLang="zh-CN" sz="3600" b="1">
                <a:solidFill>
                  <a:srgbClr val="000000"/>
                </a:solidFill>
              </a:rPr>
              <a:t>, people </a:t>
            </a:r>
            <a:r>
              <a:rPr lang="en-US" altLang="zh-CN" sz="3600" b="1">
                <a:solidFill>
                  <a:srgbClr val="FF0000"/>
                </a:solidFill>
              </a:rPr>
              <a:t>would not</a:t>
            </a:r>
          </a:p>
          <a:p>
            <a:r>
              <a:rPr lang="en-US" altLang="zh-CN" sz="3600" b="1">
                <a:solidFill>
                  <a:srgbClr val="FF0000"/>
                </a:solidFill>
              </a:rPr>
              <a:t>    have been</a:t>
            </a:r>
            <a:r>
              <a:rPr lang="en-US" altLang="zh-CN" sz="3600" b="1">
                <a:solidFill>
                  <a:srgbClr val="000000"/>
                </a:solidFill>
              </a:rPr>
              <a:t> able to paint such realistic</a:t>
            </a:r>
          </a:p>
          <a:p>
            <a:r>
              <a:rPr lang="en-US" altLang="zh-CN" sz="3600" b="1">
                <a:solidFill>
                  <a:srgbClr val="000000"/>
                </a:solidFill>
              </a:rPr>
              <a:t>    pictures.</a:t>
            </a:r>
          </a:p>
          <a:p>
            <a:r>
              <a:rPr lang="en-US" altLang="zh-CN" sz="3600" b="1">
                <a:solidFill>
                  <a:srgbClr val="000000"/>
                </a:solidFill>
              </a:rPr>
              <a:t>3. Without the impressionists many of </a:t>
            </a:r>
          </a:p>
          <a:p>
            <a:r>
              <a:rPr lang="en-US" altLang="zh-CN" sz="3600" b="1">
                <a:solidFill>
                  <a:srgbClr val="000000"/>
                </a:solidFill>
              </a:rPr>
              <a:t>    these painting styles </a:t>
            </a:r>
            <a:r>
              <a:rPr lang="en-US" altLang="zh-CN" sz="3600" b="1">
                <a:solidFill>
                  <a:srgbClr val="FF0000"/>
                </a:solidFill>
              </a:rPr>
              <a:t>would</a:t>
            </a:r>
            <a:r>
              <a:rPr lang="en-US" altLang="zh-CN" sz="3600" b="1">
                <a:solidFill>
                  <a:srgbClr val="000000"/>
                </a:solidFill>
              </a:rPr>
              <a:t> not exist.</a:t>
            </a:r>
          </a:p>
        </p:txBody>
      </p:sp>
    </p:spTree>
    <p:extLst>
      <p:ext uri="{BB962C8B-B14F-4D97-AF65-F5344CB8AC3E}">
        <p14:creationId xmlns:p14="http://schemas.microsoft.com/office/powerpoint/2010/main" val="12841266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66627">
                                            <p:txEl>
                                              <p:pRg st="0" end="0"/>
                                            </p:txEl>
                                          </p:spTgt>
                                        </p:tgtEl>
                                        <p:attrNameLst>
                                          <p:attrName>style.visibility</p:attrName>
                                        </p:attrNameLst>
                                      </p:cBhvr>
                                      <p:to>
                                        <p:strVal val="visible"/>
                                      </p:to>
                                    </p:set>
                                    <p:animEffect transition="in" filter="blinds(horizontal)">
                                      <p:cBhvr>
                                        <p:cTn id="7" dur="500"/>
                                        <p:tgtEl>
                                          <p:spTgt spid="6666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66627">
                                            <p:txEl>
                                              <p:pRg st="1" end="1"/>
                                            </p:txEl>
                                          </p:spTgt>
                                        </p:tgtEl>
                                        <p:attrNameLst>
                                          <p:attrName>style.visibility</p:attrName>
                                        </p:attrNameLst>
                                      </p:cBhvr>
                                      <p:to>
                                        <p:strVal val="visible"/>
                                      </p:to>
                                    </p:set>
                                    <p:animEffect transition="in" filter="blinds(horizontal)">
                                      <p:cBhvr>
                                        <p:cTn id="12" dur="500"/>
                                        <p:tgtEl>
                                          <p:spTgt spid="6666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66627">
                                            <p:txEl>
                                              <p:pRg st="2" end="2"/>
                                            </p:txEl>
                                          </p:spTgt>
                                        </p:tgtEl>
                                        <p:attrNameLst>
                                          <p:attrName>style.visibility</p:attrName>
                                        </p:attrNameLst>
                                      </p:cBhvr>
                                      <p:to>
                                        <p:strVal val="visible"/>
                                      </p:to>
                                    </p:set>
                                    <p:animEffect transition="in" filter="blinds(horizontal)">
                                      <p:cBhvr>
                                        <p:cTn id="17" dur="500"/>
                                        <p:tgtEl>
                                          <p:spTgt spid="6666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66627">
                                            <p:txEl>
                                              <p:pRg st="3" end="3"/>
                                            </p:txEl>
                                          </p:spTgt>
                                        </p:tgtEl>
                                        <p:attrNameLst>
                                          <p:attrName>style.visibility</p:attrName>
                                        </p:attrNameLst>
                                      </p:cBhvr>
                                      <p:to>
                                        <p:strVal val="visible"/>
                                      </p:to>
                                    </p:set>
                                    <p:animEffect transition="in" filter="blinds(horizontal)">
                                      <p:cBhvr>
                                        <p:cTn id="22" dur="500"/>
                                        <p:tgtEl>
                                          <p:spTgt spid="66662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666627">
                                            <p:txEl>
                                              <p:pRg st="4" end="4"/>
                                            </p:txEl>
                                          </p:spTgt>
                                        </p:tgtEl>
                                        <p:attrNameLst>
                                          <p:attrName>style.visibility</p:attrName>
                                        </p:attrNameLst>
                                      </p:cBhvr>
                                      <p:to>
                                        <p:strVal val="visible"/>
                                      </p:to>
                                    </p:set>
                                    <p:animEffect transition="in" filter="blinds(horizontal)">
                                      <p:cBhvr>
                                        <p:cTn id="27" dur="500"/>
                                        <p:tgtEl>
                                          <p:spTgt spid="66662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666627">
                                            <p:txEl>
                                              <p:pRg st="5" end="5"/>
                                            </p:txEl>
                                          </p:spTgt>
                                        </p:tgtEl>
                                        <p:attrNameLst>
                                          <p:attrName>style.visibility</p:attrName>
                                        </p:attrNameLst>
                                      </p:cBhvr>
                                      <p:to>
                                        <p:strVal val="visible"/>
                                      </p:to>
                                    </p:set>
                                    <p:animEffect transition="in" filter="blinds(horizontal)">
                                      <p:cBhvr>
                                        <p:cTn id="32" dur="500"/>
                                        <p:tgtEl>
                                          <p:spTgt spid="666627">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666627">
                                            <p:txEl>
                                              <p:pRg st="6" end="6"/>
                                            </p:txEl>
                                          </p:spTgt>
                                        </p:tgtEl>
                                        <p:attrNameLst>
                                          <p:attrName>style.visibility</p:attrName>
                                        </p:attrNameLst>
                                      </p:cBhvr>
                                      <p:to>
                                        <p:strVal val="visible"/>
                                      </p:to>
                                    </p:set>
                                    <p:animEffect transition="in" filter="blinds(horizontal)">
                                      <p:cBhvr>
                                        <p:cTn id="37" dur="500"/>
                                        <p:tgtEl>
                                          <p:spTgt spid="666627">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666627">
                                            <p:txEl>
                                              <p:pRg st="7" end="7"/>
                                            </p:txEl>
                                          </p:spTgt>
                                        </p:tgtEl>
                                        <p:attrNameLst>
                                          <p:attrName>style.visibility</p:attrName>
                                        </p:attrNameLst>
                                      </p:cBhvr>
                                      <p:to>
                                        <p:strVal val="visible"/>
                                      </p:to>
                                    </p:set>
                                    <p:animEffect transition="in" filter="blinds(horizontal)">
                                      <p:cBhvr>
                                        <p:cTn id="42" dur="500"/>
                                        <p:tgtEl>
                                          <p:spTgt spid="66662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7650" name="Text Box 2"/>
          <p:cNvSpPr txBox="1">
            <a:spLocks noChangeArrowheads="1"/>
          </p:cNvSpPr>
          <p:nvPr/>
        </p:nvSpPr>
        <p:spPr bwMode="auto">
          <a:xfrm>
            <a:off x="1847850" y="1"/>
            <a:ext cx="8210550" cy="1448731"/>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lvl1pPr marL="342900" indent="-342900">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sz="4400">
                <a:solidFill>
                  <a:srgbClr val="FF0000"/>
                </a:solidFill>
                <a:latin typeface="Times New Roman" pitchFamily="18" charset="0"/>
                <a:ea typeface="华文新魏" pitchFamily="2" charset="-122"/>
              </a:rPr>
              <a:t>一</a:t>
            </a:r>
            <a:r>
              <a:rPr kumimoji="1" lang="en-US" altLang="zh-CN" sz="4400">
                <a:solidFill>
                  <a:srgbClr val="FF0000"/>
                </a:solidFill>
                <a:latin typeface="Times New Roman" pitchFamily="18" charset="0"/>
                <a:ea typeface="华文新魏" pitchFamily="2" charset="-122"/>
              </a:rPr>
              <a:t>. </a:t>
            </a:r>
            <a:r>
              <a:rPr kumimoji="1" lang="zh-CN" altLang="en-US" sz="4400">
                <a:solidFill>
                  <a:srgbClr val="FF0000"/>
                </a:solidFill>
                <a:latin typeface="Times New Roman" pitchFamily="18" charset="0"/>
                <a:ea typeface="华文新魏" pitchFamily="2" charset="-122"/>
              </a:rPr>
              <a:t>虚拟语气在条件状语从句中的用法。</a:t>
            </a:r>
          </a:p>
        </p:txBody>
      </p:sp>
      <p:sp>
        <p:nvSpPr>
          <p:cNvPr id="667651" name="Line 3"/>
          <p:cNvSpPr>
            <a:spLocks noChangeShapeType="1"/>
          </p:cNvSpPr>
          <p:nvPr/>
        </p:nvSpPr>
        <p:spPr bwMode="auto">
          <a:xfrm flipV="1">
            <a:off x="1703389" y="1412875"/>
            <a:ext cx="8785225"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p>
            <a:endParaRPr lang="zh-CN" altLang="en-US" smtClean="0">
              <a:solidFill>
                <a:srgbClr val="000000"/>
              </a:solidFill>
              <a:ea typeface="宋体" charset="-122"/>
            </a:endParaRPr>
          </a:p>
        </p:txBody>
      </p:sp>
      <p:sp>
        <p:nvSpPr>
          <p:cNvPr id="667652" name="Line 4"/>
          <p:cNvSpPr>
            <a:spLocks noChangeShapeType="1"/>
          </p:cNvSpPr>
          <p:nvPr/>
        </p:nvSpPr>
        <p:spPr bwMode="auto">
          <a:xfrm>
            <a:off x="3432175" y="1412876"/>
            <a:ext cx="0" cy="5445125"/>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p>
            <a:endParaRPr lang="zh-CN" altLang="en-US" smtClean="0">
              <a:solidFill>
                <a:srgbClr val="000000"/>
              </a:solidFill>
              <a:ea typeface="宋体" charset="-122"/>
            </a:endParaRPr>
          </a:p>
        </p:txBody>
      </p:sp>
      <p:sp>
        <p:nvSpPr>
          <p:cNvPr id="667653" name="Line 5"/>
          <p:cNvSpPr>
            <a:spLocks noChangeShapeType="1"/>
          </p:cNvSpPr>
          <p:nvPr/>
        </p:nvSpPr>
        <p:spPr bwMode="auto">
          <a:xfrm>
            <a:off x="6888163" y="1484314"/>
            <a:ext cx="0" cy="5373687"/>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p>
            <a:endParaRPr lang="zh-CN" altLang="en-US" smtClean="0">
              <a:solidFill>
                <a:srgbClr val="000000"/>
              </a:solidFill>
              <a:ea typeface="宋体" charset="-122"/>
            </a:endParaRPr>
          </a:p>
        </p:txBody>
      </p:sp>
      <p:sp>
        <p:nvSpPr>
          <p:cNvPr id="667654" name="Line 6"/>
          <p:cNvSpPr>
            <a:spLocks noChangeShapeType="1"/>
          </p:cNvSpPr>
          <p:nvPr/>
        </p:nvSpPr>
        <p:spPr bwMode="auto">
          <a:xfrm flipV="1">
            <a:off x="1703389" y="6858000"/>
            <a:ext cx="8785225"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p>
            <a:endParaRPr lang="zh-CN" altLang="en-US" smtClean="0">
              <a:solidFill>
                <a:srgbClr val="000000"/>
              </a:solidFill>
              <a:ea typeface="宋体" charset="-122"/>
            </a:endParaRPr>
          </a:p>
        </p:txBody>
      </p:sp>
      <p:sp>
        <p:nvSpPr>
          <p:cNvPr id="667655" name="Line 7"/>
          <p:cNvSpPr>
            <a:spLocks noChangeShapeType="1"/>
          </p:cNvSpPr>
          <p:nvPr/>
        </p:nvSpPr>
        <p:spPr bwMode="auto">
          <a:xfrm>
            <a:off x="10488613" y="1412876"/>
            <a:ext cx="0" cy="5445125"/>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p>
            <a:endParaRPr lang="zh-CN" altLang="en-US" smtClean="0">
              <a:solidFill>
                <a:srgbClr val="000000"/>
              </a:solidFill>
              <a:ea typeface="宋体" charset="-122"/>
            </a:endParaRPr>
          </a:p>
        </p:txBody>
      </p:sp>
      <p:sp>
        <p:nvSpPr>
          <p:cNvPr id="667656" name="Line 8"/>
          <p:cNvSpPr>
            <a:spLocks noChangeShapeType="1"/>
          </p:cNvSpPr>
          <p:nvPr/>
        </p:nvSpPr>
        <p:spPr bwMode="auto">
          <a:xfrm flipH="1">
            <a:off x="1703388" y="1412876"/>
            <a:ext cx="0" cy="5445125"/>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p>
            <a:endParaRPr lang="zh-CN" altLang="en-US" smtClean="0">
              <a:solidFill>
                <a:srgbClr val="000000"/>
              </a:solidFill>
              <a:ea typeface="宋体" charset="-122"/>
            </a:endParaRPr>
          </a:p>
        </p:txBody>
      </p:sp>
      <p:sp>
        <p:nvSpPr>
          <p:cNvPr id="667657" name="Line 9"/>
          <p:cNvSpPr>
            <a:spLocks noChangeShapeType="1"/>
          </p:cNvSpPr>
          <p:nvPr/>
        </p:nvSpPr>
        <p:spPr bwMode="auto">
          <a:xfrm flipV="1">
            <a:off x="1703389" y="2133600"/>
            <a:ext cx="8785225"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p>
            <a:endParaRPr lang="zh-CN" altLang="en-US" smtClean="0">
              <a:solidFill>
                <a:srgbClr val="000000"/>
              </a:solidFill>
              <a:ea typeface="宋体" charset="-122"/>
            </a:endParaRPr>
          </a:p>
        </p:txBody>
      </p:sp>
      <p:sp>
        <p:nvSpPr>
          <p:cNvPr id="667658" name="Line 10"/>
          <p:cNvSpPr>
            <a:spLocks noChangeShapeType="1"/>
          </p:cNvSpPr>
          <p:nvPr/>
        </p:nvSpPr>
        <p:spPr bwMode="auto">
          <a:xfrm>
            <a:off x="1703389" y="3284538"/>
            <a:ext cx="8785225"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p>
            <a:endParaRPr lang="zh-CN" altLang="en-US" smtClean="0">
              <a:solidFill>
                <a:srgbClr val="000000"/>
              </a:solidFill>
              <a:ea typeface="宋体" charset="-122"/>
            </a:endParaRPr>
          </a:p>
        </p:txBody>
      </p:sp>
      <p:sp>
        <p:nvSpPr>
          <p:cNvPr id="667659" name="Line 11"/>
          <p:cNvSpPr>
            <a:spLocks noChangeShapeType="1"/>
          </p:cNvSpPr>
          <p:nvPr/>
        </p:nvSpPr>
        <p:spPr bwMode="auto">
          <a:xfrm>
            <a:off x="1703389" y="4508500"/>
            <a:ext cx="8785225"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p>
            <a:endParaRPr lang="zh-CN" altLang="en-US" smtClean="0">
              <a:solidFill>
                <a:srgbClr val="000000"/>
              </a:solidFill>
              <a:ea typeface="宋体" charset="-122"/>
            </a:endParaRPr>
          </a:p>
        </p:txBody>
      </p:sp>
      <p:sp>
        <p:nvSpPr>
          <p:cNvPr id="667660" name="Text Box 12"/>
          <p:cNvSpPr txBox="1">
            <a:spLocks noChangeArrowheads="1"/>
          </p:cNvSpPr>
          <p:nvPr/>
        </p:nvSpPr>
        <p:spPr bwMode="auto">
          <a:xfrm>
            <a:off x="1703388" y="1484314"/>
            <a:ext cx="2305050" cy="586957"/>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lvl1pPr marL="342900" indent="-342900">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sz="3200">
                <a:solidFill>
                  <a:srgbClr val="FF0000"/>
                </a:solidFill>
                <a:latin typeface="Times New Roman" pitchFamily="18" charset="0"/>
                <a:ea typeface="华文新魏" pitchFamily="2" charset="-122"/>
              </a:rPr>
              <a:t>条件从句</a:t>
            </a:r>
          </a:p>
        </p:txBody>
      </p:sp>
      <p:sp>
        <p:nvSpPr>
          <p:cNvPr id="667661" name="Text Box 13"/>
          <p:cNvSpPr txBox="1">
            <a:spLocks noChangeArrowheads="1"/>
          </p:cNvSpPr>
          <p:nvPr/>
        </p:nvSpPr>
        <p:spPr bwMode="auto">
          <a:xfrm>
            <a:off x="3432176" y="1484314"/>
            <a:ext cx="3529013" cy="586957"/>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lvl1pPr marL="342900" indent="-342900">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en-US" altLang="zh-CN" sz="3200">
                <a:solidFill>
                  <a:srgbClr val="FF0000"/>
                </a:solidFill>
                <a:latin typeface="Times New Roman" pitchFamily="18" charset="0"/>
                <a:ea typeface="华文新魏" pitchFamily="2" charset="-122"/>
              </a:rPr>
              <a:t>If </a:t>
            </a:r>
            <a:r>
              <a:rPr kumimoji="1" lang="zh-CN" altLang="en-US" sz="3200">
                <a:solidFill>
                  <a:srgbClr val="FF0000"/>
                </a:solidFill>
                <a:latin typeface="Times New Roman" pitchFamily="18" charset="0"/>
                <a:ea typeface="华文新魏" pitchFamily="2" charset="-122"/>
              </a:rPr>
              <a:t>从句的谓语形式</a:t>
            </a:r>
          </a:p>
        </p:txBody>
      </p:sp>
      <p:sp>
        <p:nvSpPr>
          <p:cNvPr id="667662" name="Text Box 14"/>
          <p:cNvSpPr txBox="1">
            <a:spLocks noChangeArrowheads="1"/>
          </p:cNvSpPr>
          <p:nvPr/>
        </p:nvSpPr>
        <p:spPr bwMode="auto">
          <a:xfrm>
            <a:off x="7032626" y="1484314"/>
            <a:ext cx="3457575" cy="586957"/>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lvl1pPr marL="342900" indent="-342900">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sz="3200">
                <a:solidFill>
                  <a:srgbClr val="FF0000"/>
                </a:solidFill>
                <a:latin typeface="Times New Roman" pitchFamily="18" charset="0"/>
                <a:ea typeface="华文新魏" pitchFamily="2" charset="-122"/>
              </a:rPr>
              <a:t>主句的谓语形式</a:t>
            </a:r>
          </a:p>
        </p:txBody>
      </p:sp>
      <p:sp>
        <p:nvSpPr>
          <p:cNvPr id="667663" name="Text Box 15"/>
          <p:cNvSpPr txBox="1">
            <a:spLocks noChangeArrowheads="1"/>
          </p:cNvSpPr>
          <p:nvPr/>
        </p:nvSpPr>
        <p:spPr bwMode="auto">
          <a:xfrm>
            <a:off x="1703388" y="2205038"/>
            <a:ext cx="1657350" cy="833178"/>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lvl1pPr marL="342900" indent="-342900">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sz="4800">
                <a:solidFill>
                  <a:srgbClr val="FF0000"/>
                </a:solidFill>
                <a:latin typeface="Times New Roman" pitchFamily="18" charset="0"/>
                <a:ea typeface="华文新魏" pitchFamily="2" charset="-122"/>
              </a:rPr>
              <a:t>现在</a:t>
            </a:r>
          </a:p>
        </p:txBody>
      </p:sp>
      <p:sp>
        <p:nvSpPr>
          <p:cNvPr id="667664" name="Text Box 16"/>
          <p:cNvSpPr txBox="1">
            <a:spLocks noChangeArrowheads="1"/>
          </p:cNvSpPr>
          <p:nvPr/>
        </p:nvSpPr>
        <p:spPr bwMode="auto">
          <a:xfrm>
            <a:off x="1703389" y="3429000"/>
            <a:ext cx="1728787" cy="833178"/>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lvl1pPr marL="342900" indent="-342900">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sz="4800">
                <a:solidFill>
                  <a:srgbClr val="FF0000"/>
                </a:solidFill>
                <a:latin typeface="Times New Roman" pitchFamily="18" charset="0"/>
                <a:ea typeface="华文新魏" pitchFamily="2" charset="-122"/>
              </a:rPr>
              <a:t>过去</a:t>
            </a:r>
          </a:p>
        </p:txBody>
      </p:sp>
      <p:sp>
        <p:nvSpPr>
          <p:cNvPr id="667665" name="Text Box 17"/>
          <p:cNvSpPr txBox="1">
            <a:spLocks noChangeArrowheads="1"/>
          </p:cNvSpPr>
          <p:nvPr/>
        </p:nvSpPr>
        <p:spPr bwMode="auto">
          <a:xfrm>
            <a:off x="1703389" y="4868863"/>
            <a:ext cx="1728787" cy="833178"/>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lvl1pPr marL="342900" indent="-342900">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sz="4800">
                <a:solidFill>
                  <a:srgbClr val="FF0000"/>
                </a:solidFill>
                <a:latin typeface="Times New Roman" pitchFamily="18" charset="0"/>
                <a:ea typeface="华文新魏" pitchFamily="2" charset="-122"/>
              </a:rPr>
              <a:t>未来</a:t>
            </a:r>
          </a:p>
        </p:txBody>
      </p:sp>
      <p:sp>
        <p:nvSpPr>
          <p:cNvPr id="667666" name="Text Box 18"/>
          <p:cNvSpPr txBox="1">
            <a:spLocks noChangeArrowheads="1"/>
          </p:cNvSpPr>
          <p:nvPr/>
        </p:nvSpPr>
        <p:spPr bwMode="auto">
          <a:xfrm>
            <a:off x="3503613" y="2205039"/>
            <a:ext cx="3168650" cy="586957"/>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lvl1pPr marL="342900" indent="-342900">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zh-CN" altLang="en-US" sz="3200" b="1">
                <a:solidFill>
                  <a:srgbClr val="000000"/>
                </a:solidFill>
                <a:latin typeface="Times New Roman" pitchFamily="18" charset="0"/>
                <a:ea typeface="华文新魏" pitchFamily="2" charset="-122"/>
              </a:rPr>
              <a:t>过去时（</a:t>
            </a:r>
            <a:r>
              <a:rPr kumimoji="1" lang="en-US" altLang="zh-CN" sz="3200" b="1">
                <a:solidFill>
                  <a:srgbClr val="000000"/>
                </a:solidFill>
                <a:latin typeface="Times New Roman" pitchFamily="18" charset="0"/>
                <a:ea typeface="华文新魏" pitchFamily="2" charset="-122"/>
              </a:rPr>
              <a:t>were</a:t>
            </a:r>
            <a:r>
              <a:rPr kumimoji="1" lang="zh-CN" altLang="en-US" sz="3200" b="1">
                <a:solidFill>
                  <a:srgbClr val="000000"/>
                </a:solidFill>
                <a:latin typeface="Times New Roman" pitchFamily="18" charset="0"/>
                <a:ea typeface="华文新魏" pitchFamily="2" charset="-122"/>
              </a:rPr>
              <a:t>）</a:t>
            </a:r>
          </a:p>
        </p:txBody>
      </p:sp>
      <p:sp>
        <p:nvSpPr>
          <p:cNvPr id="667667" name="Text Box 19"/>
          <p:cNvSpPr txBox="1">
            <a:spLocks noChangeArrowheads="1"/>
          </p:cNvSpPr>
          <p:nvPr/>
        </p:nvSpPr>
        <p:spPr bwMode="auto">
          <a:xfrm>
            <a:off x="3719513" y="3429000"/>
            <a:ext cx="3313112" cy="833178"/>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lvl1pPr marL="342900" indent="-342900">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en-US" altLang="zh-CN" sz="4800">
                <a:solidFill>
                  <a:srgbClr val="000000"/>
                </a:solidFill>
                <a:latin typeface="Times New Roman" pitchFamily="18" charset="0"/>
                <a:ea typeface="华文新魏" pitchFamily="2" charset="-122"/>
              </a:rPr>
              <a:t>had +P.P</a:t>
            </a:r>
          </a:p>
        </p:txBody>
      </p:sp>
      <p:sp>
        <p:nvSpPr>
          <p:cNvPr id="667668" name="Text Box 20"/>
          <p:cNvSpPr txBox="1">
            <a:spLocks noChangeArrowheads="1"/>
          </p:cNvSpPr>
          <p:nvPr/>
        </p:nvSpPr>
        <p:spPr bwMode="auto">
          <a:xfrm>
            <a:off x="6888163" y="2146301"/>
            <a:ext cx="3600450" cy="1079399"/>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lvl1pPr marL="342900" indent="-342900">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en-US" altLang="zh-CN" sz="3200">
                <a:solidFill>
                  <a:srgbClr val="000000"/>
                </a:solidFill>
                <a:latin typeface="Times New Roman" pitchFamily="18" charset="0"/>
                <a:ea typeface="华文新魏" pitchFamily="2" charset="-122"/>
              </a:rPr>
              <a:t>would/could/should/might +V.</a:t>
            </a:r>
          </a:p>
        </p:txBody>
      </p:sp>
      <p:sp>
        <p:nvSpPr>
          <p:cNvPr id="667669" name="Text Box 21"/>
          <p:cNvSpPr txBox="1">
            <a:spLocks noChangeArrowheads="1"/>
          </p:cNvSpPr>
          <p:nvPr/>
        </p:nvSpPr>
        <p:spPr bwMode="auto">
          <a:xfrm>
            <a:off x="6959600" y="3429001"/>
            <a:ext cx="3708400" cy="1079399"/>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lvl1pPr marL="342900" indent="-342900">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en-US" altLang="zh-CN" sz="3200">
                <a:solidFill>
                  <a:srgbClr val="000000"/>
                </a:solidFill>
                <a:latin typeface="Times New Roman" pitchFamily="18" charset="0"/>
                <a:ea typeface="华文新魏" pitchFamily="2" charset="-122"/>
              </a:rPr>
              <a:t>would/could/should/might+have+p.p.</a:t>
            </a:r>
          </a:p>
        </p:txBody>
      </p:sp>
      <p:sp>
        <p:nvSpPr>
          <p:cNvPr id="667670" name="Text Box 22"/>
          <p:cNvSpPr txBox="1">
            <a:spLocks noChangeArrowheads="1"/>
          </p:cNvSpPr>
          <p:nvPr/>
        </p:nvSpPr>
        <p:spPr bwMode="auto">
          <a:xfrm>
            <a:off x="3575051" y="4568826"/>
            <a:ext cx="2879725" cy="2289175"/>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lvl1pPr marL="342900" indent="-342900">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en-US" altLang="zh-CN" sz="3600">
                <a:solidFill>
                  <a:srgbClr val="000000"/>
                </a:solidFill>
                <a:latin typeface="Times New Roman" pitchFamily="18" charset="0"/>
                <a:ea typeface="华文新魏" pitchFamily="2" charset="-122"/>
              </a:rPr>
              <a:t>1.</a:t>
            </a:r>
            <a:r>
              <a:rPr kumimoji="1" lang="zh-CN" altLang="en-US" sz="3600">
                <a:solidFill>
                  <a:srgbClr val="000000"/>
                </a:solidFill>
                <a:latin typeface="Times New Roman" pitchFamily="18" charset="0"/>
                <a:ea typeface="华文新魏" pitchFamily="2" charset="-122"/>
              </a:rPr>
              <a:t>过去时</a:t>
            </a:r>
          </a:p>
          <a:p>
            <a:pPr>
              <a:spcBef>
                <a:spcPct val="50000"/>
              </a:spcBef>
            </a:pPr>
            <a:r>
              <a:rPr kumimoji="1" lang="en-US" altLang="zh-CN" sz="3600">
                <a:solidFill>
                  <a:srgbClr val="000000"/>
                </a:solidFill>
                <a:latin typeface="Times New Roman" pitchFamily="18" charset="0"/>
                <a:ea typeface="华文新魏" pitchFamily="2" charset="-122"/>
              </a:rPr>
              <a:t>2.should+V.</a:t>
            </a:r>
          </a:p>
          <a:p>
            <a:pPr>
              <a:spcBef>
                <a:spcPct val="50000"/>
              </a:spcBef>
            </a:pPr>
            <a:r>
              <a:rPr kumimoji="1" lang="en-US" altLang="zh-CN" sz="3600">
                <a:solidFill>
                  <a:srgbClr val="000000"/>
                </a:solidFill>
                <a:latin typeface="Times New Roman" pitchFamily="18" charset="0"/>
                <a:ea typeface="华文新魏" pitchFamily="2" charset="-122"/>
              </a:rPr>
              <a:t>3. were to do</a:t>
            </a:r>
          </a:p>
        </p:txBody>
      </p:sp>
      <p:sp>
        <p:nvSpPr>
          <p:cNvPr id="667671" name="Text Box 23"/>
          <p:cNvSpPr txBox="1">
            <a:spLocks noChangeArrowheads="1"/>
          </p:cNvSpPr>
          <p:nvPr/>
        </p:nvSpPr>
        <p:spPr bwMode="auto">
          <a:xfrm>
            <a:off x="7104064" y="4797426"/>
            <a:ext cx="3887787" cy="1465263"/>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lvl1pPr marL="342900" indent="-342900">
              <a:defRPr>
                <a:solidFill>
                  <a:schemeClr val="tx1"/>
                </a:solidFill>
                <a:latin typeface="Arial" charset="0"/>
                <a:ea typeface="宋体" charset="-122"/>
              </a:defRPr>
            </a:lvl1pPr>
            <a:lvl2pPr>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a:spcBef>
                <a:spcPct val="50000"/>
              </a:spcBef>
            </a:pPr>
            <a:r>
              <a:rPr kumimoji="1" lang="en-US" altLang="zh-CN" sz="3600">
                <a:solidFill>
                  <a:srgbClr val="000000"/>
                </a:solidFill>
                <a:latin typeface="Times New Roman" pitchFamily="18" charset="0"/>
                <a:ea typeface="华文新魏" pitchFamily="2" charset="-122"/>
              </a:rPr>
              <a:t>would/could/</a:t>
            </a:r>
          </a:p>
          <a:p>
            <a:pPr>
              <a:spcBef>
                <a:spcPct val="50000"/>
              </a:spcBef>
            </a:pPr>
            <a:r>
              <a:rPr kumimoji="1" lang="en-US" altLang="zh-CN" sz="3600">
                <a:solidFill>
                  <a:srgbClr val="000000"/>
                </a:solidFill>
                <a:latin typeface="Times New Roman" pitchFamily="18" charset="0"/>
                <a:ea typeface="华文新魏" pitchFamily="2" charset="-122"/>
              </a:rPr>
              <a:t>should/might +V.</a:t>
            </a:r>
          </a:p>
        </p:txBody>
      </p:sp>
    </p:spTree>
    <p:extLst>
      <p:ext uri="{BB962C8B-B14F-4D97-AF65-F5344CB8AC3E}">
        <p14:creationId xmlns:p14="http://schemas.microsoft.com/office/powerpoint/2010/main" val="17590053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67663"/>
                                        </p:tgtEl>
                                        <p:attrNameLst>
                                          <p:attrName>style.visibility</p:attrName>
                                        </p:attrNameLst>
                                      </p:cBhvr>
                                      <p:to>
                                        <p:strVal val="visible"/>
                                      </p:to>
                                    </p:set>
                                    <p:anim calcmode="lin" valueType="num">
                                      <p:cBhvr additive="base">
                                        <p:cTn id="7" dur="500" fill="hold"/>
                                        <p:tgtEl>
                                          <p:spTgt spid="667663"/>
                                        </p:tgtEl>
                                        <p:attrNameLst>
                                          <p:attrName>ppt_x</p:attrName>
                                        </p:attrNameLst>
                                      </p:cBhvr>
                                      <p:tavLst>
                                        <p:tav tm="0">
                                          <p:val>
                                            <p:strVal val="#ppt_x"/>
                                          </p:val>
                                        </p:tav>
                                        <p:tav tm="100000">
                                          <p:val>
                                            <p:strVal val="#ppt_x"/>
                                          </p:val>
                                        </p:tav>
                                      </p:tavLst>
                                    </p:anim>
                                    <p:anim calcmode="lin" valueType="num">
                                      <p:cBhvr additive="base">
                                        <p:cTn id="8" dur="500" fill="hold"/>
                                        <p:tgtEl>
                                          <p:spTgt spid="66766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67666"/>
                                        </p:tgtEl>
                                        <p:attrNameLst>
                                          <p:attrName>style.visibility</p:attrName>
                                        </p:attrNameLst>
                                      </p:cBhvr>
                                      <p:to>
                                        <p:strVal val="visible"/>
                                      </p:to>
                                    </p:set>
                                    <p:anim calcmode="lin" valueType="num">
                                      <p:cBhvr additive="base">
                                        <p:cTn id="13" dur="500" fill="hold"/>
                                        <p:tgtEl>
                                          <p:spTgt spid="667666"/>
                                        </p:tgtEl>
                                        <p:attrNameLst>
                                          <p:attrName>ppt_x</p:attrName>
                                        </p:attrNameLst>
                                      </p:cBhvr>
                                      <p:tavLst>
                                        <p:tav tm="0">
                                          <p:val>
                                            <p:strVal val="#ppt_x"/>
                                          </p:val>
                                        </p:tav>
                                        <p:tav tm="100000">
                                          <p:val>
                                            <p:strVal val="#ppt_x"/>
                                          </p:val>
                                        </p:tav>
                                      </p:tavLst>
                                    </p:anim>
                                    <p:anim calcmode="lin" valueType="num">
                                      <p:cBhvr additive="base">
                                        <p:cTn id="14" dur="500" fill="hold"/>
                                        <p:tgtEl>
                                          <p:spTgt spid="66766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67668"/>
                                        </p:tgtEl>
                                        <p:attrNameLst>
                                          <p:attrName>style.visibility</p:attrName>
                                        </p:attrNameLst>
                                      </p:cBhvr>
                                      <p:to>
                                        <p:strVal val="visible"/>
                                      </p:to>
                                    </p:set>
                                    <p:anim calcmode="lin" valueType="num">
                                      <p:cBhvr additive="base">
                                        <p:cTn id="19" dur="500" fill="hold"/>
                                        <p:tgtEl>
                                          <p:spTgt spid="667668"/>
                                        </p:tgtEl>
                                        <p:attrNameLst>
                                          <p:attrName>ppt_x</p:attrName>
                                        </p:attrNameLst>
                                      </p:cBhvr>
                                      <p:tavLst>
                                        <p:tav tm="0">
                                          <p:val>
                                            <p:strVal val="#ppt_x"/>
                                          </p:val>
                                        </p:tav>
                                        <p:tav tm="100000">
                                          <p:val>
                                            <p:strVal val="#ppt_x"/>
                                          </p:val>
                                        </p:tav>
                                      </p:tavLst>
                                    </p:anim>
                                    <p:anim calcmode="lin" valueType="num">
                                      <p:cBhvr additive="base">
                                        <p:cTn id="20" dur="500" fill="hold"/>
                                        <p:tgtEl>
                                          <p:spTgt spid="66766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67664"/>
                                        </p:tgtEl>
                                        <p:attrNameLst>
                                          <p:attrName>style.visibility</p:attrName>
                                        </p:attrNameLst>
                                      </p:cBhvr>
                                      <p:to>
                                        <p:strVal val="visible"/>
                                      </p:to>
                                    </p:set>
                                    <p:anim calcmode="lin" valueType="num">
                                      <p:cBhvr additive="base">
                                        <p:cTn id="25" dur="500" fill="hold"/>
                                        <p:tgtEl>
                                          <p:spTgt spid="667664"/>
                                        </p:tgtEl>
                                        <p:attrNameLst>
                                          <p:attrName>ppt_x</p:attrName>
                                        </p:attrNameLst>
                                      </p:cBhvr>
                                      <p:tavLst>
                                        <p:tav tm="0">
                                          <p:val>
                                            <p:strVal val="#ppt_x"/>
                                          </p:val>
                                        </p:tav>
                                        <p:tav tm="100000">
                                          <p:val>
                                            <p:strVal val="#ppt_x"/>
                                          </p:val>
                                        </p:tav>
                                      </p:tavLst>
                                    </p:anim>
                                    <p:anim calcmode="lin" valueType="num">
                                      <p:cBhvr additive="base">
                                        <p:cTn id="26" dur="500" fill="hold"/>
                                        <p:tgtEl>
                                          <p:spTgt spid="66766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667667">
                                            <p:txEl>
                                              <p:pRg st="0" end="0"/>
                                            </p:txEl>
                                          </p:spTgt>
                                        </p:tgtEl>
                                        <p:attrNameLst>
                                          <p:attrName>style.visibility</p:attrName>
                                        </p:attrNameLst>
                                      </p:cBhvr>
                                      <p:to>
                                        <p:strVal val="visible"/>
                                      </p:to>
                                    </p:set>
                                    <p:anim calcmode="lin" valueType="num">
                                      <p:cBhvr additive="base">
                                        <p:cTn id="31" dur="500" fill="hold"/>
                                        <p:tgtEl>
                                          <p:spTgt spid="66766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676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667669">
                                            <p:txEl>
                                              <p:pRg st="0" end="0"/>
                                            </p:txEl>
                                          </p:spTgt>
                                        </p:tgtEl>
                                        <p:attrNameLst>
                                          <p:attrName>style.visibility</p:attrName>
                                        </p:attrNameLst>
                                      </p:cBhvr>
                                      <p:to>
                                        <p:strVal val="visible"/>
                                      </p:to>
                                    </p:set>
                                    <p:anim calcmode="lin" valueType="num">
                                      <p:cBhvr additive="base">
                                        <p:cTn id="37" dur="500" fill="hold"/>
                                        <p:tgtEl>
                                          <p:spTgt spid="667669">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6766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667665">
                                            <p:txEl>
                                              <p:pRg st="0" end="0"/>
                                            </p:txEl>
                                          </p:spTgt>
                                        </p:tgtEl>
                                        <p:attrNameLst>
                                          <p:attrName>style.visibility</p:attrName>
                                        </p:attrNameLst>
                                      </p:cBhvr>
                                      <p:to>
                                        <p:strVal val="visible"/>
                                      </p:to>
                                    </p:set>
                                    <p:anim calcmode="lin" valueType="num">
                                      <p:cBhvr additive="base">
                                        <p:cTn id="43" dur="500" fill="hold"/>
                                        <p:tgtEl>
                                          <p:spTgt spid="667665">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6766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67670"/>
                                        </p:tgtEl>
                                        <p:attrNameLst>
                                          <p:attrName>style.visibility</p:attrName>
                                        </p:attrNameLst>
                                      </p:cBhvr>
                                      <p:to>
                                        <p:strVal val="visible"/>
                                      </p:to>
                                    </p:set>
                                    <p:anim calcmode="lin" valueType="num">
                                      <p:cBhvr additive="base">
                                        <p:cTn id="49" dur="500" fill="hold"/>
                                        <p:tgtEl>
                                          <p:spTgt spid="667670"/>
                                        </p:tgtEl>
                                        <p:attrNameLst>
                                          <p:attrName>ppt_x</p:attrName>
                                        </p:attrNameLst>
                                      </p:cBhvr>
                                      <p:tavLst>
                                        <p:tav tm="0">
                                          <p:val>
                                            <p:strVal val="#ppt_x"/>
                                          </p:val>
                                        </p:tav>
                                        <p:tav tm="100000">
                                          <p:val>
                                            <p:strVal val="#ppt_x"/>
                                          </p:val>
                                        </p:tav>
                                      </p:tavLst>
                                    </p:anim>
                                    <p:anim calcmode="lin" valueType="num">
                                      <p:cBhvr additive="base">
                                        <p:cTn id="50" dur="500" fill="hold"/>
                                        <p:tgtEl>
                                          <p:spTgt spid="667670"/>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67671"/>
                                        </p:tgtEl>
                                        <p:attrNameLst>
                                          <p:attrName>style.visibility</p:attrName>
                                        </p:attrNameLst>
                                      </p:cBhvr>
                                      <p:to>
                                        <p:strVal val="visible"/>
                                      </p:to>
                                    </p:set>
                                    <p:anim calcmode="lin" valueType="num">
                                      <p:cBhvr additive="base">
                                        <p:cTn id="55" dur="500" fill="hold"/>
                                        <p:tgtEl>
                                          <p:spTgt spid="667671"/>
                                        </p:tgtEl>
                                        <p:attrNameLst>
                                          <p:attrName>ppt_x</p:attrName>
                                        </p:attrNameLst>
                                      </p:cBhvr>
                                      <p:tavLst>
                                        <p:tav tm="0">
                                          <p:val>
                                            <p:strVal val="#ppt_x"/>
                                          </p:val>
                                        </p:tav>
                                        <p:tav tm="100000">
                                          <p:val>
                                            <p:strVal val="#ppt_x"/>
                                          </p:val>
                                        </p:tav>
                                      </p:tavLst>
                                    </p:anim>
                                    <p:anim calcmode="lin" valueType="num">
                                      <p:cBhvr additive="base">
                                        <p:cTn id="56" dur="500" fill="hold"/>
                                        <p:tgtEl>
                                          <p:spTgt spid="6676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7663" grpId="0"/>
      <p:bldP spid="667664" grpId="0"/>
      <p:bldP spid="667666" grpId="0"/>
      <p:bldP spid="667668" grpId="0"/>
      <p:bldP spid="667670" grpId="0"/>
      <p:bldP spid="667671" grpId="0"/>
    </p:bld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8674" name="Rectangle 2"/>
          <p:cNvSpPr>
            <a:spLocks noChangeArrowheads="1"/>
          </p:cNvSpPr>
          <p:nvPr/>
        </p:nvSpPr>
        <p:spPr bwMode="auto">
          <a:xfrm>
            <a:off x="1668463" y="1"/>
            <a:ext cx="8964612" cy="723106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altLang="zh-CN" sz="4000" b="1">
                <a:solidFill>
                  <a:srgbClr val="FF0000"/>
                </a:solidFill>
                <a:latin typeface="Tahoma" pitchFamily="34" charset="0"/>
                <a:ea typeface="宋体" charset="-122"/>
              </a:rPr>
              <a:t>Practice:</a:t>
            </a:r>
          </a:p>
          <a:p>
            <a:pPr marL="342900" indent="-342900"/>
            <a:endParaRPr lang="en-US" altLang="zh-CN" sz="4000" b="1">
              <a:solidFill>
                <a:srgbClr val="FF0000"/>
              </a:solidFill>
              <a:latin typeface="Tahoma" pitchFamily="34" charset="0"/>
              <a:ea typeface="宋体" charset="-122"/>
            </a:endParaRPr>
          </a:p>
          <a:p>
            <a:pPr marL="342900" indent="-342900" eaLnBrk="0">
              <a:buFontTx/>
              <a:buAutoNum type="arabicPeriod"/>
            </a:pPr>
            <a:r>
              <a:rPr lang="en-US" altLang="zh-CN" sz="3600" b="1">
                <a:solidFill>
                  <a:srgbClr val="000000"/>
                </a:solidFill>
                <a:ea typeface="宋体" charset="-122"/>
              </a:rPr>
              <a:t>If I________ (be) you, I __________ (stay) at home. </a:t>
            </a:r>
          </a:p>
          <a:p>
            <a:pPr marL="342900" indent="-342900" eaLnBrk="0">
              <a:buFontTx/>
              <a:buAutoNum type="arabicPeriod"/>
            </a:pPr>
            <a:endParaRPr lang="en-US" altLang="zh-CN" sz="3600" b="1">
              <a:solidFill>
                <a:srgbClr val="000000"/>
              </a:solidFill>
              <a:ea typeface="宋体" charset="-122"/>
            </a:endParaRPr>
          </a:p>
          <a:p>
            <a:pPr marL="342900" indent="-342900" eaLnBrk="0"/>
            <a:r>
              <a:rPr lang="en-US" altLang="zh-CN" sz="3600" b="1">
                <a:solidFill>
                  <a:srgbClr val="000000"/>
                </a:solidFill>
                <a:ea typeface="宋体" charset="-122"/>
              </a:rPr>
              <a:t>2. If you __________(come) yesterday, you   ________________ (meet) him. </a:t>
            </a:r>
          </a:p>
          <a:p>
            <a:pPr marL="342900" indent="-342900" eaLnBrk="0"/>
            <a:endParaRPr lang="en-US" altLang="zh-CN" sz="3600" b="1">
              <a:solidFill>
                <a:srgbClr val="000000"/>
              </a:solidFill>
              <a:ea typeface="宋体" charset="-122"/>
            </a:endParaRPr>
          </a:p>
          <a:p>
            <a:pPr marL="342900" indent="-342900" eaLnBrk="0"/>
            <a:r>
              <a:rPr lang="en-US" altLang="zh-CN" sz="3600" b="1">
                <a:solidFill>
                  <a:srgbClr val="000000"/>
                </a:solidFill>
                <a:ea typeface="宋体" charset="-122"/>
              </a:rPr>
              <a:t>3.If you____________________________</a:t>
            </a:r>
          </a:p>
          <a:p>
            <a:pPr marL="342900" indent="-342900" eaLnBrk="0"/>
            <a:r>
              <a:rPr lang="en-US" altLang="zh-CN" sz="3600" b="1">
                <a:solidFill>
                  <a:srgbClr val="000000"/>
                </a:solidFill>
                <a:ea typeface="宋体" charset="-122"/>
              </a:rPr>
              <a:t>   (come) tomorrow,   we ___________ (have) the meeting. </a:t>
            </a:r>
          </a:p>
          <a:p>
            <a:pPr marL="342900" indent="-342900"/>
            <a:endParaRPr lang="en-US" altLang="zh-CN" sz="3600" b="1">
              <a:solidFill>
                <a:srgbClr val="000000"/>
              </a:solidFill>
              <a:ea typeface="宋体" charset="-122"/>
            </a:endParaRPr>
          </a:p>
          <a:p>
            <a:pPr marL="342900" indent="-342900"/>
            <a:endParaRPr lang="en-US" altLang="zh-CN" sz="2800">
              <a:solidFill>
                <a:srgbClr val="000000"/>
              </a:solidFill>
              <a:latin typeface="Tahoma" pitchFamily="34" charset="0"/>
              <a:ea typeface="宋体" charset="-122"/>
            </a:endParaRPr>
          </a:p>
        </p:txBody>
      </p:sp>
      <p:sp>
        <p:nvSpPr>
          <p:cNvPr id="668675" name="Text Box 3"/>
          <p:cNvSpPr txBox="1">
            <a:spLocks noChangeArrowheads="1"/>
          </p:cNvSpPr>
          <p:nvPr/>
        </p:nvSpPr>
        <p:spPr bwMode="auto">
          <a:xfrm>
            <a:off x="3071813" y="1196975"/>
            <a:ext cx="18732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600" b="1">
                <a:solidFill>
                  <a:srgbClr val="FF0000"/>
                </a:solidFill>
                <a:latin typeface="Tahoma" pitchFamily="34" charset="0"/>
                <a:ea typeface="宋体" charset="-122"/>
              </a:rPr>
              <a:t>were</a:t>
            </a:r>
          </a:p>
        </p:txBody>
      </p:sp>
      <p:sp>
        <p:nvSpPr>
          <p:cNvPr id="668676" name="Text Box 4"/>
          <p:cNvSpPr txBox="1">
            <a:spLocks noChangeArrowheads="1"/>
          </p:cNvSpPr>
          <p:nvPr/>
        </p:nvSpPr>
        <p:spPr bwMode="auto">
          <a:xfrm>
            <a:off x="3719513" y="2781300"/>
            <a:ext cx="29511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600" b="1">
                <a:solidFill>
                  <a:srgbClr val="FF0000"/>
                </a:solidFill>
                <a:latin typeface="Tahoma" pitchFamily="34" charset="0"/>
                <a:ea typeface="宋体" charset="-122"/>
              </a:rPr>
              <a:t>had come</a:t>
            </a:r>
          </a:p>
        </p:txBody>
      </p:sp>
      <p:sp>
        <p:nvSpPr>
          <p:cNvPr id="668677" name="Rectangle 5"/>
          <p:cNvSpPr>
            <a:spLocks noChangeArrowheads="1"/>
          </p:cNvSpPr>
          <p:nvPr/>
        </p:nvSpPr>
        <p:spPr bwMode="auto">
          <a:xfrm>
            <a:off x="7104063" y="5084763"/>
            <a:ext cx="2825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zh-CN" sz="3600" b="1">
                <a:solidFill>
                  <a:srgbClr val="FF0000"/>
                </a:solidFill>
                <a:latin typeface="Tahoma" pitchFamily="34" charset="0"/>
                <a:ea typeface="宋体" charset="-122"/>
              </a:rPr>
              <a:t>would have</a:t>
            </a:r>
          </a:p>
        </p:txBody>
      </p:sp>
      <p:sp>
        <p:nvSpPr>
          <p:cNvPr id="668678" name="Rectangle 6"/>
          <p:cNvSpPr>
            <a:spLocks noChangeArrowheads="1"/>
          </p:cNvSpPr>
          <p:nvPr/>
        </p:nvSpPr>
        <p:spPr bwMode="auto">
          <a:xfrm>
            <a:off x="7104063" y="1125538"/>
            <a:ext cx="2724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FF0000"/>
                </a:solidFill>
                <a:ea typeface="宋体" charset="-122"/>
              </a:rPr>
              <a:t>should stay</a:t>
            </a:r>
          </a:p>
        </p:txBody>
      </p:sp>
      <p:sp>
        <p:nvSpPr>
          <p:cNvPr id="668679" name="Rectangle 7"/>
          <p:cNvSpPr>
            <a:spLocks noChangeArrowheads="1"/>
          </p:cNvSpPr>
          <p:nvPr/>
        </p:nvSpPr>
        <p:spPr bwMode="auto">
          <a:xfrm>
            <a:off x="3432175" y="3379788"/>
            <a:ext cx="3613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FF0000"/>
                </a:solidFill>
                <a:ea typeface="宋体" charset="-122"/>
              </a:rPr>
              <a:t>would have met</a:t>
            </a:r>
          </a:p>
        </p:txBody>
      </p:sp>
      <p:sp>
        <p:nvSpPr>
          <p:cNvPr id="668680" name="Rectangle 8"/>
          <p:cNvSpPr>
            <a:spLocks noChangeArrowheads="1"/>
          </p:cNvSpPr>
          <p:nvPr/>
        </p:nvSpPr>
        <p:spPr bwMode="auto">
          <a:xfrm>
            <a:off x="3287713" y="4508500"/>
            <a:ext cx="1352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FF0000"/>
                </a:solidFill>
                <a:ea typeface="宋体" charset="-122"/>
              </a:rPr>
              <a:t>came</a:t>
            </a:r>
          </a:p>
        </p:txBody>
      </p:sp>
      <p:sp>
        <p:nvSpPr>
          <p:cNvPr id="668681" name="Text Box 9"/>
          <p:cNvSpPr txBox="1">
            <a:spLocks noChangeArrowheads="1"/>
          </p:cNvSpPr>
          <p:nvPr/>
        </p:nvSpPr>
        <p:spPr bwMode="auto">
          <a:xfrm>
            <a:off x="4440238" y="4508500"/>
            <a:ext cx="3232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FF0000"/>
                </a:solidFill>
                <a:ea typeface="宋体" charset="-122"/>
              </a:rPr>
              <a:t>/were to come</a:t>
            </a:r>
          </a:p>
        </p:txBody>
      </p:sp>
      <p:sp>
        <p:nvSpPr>
          <p:cNvPr id="668682" name="Text Box 10"/>
          <p:cNvSpPr txBox="1">
            <a:spLocks noChangeArrowheads="1"/>
          </p:cNvSpPr>
          <p:nvPr/>
        </p:nvSpPr>
        <p:spPr bwMode="auto">
          <a:xfrm>
            <a:off x="7535863" y="4508500"/>
            <a:ext cx="4273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FF0000"/>
                </a:solidFill>
                <a:ea typeface="宋体" charset="-122"/>
              </a:rPr>
              <a:t>/should come         </a:t>
            </a:r>
          </a:p>
        </p:txBody>
      </p:sp>
    </p:spTree>
    <p:extLst>
      <p:ext uri="{BB962C8B-B14F-4D97-AF65-F5344CB8AC3E}">
        <p14:creationId xmlns:p14="http://schemas.microsoft.com/office/powerpoint/2010/main" val="13461128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68674">
                                            <p:txEl>
                                              <p:pRg st="2" end="2"/>
                                            </p:txEl>
                                          </p:spTgt>
                                        </p:tgtEl>
                                        <p:attrNameLst>
                                          <p:attrName>style.visibility</p:attrName>
                                        </p:attrNameLst>
                                      </p:cBhvr>
                                      <p:to>
                                        <p:strVal val="visible"/>
                                      </p:to>
                                    </p:set>
                                    <p:animEffect transition="in" filter="blinds(horizontal)">
                                      <p:cBhvr>
                                        <p:cTn id="7" dur="500"/>
                                        <p:tgtEl>
                                          <p:spTgt spid="668674">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68674">
                                            <p:txEl>
                                              <p:pRg st="4" end="4"/>
                                            </p:txEl>
                                          </p:spTgt>
                                        </p:tgtEl>
                                        <p:attrNameLst>
                                          <p:attrName>style.visibility</p:attrName>
                                        </p:attrNameLst>
                                      </p:cBhvr>
                                      <p:to>
                                        <p:strVal val="visible"/>
                                      </p:to>
                                    </p:set>
                                    <p:animEffect transition="in" filter="blinds(horizontal)">
                                      <p:cBhvr>
                                        <p:cTn id="10" dur="500"/>
                                        <p:tgtEl>
                                          <p:spTgt spid="668674">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68674">
                                            <p:txEl>
                                              <p:pRg st="6" end="6"/>
                                            </p:txEl>
                                          </p:spTgt>
                                        </p:tgtEl>
                                        <p:attrNameLst>
                                          <p:attrName>style.visibility</p:attrName>
                                        </p:attrNameLst>
                                      </p:cBhvr>
                                      <p:to>
                                        <p:strVal val="visible"/>
                                      </p:to>
                                    </p:set>
                                    <p:animEffect transition="in" filter="blinds(horizontal)">
                                      <p:cBhvr>
                                        <p:cTn id="13" dur="500"/>
                                        <p:tgtEl>
                                          <p:spTgt spid="668674">
                                            <p:txEl>
                                              <p:pRg st="6" end="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68674">
                                            <p:txEl>
                                              <p:pRg st="7" end="7"/>
                                            </p:txEl>
                                          </p:spTgt>
                                        </p:tgtEl>
                                        <p:attrNameLst>
                                          <p:attrName>style.visibility</p:attrName>
                                        </p:attrNameLst>
                                      </p:cBhvr>
                                      <p:to>
                                        <p:strVal val="visible"/>
                                      </p:to>
                                    </p:set>
                                    <p:animEffect transition="in" filter="blinds(horizontal)">
                                      <p:cBhvr>
                                        <p:cTn id="16" dur="500"/>
                                        <p:tgtEl>
                                          <p:spTgt spid="668674">
                                            <p:txEl>
                                              <p:pRg st="7" end="7"/>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68675"/>
                                        </p:tgtEl>
                                        <p:attrNameLst>
                                          <p:attrName>style.visibility</p:attrName>
                                        </p:attrNameLst>
                                      </p:cBhvr>
                                      <p:to>
                                        <p:strVal val="visible"/>
                                      </p:to>
                                    </p:set>
                                    <p:animEffect transition="in" filter="blinds(horizontal)">
                                      <p:cBhvr>
                                        <p:cTn id="21" dur="500"/>
                                        <p:tgtEl>
                                          <p:spTgt spid="668675"/>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668678"/>
                                        </p:tgtEl>
                                        <p:attrNameLst>
                                          <p:attrName>style.visibility</p:attrName>
                                        </p:attrNameLst>
                                      </p:cBhvr>
                                      <p:to>
                                        <p:strVal val="visible"/>
                                      </p:to>
                                    </p:set>
                                    <p:animEffect transition="in" filter="blinds(horizontal)">
                                      <p:cBhvr>
                                        <p:cTn id="26" dur="500"/>
                                        <p:tgtEl>
                                          <p:spTgt spid="668678"/>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668676">
                                            <p:txEl>
                                              <p:pRg st="0" end="0"/>
                                            </p:txEl>
                                          </p:spTgt>
                                        </p:tgtEl>
                                        <p:attrNameLst>
                                          <p:attrName>style.visibility</p:attrName>
                                        </p:attrNameLst>
                                      </p:cBhvr>
                                      <p:to>
                                        <p:strVal val="visible"/>
                                      </p:to>
                                    </p:set>
                                    <p:animEffect transition="in" filter="blinds(horizontal)">
                                      <p:cBhvr>
                                        <p:cTn id="31" dur="500"/>
                                        <p:tgtEl>
                                          <p:spTgt spid="668676">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668679"/>
                                        </p:tgtEl>
                                        <p:attrNameLst>
                                          <p:attrName>style.visibility</p:attrName>
                                        </p:attrNameLst>
                                      </p:cBhvr>
                                      <p:to>
                                        <p:strVal val="visible"/>
                                      </p:to>
                                    </p:set>
                                    <p:animEffect transition="in" filter="blinds(horizontal)">
                                      <p:cBhvr>
                                        <p:cTn id="36" dur="500"/>
                                        <p:tgtEl>
                                          <p:spTgt spid="66867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668680"/>
                                        </p:tgtEl>
                                        <p:attrNameLst>
                                          <p:attrName>style.visibility</p:attrName>
                                        </p:attrNameLst>
                                      </p:cBhvr>
                                      <p:to>
                                        <p:strVal val="visible"/>
                                      </p:to>
                                    </p:set>
                                    <p:animEffect transition="in" filter="blinds(horizontal)">
                                      <p:cBhvr>
                                        <p:cTn id="41" dur="500"/>
                                        <p:tgtEl>
                                          <p:spTgt spid="668680"/>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668681"/>
                                        </p:tgtEl>
                                        <p:attrNameLst>
                                          <p:attrName>style.visibility</p:attrName>
                                        </p:attrNameLst>
                                      </p:cBhvr>
                                      <p:to>
                                        <p:strVal val="visible"/>
                                      </p:to>
                                    </p:set>
                                    <p:animEffect transition="in" filter="blinds(horizontal)">
                                      <p:cBhvr>
                                        <p:cTn id="46" dur="500"/>
                                        <p:tgtEl>
                                          <p:spTgt spid="668681"/>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668682"/>
                                        </p:tgtEl>
                                        <p:attrNameLst>
                                          <p:attrName>style.visibility</p:attrName>
                                        </p:attrNameLst>
                                      </p:cBhvr>
                                      <p:to>
                                        <p:strVal val="visible"/>
                                      </p:to>
                                    </p:set>
                                    <p:animEffect transition="in" filter="blinds(horizontal)">
                                      <p:cBhvr>
                                        <p:cTn id="51" dur="500"/>
                                        <p:tgtEl>
                                          <p:spTgt spid="668682"/>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668677"/>
                                        </p:tgtEl>
                                        <p:attrNameLst>
                                          <p:attrName>style.visibility</p:attrName>
                                        </p:attrNameLst>
                                      </p:cBhvr>
                                      <p:to>
                                        <p:strVal val="visible"/>
                                      </p:to>
                                    </p:set>
                                    <p:animEffect transition="in" filter="blinds(horizontal)">
                                      <p:cBhvr>
                                        <p:cTn id="56" dur="500"/>
                                        <p:tgtEl>
                                          <p:spTgt spid="668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8675" grpId="0"/>
      <p:bldP spid="668677" grpId="0"/>
      <p:bldP spid="668678" grpId="0"/>
      <p:bldP spid="668679" grpId="0"/>
      <p:bldP spid="668680" grpId="0"/>
      <p:bldP spid="668681" grpId="0"/>
      <p:bldP spid="668682" grpId="0"/>
    </p:bld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9698" name="Rectangle 2"/>
          <p:cNvSpPr>
            <a:spLocks noChangeArrowheads="1"/>
          </p:cNvSpPr>
          <p:nvPr/>
        </p:nvSpPr>
        <p:spPr bwMode="auto">
          <a:xfrm>
            <a:off x="1524000" y="404813"/>
            <a:ext cx="9467850" cy="613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a:r>
              <a:rPr lang="en-US" altLang="zh-CN" sz="3600" b="1">
                <a:solidFill>
                  <a:srgbClr val="000000"/>
                </a:solidFill>
                <a:ea typeface="宋体" charset="-122"/>
              </a:rPr>
              <a:t>4. If  I ______ (have) the time, I </a:t>
            </a:r>
          </a:p>
          <a:p>
            <a:pPr eaLnBrk="0"/>
            <a:r>
              <a:rPr lang="en-US" altLang="zh-CN" sz="3600" b="1">
                <a:solidFill>
                  <a:srgbClr val="000000"/>
                </a:solidFill>
                <a:ea typeface="宋体" charset="-122"/>
              </a:rPr>
              <a:t>    ____________ (make) a trip to Italy to    </a:t>
            </a:r>
          </a:p>
          <a:p>
            <a:pPr eaLnBrk="0"/>
            <a:r>
              <a:rPr lang="en-US" altLang="zh-CN" sz="3600" b="1">
                <a:solidFill>
                  <a:srgbClr val="000000"/>
                </a:solidFill>
                <a:ea typeface="宋体" charset="-122"/>
              </a:rPr>
              <a:t>   see the Leaning tower. </a:t>
            </a:r>
          </a:p>
          <a:p>
            <a:pPr eaLnBrk="0"/>
            <a:endParaRPr lang="en-US" altLang="zh-CN" sz="3600" b="1">
              <a:solidFill>
                <a:srgbClr val="000000"/>
              </a:solidFill>
              <a:ea typeface="宋体" charset="-122"/>
            </a:endParaRPr>
          </a:p>
          <a:p>
            <a:pPr eaLnBrk="0"/>
            <a:r>
              <a:rPr lang="en-US" altLang="zh-CN" sz="3600" b="1">
                <a:solidFill>
                  <a:srgbClr val="000000"/>
                </a:solidFill>
                <a:ea typeface="宋体" charset="-122"/>
              </a:rPr>
              <a:t>5. If the hurricane _______________      </a:t>
            </a:r>
          </a:p>
          <a:p>
            <a:pPr eaLnBrk="0"/>
            <a:r>
              <a:rPr lang="en-US" altLang="zh-CN" sz="3600" b="1">
                <a:solidFill>
                  <a:srgbClr val="000000"/>
                </a:solidFill>
                <a:ea typeface="宋体" charset="-122"/>
              </a:rPr>
              <a:t>    (happen)  during  the daytime, there   </a:t>
            </a:r>
          </a:p>
          <a:p>
            <a:pPr eaLnBrk="0"/>
            <a:r>
              <a:rPr lang="en-US" altLang="zh-CN" sz="3600" b="1">
                <a:solidFill>
                  <a:srgbClr val="000000"/>
                </a:solidFill>
                <a:ea typeface="宋体" charset="-122"/>
              </a:rPr>
              <a:t>    ______________ many  deaths.</a:t>
            </a:r>
          </a:p>
          <a:p>
            <a:pPr eaLnBrk="0"/>
            <a:r>
              <a:rPr lang="en-US" altLang="zh-CN" sz="3600" b="1">
                <a:solidFill>
                  <a:srgbClr val="000000"/>
                </a:solidFill>
                <a:ea typeface="宋体" charset="-122"/>
              </a:rPr>
              <a:t>  </a:t>
            </a:r>
          </a:p>
          <a:p>
            <a:pPr eaLnBrk="0"/>
            <a:r>
              <a:rPr lang="en-US" altLang="zh-CN" sz="3600" b="1">
                <a:solidFill>
                  <a:srgbClr val="000000"/>
                </a:solidFill>
                <a:ea typeface="宋体" charset="-122"/>
              </a:rPr>
              <a:t>6. If it ______________________________</a:t>
            </a:r>
          </a:p>
          <a:p>
            <a:pPr eaLnBrk="0"/>
            <a:r>
              <a:rPr lang="en-US" altLang="zh-CN" sz="3600" b="1">
                <a:solidFill>
                  <a:srgbClr val="000000"/>
                </a:solidFill>
                <a:ea typeface="宋体" charset="-122"/>
              </a:rPr>
              <a:t>    (rain) tomorrow, the meeting   </a:t>
            </a:r>
          </a:p>
          <a:p>
            <a:pPr eaLnBrk="0"/>
            <a:r>
              <a:rPr lang="en-US" altLang="zh-CN" sz="3600" b="1">
                <a:solidFill>
                  <a:srgbClr val="000000"/>
                </a:solidFill>
                <a:ea typeface="宋体" charset="-122"/>
              </a:rPr>
              <a:t>    ________________ (put off). </a:t>
            </a:r>
          </a:p>
        </p:txBody>
      </p:sp>
      <p:sp>
        <p:nvSpPr>
          <p:cNvPr id="669699" name="Rectangle 3"/>
          <p:cNvSpPr>
            <a:spLocks noChangeArrowheads="1"/>
          </p:cNvSpPr>
          <p:nvPr/>
        </p:nvSpPr>
        <p:spPr bwMode="auto">
          <a:xfrm>
            <a:off x="3216275" y="303213"/>
            <a:ext cx="10366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FF0000"/>
                </a:solidFill>
                <a:latin typeface="Tahoma" pitchFamily="34" charset="0"/>
                <a:ea typeface="宋体" charset="-122"/>
              </a:rPr>
              <a:t>had</a:t>
            </a:r>
          </a:p>
        </p:txBody>
      </p:sp>
      <p:sp>
        <p:nvSpPr>
          <p:cNvPr id="669700" name="Text Box 4"/>
          <p:cNvSpPr txBox="1">
            <a:spLocks noChangeArrowheads="1"/>
          </p:cNvSpPr>
          <p:nvPr/>
        </p:nvSpPr>
        <p:spPr bwMode="auto">
          <a:xfrm>
            <a:off x="5808663" y="2492375"/>
            <a:ext cx="4248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600" b="1">
                <a:solidFill>
                  <a:srgbClr val="FF0000"/>
                </a:solidFill>
                <a:latin typeface="Tahoma" pitchFamily="34" charset="0"/>
                <a:ea typeface="宋体" charset="-122"/>
              </a:rPr>
              <a:t>had happened</a:t>
            </a:r>
          </a:p>
        </p:txBody>
      </p:sp>
      <p:sp>
        <p:nvSpPr>
          <p:cNvPr id="669701" name="Rectangle 5"/>
          <p:cNvSpPr>
            <a:spLocks noChangeArrowheads="1"/>
          </p:cNvSpPr>
          <p:nvPr/>
        </p:nvSpPr>
        <p:spPr bwMode="auto">
          <a:xfrm>
            <a:off x="2782888" y="4724400"/>
            <a:ext cx="75231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zh-CN" sz="3600" b="1">
                <a:solidFill>
                  <a:srgbClr val="FF0000"/>
                </a:solidFill>
                <a:latin typeface="Tahoma" pitchFamily="34" charset="0"/>
                <a:ea typeface="宋体" charset="-122"/>
              </a:rPr>
              <a:t>were to rain/should rain/rained</a:t>
            </a:r>
          </a:p>
        </p:txBody>
      </p:sp>
      <p:sp>
        <p:nvSpPr>
          <p:cNvPr id="669702" name="Rectangle 6"/>
          <p:cNvSpPr>
            <a:spLocks noChangeArrowheads="1"/>
          </p:cNvSpPr>
          <p:nvPr/>
        </p:nvSpPr>
        <p:spPr bwMode="auto">
          <a:xfrm>
            <a:off x="2424113" y="931863"/>
            <a:ext cx="2800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FF0000"/>
                </a:solidFill>
                <a:ea typeface="宋体" charset="-122"/>
              </a:rPr>
              <a:t>would make</a:t>
            </a:r>
          </a:p>
        </p:txBody>
      </p:sp>
      <p:sp>
        <p:nvSpPr>
          <p:cNvPr id="669703" name="Rectangle 7"/>
          <p:cNvSpPr>
            <a:spLocks noChangeArrowheads="1"/>
          </p:cNvSpPr>
          <p:nvPr/>
        </p:nvSpPr>
        <p:spPr bwMode="auto">
          <a:xfrm>
            <a:off x="1992313" y="3644900"/>
            <a:ext cx="914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a:r>
              <a:rPr lang="en-US" altLang="zh-CN" sz="3600" b="1">
                <a:solidFill>
                  <a:srgbClr val="FF0000"/>
                </a:solidFill>
                <a:ea typeface="宋体" charset="-122"/>
              </a:rPr>
              <a:t>would have been</a:t>
            </a:r>
          </a:p>
        </p:txBody>
      </p:sp>
      <p:sp>
        <p:nvSpPr>
          <p:cNvPr id="669704" name="Rectangle 8"/>
          <p:cNvSpPr>
            <a:spLocks noChangeArrowheads="1"/>
          </p:cNvSpPr>
          <p:nvPr/>
        </p:nvSpPr>
        <p:spPr bwMode="auto">
          <a:xfrm>
            <a:off x="2424113" y="5900738"/>
            <a:ext cx="3714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FF0000"/>
                </a:solidFill>
                <a:ea typeface="宋体" charset="-122"/>
              </a:rPr>
              <a:t>would be put off</a:t>
            </a:r>
          </a:p>
        </p:txBody>
      </p:sp>
    </p:spTree>
    <p:extLst>
      <p:ext uri="{BB962C8B-B14F-4D97-AF65-F5344CB8AC3E}">
        <p14:creationId xmlns:p14="http://schemas.microsoft.com/office/powerpoint/2010/main" val="35354793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669698">
                                            <p:txEl>
                                              <p:pRg st="0" end="0"/>
                                            </p:txEl>
                                          </p:spTgt>
                                        </p:tgtEl>
                                        <p:attrNameLst>
                                          <p:attrName>style.visibility</p:attrName>
                                        </p:attrNameLst>
                                      </p:cBhvr>
                                      <p:to>
                                        <p:strVal val="visible"/>
                                      </p:to>
                                    </p:set>
                                    <p:animEffect transition="in" filter="blinds(horizontal)">
                                      <p:cBhvr>
                                        <p:cTn id="7" dur="500"/>
                                        <p:tgtEl>
                                          <p:spTgt spid="66969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69698">
                                            <p:txEl>
                                              <p:pRg st="1" end="1"/>
                                            </p:txEl>
                                          </p:spTgt>
                                        </p:tgtEl>
                                        <p:attrNameLst>
                                          <p:attrName>style.visibility</p:attrName>
                                        </p:attrNameLst>
                                      </p:cBhvr>
                                      <p:to>
                                        <p:strVal val="visible"/>
                                      </p:to>
                                    </p:set>
                                    <p:animEffect transition="in" filter="blinds(horizontal)">
                                      <p:cBhvr>
                                        <p:cTn id="10" dur="500"/>
                                        <p:tgtEl>
                                          <p:spTgt spid="669698">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69698">
                                            <p:txEl>
                                              <p:pRg st="2" end="2"/>
                                            </p:txEl>
                                          </p:spTgt>
                                        </p:tgtEl>
                                        <p:attrNameLst>
                                          <p:attrName>style.visibility</p:attrName>
                                        </p:attrNameLst>
                                      </p:cBhvr>
                                      <p:to>
                                        <p:strVal val="visible"/>
                                      </p:to>
                                    </p:set>
                                    <p:animEffect transition="in" filter="blinds(horizontal)">
                                      <p:cBhvr>
                                        <p:cTn id="13" dur="500"/>
                                        <p:tgtEl>
                                          <p:spTgt spid="669698">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69698">
                                            <p:txEl>
                                              <p:pRg st="4" end="4"/>
                                            </p:txEl>
                                          </p:spTgt>
                                        </p:tgtEl>
                                        <p:attrNameLst>
                                          <p:attrName>style.visibility</p:attrName>
                                        </p:attrNameLst>
                                      </p:cBhvr>
                                      <p:to>
                                        <p:strVal val="visible"/>
                                      </p:to>
                                    </p:set>
                                    <p:animEffect transition="in" filter="blinds(horizontal)">
                                      <p:cBhvr>
                                        <p:cTn id="16" dur="500"/>
                                        <p:tgtEl>
                                          <p:spTgt spid="669698">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669698">
                                            <p:txEl>
                                              <p:pRg st="5" end="5"/>
                                            </p:txEl>
                                          </p:spTgt>
                                        </p:tgtEl>
                                        <p:attrNameLst>
                                          <p:attrName>style.visibility</p:attrName>
                                        </p:attrNameLst>
                                      </p:cBhvr>
                                      <p:to>
                                        <p:strVal val="visible"/>
                                      </p:to>
                                    </p:set>
                                    <p:animEffect transition="in" filter="blinds(horizontal)">
                                      <p:cBhvr>
                                        <p:cTn id="19" dur="500"/>
                                        <p:tgtEl>
                                          <p:spTgt spid="669698">
                                            <p:txEl>
                                              <p:pRg st="5" end="5"/>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669698">
                                            <p:txEl>
                                              <p:pRg st="6" end="6"/>
                                            </p:txEl>
                                          </p:spTgt>
                                        </p:tgtEl>
                                        <p:attrNameLst>
                                          <p:attrName>style.visibility</p:attrName>
                                        </p:attrNameLst>
                                      </p:cBhvr>
                                      <p:to>
                                        <p:strVal val="visible"/>
                                      </p:to>
                                    </p:set>
                                    <p:animEffect transition="in" filter="blinds(horizontal)">
                                      <p:cBhvr>
                                        <p:cTn id="22" dur="500"/>
                                        <p:tgtEl>
                                          <p:spTgt spid="669698">
                                            <p:txEl>
                                              <p:pRg st="6" end="6"/>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669698">
                                            <p:txEl>
                                              <p:pRg st="7" end="7"/>
                                            </p:txEl>
                                          </p:spTgt>
                                        </p:tgtEl>
                                        <p:attrNameLst>
                                          <p:attrName>style.visibility</p:attrName>
                                        </p:attrNameLst>
                                      </p:cBhvr>
                                      <p:to>
                                        <p:strVal val="visible"/>
                                      </p:to>
                                    </p:set>
                                    <p:animEffect transition="in" filter="blinds(horizontal)">
                                      <p:cBhvr>
                                        <p:cTn id="25" dur="500"/>
                                        <p:tgtEl>
                                          <p:spTgt spid="669698">
                                            <p:txEl>
                                              <p:pRg st="7" end="7"/>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669698">
                                            <p:txEl>
                                              <p:pRg st="8" end="8"/>
                                            </p:txEl>
                                          </p:spTgt>
                                        </p:tgtEl>
                                        <p:attrNameLst>
                                          <p:attrName>style.visibility</p:attrName>
                                        </p:attrNameLst>
                                      </p:cBhvr>
                                      <p:to>
                                        <p:strVal val="visible"/>
                                      </p:to>
                                    </p:set>
                                    <p:animEffect transition="in" filter="blinds(horizontal)">
                                      <p:cBhvr>
                                        <p:cTn id="28" dur="500"/>
                                        <p:tgtEl>
                                          <p:spTgt spid="669698">
                                            <p:txEl>
                                              <p:pRg st="8" end="8"/>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669698">
                                            <p:txEl>
                                              <p:pRg st="9" end="9"/>
                                            </p:txEl>
                                          </p:spTgt>
                                        </p:tgtEl>
                                        <p:attrNameLst>
                                          <p:attrName>style.visibility</p:attrName>
                                        </p:attrNameLst>
                                      </p:cBhvr>
                                      <p:to>
                                        <p:strVal val="visible"/>
                                      </p:to>
                                    </p:set>
                                    <p:animEffect transition="in" filter="blinds(horizontal)">
                                      <p:cBhvr>
                                        <p:cTn id="31" dur="500"/>
                                        <p:tgtEl>
                                          <p:spTgt spid="669698">
                                            <p:txEl>
                                              <p:pRg st="9" end="9"/>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669698">
                                            <p:txEl>
                                              <p:pRg st="10" end="10"/>
                                            </p:txEl>
                                          </p:spTgt>
                                        </p:tgtEl>
                                        <p:attrNameLst>
                                          <p:attrName>style.visibility</p:attrName>
                                        </p:attrNameLst>
                                      </p:cBhvr>
                                      <p:to>
                                        <p:strVal val="visible"/>
                                      </p:to>
                                    </p:set>
                                    <p:animEffect transition="in" filter="blinds(horizontal)">
                                      <p:cBhvr>
                                        <p:cTn id="34" dur="500"/>
                                        <p:tgtEl>
                                          <p:spTgt spid="669698">
                                            <p:txEl>
                                              <p:pRg st="10" end="10"/>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669699"/>
                                        </p:tgtEl>
                                        <p:attrNameLst>
                                          <p:attrName>style.visibility</p:attrName>
                                        </p:attrNameLst>
                                      </p:cBhvr>
                                      <p:to>
                                        <p:strVal val="visible"/>
                                      </p:to>
                                    </p:set>
                                    <p:animEffect transition="in" filter="blinds(horizontal)">
                                      <p:cBhvr>
                                        <p:cTn id="39" dur="500"/>
                                        <p:tgtEl>
                                          <p:spTgt spid="669699"/>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669702"/>
                                        </p:tgtEl>
                                        <p:attrNameLst>
                                          <p:attrName>style.visibility</p:attrName>
                                        </p:attrNameLst>
                                      </p:cBhvr>
                                      <p:to>
                                        <p:strVal val="visible"/>
                                      </p:to>
                                    </p:set>
                                    <p:animEffect transition="in" filter="blinds(horizontal)">
                                      <p:cBhvr>
                                        <p:cTn id="44" dur="500"/>
                                        <p:tgtEl>
                                          <p:spTgt spid="669702"/>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669700"/>
                                        </p:tgtEl>
                                        <p:attrNameLst>
                                          <p:attrName>style.visibility</p:attrName>
                                        </p:attrNameLst>
                                      </p:cBhvr>
                                      <p:to>
                                        <p:strVal val="visible"/>
                                      </p:to>
                                    </p:set>
                                    <p:animEffect transition="in" filter="blinds(horizontal)">
                                      <p:cBhvr>
                                        <p:cTn id="49" dur="500"/>
                                        <p:tgtEl>
                                          <p:spTgt spid="669700"/>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669703"/>
                                        </p:tgtEl>
                                        <p:attrNameLst>
                                          <p:attrName>style.visibility</p:attrName>
                                        </p:attrNameLst>
                                      </p:cBhvr>
                                      <p:to>
                                        <p:strVal val="visible"/>
                                      </p:to>
                                    </p:set>
                                    <p:animEffect transition="in" filter="blinds(horizontal)">
                                      <p:cBhvr>
                                        <p:cTn id="54" dur="500"/>
                                        <p:tgtEl>
                                          <p:spTgt spid="669703"/>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3" presetClass="entr" presetSubtype="10" fill="hold" nodeType="clickEffect">
                                  <p:stCondLst>
                                    <p:cond delay="0"/>
                                  </p:stCondLst>
                                  <p:childTnLst>
                                    <p:set>
                                      <p:cBhvr>
                                        <p:cTn id="58" dur="1" fill="hold">
                                          <p:stCondLst>
                                            <p:cond delay="0"/>
                                          </p:stCondLst>
                                        </p:cTn>
                                        <p:tgtEl>
                                          <p:spTgt spid="669701">
                                            <p:txEl>
                                              <p:pRg st="0" end="0"/>
                                            </p:txEl>
                                          </p:spTgt>
                                        </p:tgtEl>
                                        <p:attrNameLst>
                                          <p:attrName>style.visibility</p:attrName>
                                        </p:attrNameLst>
                                      </p:cBhvr>
                                      <p:to>
                                        <p:strVal val="visible"/>
                                      </p:to>
                                    </p:set>
                                    <p:animEffect transition="in" filter="blinds(horizontal)">
                                      <p:cBhvr>
                                        <p:cTn id="59" dur="500"/>
                                        <p:tgtEl>
                                          <p:spTgt spid="669701">
                                            <p:txEl>
                                              <p:pRg st="0" end="0"/>
                                            </p:txEl>
                                          </p:spTgt>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3" presetClass="entr" presetSubtype="10" fill="hold" nodeType="clickEffect">
                                  <p:stCondLst>
                                    <p:cond delay="0"/>
                                  </p:stCondLst>
                                  <p:childTnLst>
                                    <p:set>
                                      <p:cBhvr>
                                        <p:cTn id="63" dur="1" fill="hold">
                                          <p:stCondLst>
                                            <p:cond delay="0"/>
                                          </p:stCondLst>
                                        </p:cTn>
                                        <p:tgtEl>
                                          <p:spTgt spid="669704">
                                            <p:txEl>
                                              <p:pRg st="0" end="0"/>
                                            </p:txEl>
                                          </p:spTgt>
                                        </p:tgtEl>
                                        <p:attrNameLst>
                                          <p:attrName>style.visibility</p:attrName>
                                        </p:attrNameLst>
                                      </p:cBhvr>
                                      <p:to>
                                        <p:strVal val="visible"/>
                                      </p:to>
                                    </p:set>
                                    <p:animEffect transition="in" filter="blinds(horizontal)">
                                      <p:cBhvr>
                                        <p:cTn id="64" dur="500"/>
                                        <p:tgtEl>
                                          <p:spTgt spid="66970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9699" grpId="0"/>
      <p:bldP spid="669700" grpId="0"/>
      <p:bldP spid="669702" grpId="0"/>
      <p:bldP spid="669703" grpId="0"/>
    </p:bld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0722" name="Rectangle 2"/>
          <p:cNvSpPr>
            <a:spLocks noChangeArrowheads="1"/>
          </p:cNvSpPr>
          <p:nvPr/>
        </p:nvSpPr>
        <p:spPr bwMode="auto">
          <a:xfrm>
            <a:off x="685800" y="228600"/>
            <a:ext cx="11125200" cy="5755422"/>
          </a:xfrm>
          <a:prstGeom prst="rect">
            <a:avLst/>
          </a:prstGeom>
          <a:noFill/>
          <a:ln>
            <a:noFill/>
          </a:ln>
          <a:effectLst/>
          <a:extLst>
            <a:ext uri="{909E8E84-426E-40DD-AFC4-6F175D3DCCD1}">
              <a14:hiddenFill xmlns:a14="http://schemas.microsoft.com/office/drawing/2010/main">
                <a:solidFill>
                  <a:srgbClr val="9CE157"/>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en-US" altLang="zh-CN" sz="2400" b="1" dirty="0">
                <a:solidFill>
                  <a:srgbClr val="333399"/>
                </a:solidFill>
                <a:latin typeface="Times New Roman" pitchFamily="18" charset="0"/>
                <a:ea typeface="宋体" charset="-122"/>
              </a:rPr>
              <a:t>                                          </a:t>
            </a:r>
            <a:r>
              <a:rPr kumimoji="1" lang="zh-CN" altLang="en-US" sz="3200" b="1" dirty="0">
                <a:solidFill>
                  <a:srgbClr val="333399"/>
                </a:solidFill>
                <a:latin typeface="Times New Roman" pitchFamily="18" charset="0"/>
                <a:ea typeface="宋体" charset="-122"/>
              </a:rPr>
              <a:t>主、从句的动作发生时间</a:t>
            </a:r>
            <a:r>
              <a:rPr kumimoji="1" lang="zh-CN" altLang="en-US" sz="3200" b="1" u="sng" dirty="0">
                <a:solidFill>
                  <a:srgbClr val="333399"/>
                </a:solidFill>
                <a:latin typeface="Times New Roman" pitchFamily="18" charset="0"/>
                <a:ea typeface="宋体" charset="-122"/>
              </a:rPr>
              <a:t>不一致</a:t>
            </a:r>
            <a:r>
              <a:rPr kumimoji="1" lang="zh-CN" altLang="en-US" sz="3200" b="1" dirty="0">
                <a:solidFill>
                  <a:srgbClr val="333399"/>
                </a:solidFill>
                <a:latin typeface="Times New Roman" pitchFamily="18" charset="0"/>
                <a:ea typeface="宋体" charset="-122"/>
              </a:rPr>
              <a:t>的情况。</a:t>
            </a:r>
          </a:p>
          <a:p>
            <a:pPr>
              <a:spcBef>
                <a:spcPct val="50000"/>
              </a:spcBef>
            </a:pPr>
            <a:r>
              <a:rPr kumimoji="1" lang="zh-CN" altLang="en-US" sz="3200" b="1" dirty="0">
                <a:solidFill>
                  <a:srgbClr val="FF0000"/>
                </a:solidFill>
                <a:latin typeface="Times New Roman" pitchFamily="18" charset="0"/>
                <a:ea typeface="华文新魏" pitchFamily="2" charset="-122"/>
              </a:rPr>
              <a:t>有时条件从句中的动作和主句中的动作发生的时间不一致，这时动词的形式要根据它所表示的时间加以调整。</a:t>
            </a:r>
          </a:p>
          <a:p>
            <a:pPr>
              <a:spcBef>
                <a:spcPct val="50000"/>
              </a:spcBef>
            </a:pPr>
            <a:r>
              <a:rPr kumimoji="1" lang="en-US" altLang="zh-CN" sz="3200" dirty="0" err="1">
                <a:solidFill>
                  <a:srgbClr val="000000"/>
                </a:solidFill>
                <a:latin typeface="Times New Roman" pitchFamily="18" charset="0"/>
                <a:ea typeface="宋体" charset="-122"/>
              </a:rPr>
              <a:t>eg</a:t>
            </a:r>
            <a:r>
              <a:rPr kumimoji="1" lang="en-US" altLang="zh-CN" sz="3200" dirty="0">
                <a:solidFill>
                  <a:srgbClr val="000000"/>
                </a:solidFill>
                <a:latin typeface="Times New Roman" pitchFamily="18" charset="0"/>
                <a:ea typeface="宋体" charset="-122"/>
              </a:rPr>
              <a:t>. If you </a:t>
            </a:r>
            <a:r>
              <a:rPr kumimoji="1" lang="en-US" altLang="zh-CN" sz="3200" b="1" i="1" u="sng" dirty="0">
                <a:solidFill>
                  <a:srgbClr val="FF0000"/>
                </a:solidFill>
                <a:latin typeface="Times New Roman" pitchFamily="18" charset="0"/>
                <a:ea typeface="宋体" charset="-122"/>
              </a:rPr>
              <a:t>had listened</a:t>
            </a:r>
            <a:r>
              <a:rPr kumimoji="1" lang="en-US" altLang="zh-CN" sz="3200" dirty="0">
                <a:solidFill>
                  <a:srgbClr val="000000"/>
                </a:solidFill>
                <a:latin typeface="Times New Roman" pitchFamily="18" charset="0"/>
                <a:ea typeface="宋体" charset="-122"/>
              </a:rPr>
              <a:t> to the doctor, you </a:t>
            </a:r>
            <a:r>
              <a:rPr kumimoji="1" lang="en-US" altLang="zh-CN" sz="3200" b="1" i="1" u="sng" dirty="0">
                <a:solidFill>
                  <a:srgbClr val="FF0000"/>
                </a:solidFill>
                <a:latin typeface="Times New Roman" pitchFamily="18" charset="0"/>
                <a:ea typeface="宋体" charset="-122"/>
              </a:rPr>
              <a:t>would be</a:t>
            </a:r>
            <a:r>
              <a:rPr kumimoji="1" lang="en-US" altLang="zh-CN" sz="3200" dirty="0">
                <a:solidFill>
                  <a:srgbClr val="000000"/>
                </a:solidFill>
                <a:latin typeface="Times New Roman" pitchFamily="18" charset="0"/>
                <a:ea typeface="宋体" charset="-122"/>
              </a:rPr>
              <a:t> all right now.</a:t>
            </a:r>
          </a:p>
          <a:p>
            <a:pPr>
              <a:spcBef>
                <a:spcPct val="50000"/>
              </a:spcBef>
            </a:pPr>
            <a:r>
              <a:rPr kumimoji="1" lang="zh-CN" altLang="en-US" sz="3200" dirty="0">
                <a:solidFill>
                  <a:srgbClr val="000000"/>
                </a:solidFill>
                <a:latin typeface="Times New Roman" pitchFamily="18" charset="0"/>
                <a:ea typeface="华文新魏" pitchFamily="2" charset="-122"/>
              </a:rPr>
              <a:t>如果你当初听了医生的话，身体现在就好了。（从句动作指过去，主句动作指现在）。</a:t>
            </a:r>
          </a:p>
          <a:p>
            <a:pPr>
              <a:spcBef>
                <a:spcPct val="50000"/>
              </a:spcBef>
            </a:pPr>
            <a:r>
              <a:rPr kumimoji="1" lang="en-US" altLang="zh-CN" sz="3200" dirty="0" err="1">
                <a:solidFill>
                  <a:srgbClr val="000000"/>
                </a:solidFill>
                <a:latin typeface="Times New Roman" pitchFamily="18" charset="0"/>
                <a:ea typeface="宋体" charset="-122"/>
              </a:rPr>
              <a:t>eg</a:t>
            </a:r>
            <a:r>
              <a:rPr kumimoji="1" lang="en-US" altLang="zh-CN" sz="3200" dirty="0">
                <a:solidFill>
                  <a:srgbClr val="000000"/>
                </a:solidFill>
                <a:latin typeface="Times New Roman" pitchFamily="18" charset="0"/>
                <a:ea typeface="宋体" charset="-122"/>
              </a:rPr>
              <a:t>. If you </a:t>
            </a:r>
            <a:r>
              <a:rPr kumimoji="1" lang="en-US" altLang="zh-CN" sz="3200" b="1" i="1" u="sng" dirty="0">
                <a:solidFill>
                  <a:srgbClr val="FF0000"/>
                </a:solidFill>
                <a:latin typeface="Times New Roman" pitchFamily="18" charset="0"/>
                <a:ea typeface="宋体" charset="-122"/>
              </a:rPr>
              <a:t>had </a:t>
            </a:r>
            <a:r>
              <a:rPr kumimoji="1" lang="en-US" altLang="zh-CN" sz="3200" b="1" i="1" u="sng" dirty="0" err="1">
                <a:solidFill>
                  <a:srgbClr val="FF0000"/>
                </a:solidFill>
                <a:latin typeface="Times New Roman" pitchFamily="18" charset="0"/>
                <a:ea typeface="宋体" charset="-122"/>
              </a:rPr>
              <a:t>practised</a:t>
            </a:r>
            <a:r>
              <a:rPr kumimoji="1" lang="en-US" altLang="zh-CN" sz="3200" dirty="0">
                <a:solidFill>
                  <a:srgbClr val="000000"/>
                </a:solidFill>
                <a:latin typeface="Times New Roman" pitchFamily="18" charset="0"/>
                <a:ea typeface="宋体" charset="-122"/>
              </a:rPr>
              <a:t> speaking English more , you </a:t>
            </a:r>
            <a:r>
              <a:rPr kumimoji="1" lang="en-US" altLang="zh-CN" sz="3200" b="1" i="1" u="sng" dirty="0">
                <a:solidFill>
                  <a:srgbClr val="FF0000"/>
                </a:solidFill>
                <a:latin typeface="Times New Roman" pitchFamily="18" charset="0"/>
                <a:ea typeface="宋体" charset="-122"/>
              </a:rPr>
              <a:t>would be</a:t>
            </a:r>
            <a:r>
              <a:rPr kumimoji="1" lang="en-US" altLang="zh-CN" sz="3200" dirty="0">
                <a:solidFill>
                  <a:srgbClr val="000000"/>
                </a:solidFill>
                <a:latin typeface="Times New Roman" pitchFamily="18" charset="0"/>
                <a:ea typeface="宋体" charset="-122"/>
              </a:rPr>
              <a:t> able to speak it fluently.</a:t>
            </a:r>
          </a:p>
          <a:p>
            <a:pPr>
              <a:spcBef>
                <a:spcPct val="50000"/>
              </a:spcBef>
            </a:pPr>
            <a:r>
              <a:rPr kumimoji="1" lang="zh-CN" altLang="en-US" sz="3200" dirty="0">
                <a:solidFill>
                  <a:srgbClr val="000000"/>
                </a:solidFill>
                <a:latin typeface="Times New Roman" pitchFamily="18" charset="0"/>
                <a:ea typeface="华文新魏" pitchFamily="2" charset="-122"/>
              </a:rPr>
              <a:t>如果你多练习讲英语，现在就能讲得很流利了</a:t>
            </a:r>
          </a:p>
        </p:txBody>
      </p:sp>
      <p:sp>
        <p:nvSpPr>
          <p:cNvPr id="670723" name="Text Box 3"/>
          <p:cNvSpPr txBox="1">
            <a:spLocks noChangeArrowheads="1"/>
          </p:cNvSpPr>
          <p:nvPr/>
        </p:nvSpPr>
        <p:spPr bwMode="auto">
          <a:xfrm>
            <a:off x="304800" y="214952"/>
            <a:ext cx="34480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dirty="0">
                <a:solidFill>
                  <a:srgbClr val="FF0000"/>
                </a:solidFill>
                <a:ea typeface="宋体" charset="-122"/>
              </a:rPr>
              <a:t>错综时间条件句：</a:t>
            </a:r>
          </a:p>
        </p:txBody>
      </p:sp>
    </p:spTree>
    <p:extLst>
      <p:ext uri="{BB962C8B-B14F-4D97-AF65-F5344CB8AC3E}">
        <p14:creationId xmlns:p14="http://schemas.microsoft.com/office/powerpoint/2010/main" val="32234574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70722">
                                            <p:txEl>
                                              <p:pRg st="0" end="0"/>
                                            </p:txEl>
                                          </p:spTgt>
                                        </p:tgtEl>
                                        <p:attrNameLst>
                                          <p:attrName>style.visibility</p:attrName>
                                        </p:attrNameLst>
                                      </p:cBhvr>
                                      <p:to>
                                        <p:strVal val="visible"/>
                                      </p:to>
                                    </p:set>
                                    <p:animEffect transition="in" filter="blinds(horizontal)">
                                      <p:cBhvr>
                                        <p:cTn id="7" dur="500"/>
                                        <p:tgtEl>
                                          <p:spTgt spid="67072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70722">
                                            <p:txEl>
                                              <p:pRg st="1" end="1"/>
                                            </p:txEl>
                                          </p:spTgt>
                                        </p:tgtEl>
                                        <p:attrNameLst>
                                          <p:attrName>style.visibility</p:attrName>
                                        </p:attrNameLst>
                                      </p:cBhvr>
                                      <p:to>
                                        <p:strVal val="visible"/>
                                      </p:to>
                                    </p:set>
                                    <p:animEffect transition="in" filter="blinds(horizontal)">
                                      <p:cBhvr>
                                        <p:cTn id="12" dur="500"/>
                                        <p:tgtEl>
                                          <p:spTgt spid="67072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670722">
                                            <p:txEl>
                                              <p:pRg st="2" end="2"/>
                                            </p:txEl>
                                          </p:spTgt>
                                        </p:tgtEl>
                                        <p:attrNameLst>
                                          <p:attrName>style.visibility</p:attrName>
                                        </p:attrNameLst>
                                      </p:cBhvr>
                                      <p:to>
                                        <p:strVal val="visible"/>
                                      </p:to>
                                    </p:set>
                                    <p:animEffect transition="in" filter="box(in)">
                                      <p:cBhvr>
                                        <p:cTn id="17" dur="500"/>
                                        <p:tgtEl>
                                          <p:spTgt spid="670722">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670722">
                                            <p:txEl>
                                              <p:pRg st="3" end="3"/>
                                            </p:txEl>
                                          </p:spTgt>
                                        </p:tgtEl>
                                        <p:attrNameLst>
                                          <p:attrName>style.visibility</p:attrName>
                                        </p:attrNameLst>
                                      </p:cBhvr>
                                      <p:to>
                                        <p:strVal val="visible"/>
                                      </p:to>
                                    </p:set>
                                    <p:animEffect transition="in" filter="box(in)">
                                      <p:cBhvr>
                                        <p:cTn id="22" dur="500"/>
                                        <p:tgtEl>
                                          <p:spTgt spid="670722">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670722">
                                            <p:txEl>
                                              <p:pRg st="4" end="4"/>
                                            </p:txEl>
                                          </p:spTgt>
                                        </p:tgtEl>
                                        <p:attrNameLst>
                                          <p:attrName>style.visibility</p:attrName>
                                        </p:attrNameLst>
                                      </p:cBhvr>
                                      <p:to>
                                        <p:strVal val="visible"/>
                                      </p:to>
                                    </p:set>
                                    <p:animEffect transition="in" filter="box(in)">
                                      <p:cBhvr>
                                        <p:cTn id="27" dur="500"/>
                                        <p:tgtEl>
                                          <p:spTgt spid="670722">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670722">
                                            <p:txEl>
                                              <p:pRg st="5" end="5"/>
                                            </p:txEl>
                                          </p:spTgt>
                                        </p:tgtEl>
                                        <p:attrNameLst>
                                          <p:attrName>style.visibility</p:attrName>
                                        </p:attrNameLst>
                                      </p:cBhvr>
                                      <p:to>
                                        <p:strVal val="visible"/>
                                      </p:to>
                                    </p:set>
                                    <p:animEffect transition="in" filter="box(in)">
                                      <p:cBhvr>
                                        <p:cTn id="32" dur="500"/>
                                        <p:tgtEl>
                                          <p:spTgt spid="67072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04800"/>
            <a:ext cx="10972800" cy="1143000"/>
          </a:xfrm>
        </p:spPr>
        <p:txBody>
          <a:bodyPr/>
          <a:lstStyle/>
          <a:p>
            <a:pPr algn="l"/>
            <a:r>
              <a:rPr lang="zh-CN" altLang="en-US" sz="3200" b="1" dirty="0" smtClean="0">
                <a:solidFill>
                  <a:srgbClr val="FF0000"/>
                </a:solidFill>
              </a:rPr>
              <a:t>有时，在同一个句子中，虚拟语气与陈述语气可以混合使用。</a:t>
            </a:r>
            <a:endParaRPr lang="zh-CN" altLang="en-US" sz="3200" b="1" dirty="0">
              <a:solidFill>
                <a:srgbClr val="FF0000"/>
              </a:solidFill>
            </a:endParaRPr>
          </a:p>
        </p:txBody>
      </p:sp>
      <p:sp>
        <p:nvSpPr>
          <p:cNvPr id="3" name="内容占位符 2"/>
          <p:cNvSpPr>
            <a:spLocks noGrp="1"/>
          </p:cNvSpPr>
          <p:nvPr>
            <p:ph idx="1"/>
          </p:nvPr>
        </p:nvSpPr>
        <p:spPr/>
        <p:txBody>
          <a:bodyPr/>
          <a:lstStyle/>
          <a:p>
            <a:r>
              <a:rPr lang="en-US" altLang="zh-CN" b="1" dirty="0" smtClean="0"/>
              <a:t>I </a:t>
            </a:r>
            <a:r>
              <a:rPr lang="en-US" altLang="zh-CN" b="1" dirty="0" smtClean="0">
                <a:solidFill>
                  <a:srgbClr val="FF0000"/>
                </a:solidFill>
              </a:rPr>
              <a:t>could have </a:t>
            </a:r>
            <a:r>
              <a:rPr lang="en-US" altLang="zh-CN" b="1" dirty="0" smtClean="0"/>
              <a:t>passed the last exam, but I </a:t>
            </a:r>
            <a:r>
              <a:rPr lang="en-US" altLang="zh-CN" b="1" dirty="0" smtClean="0">
                <a:solidFill>
                  <a:schemeClr val="accent2"/>
                </a:solidFill>
              </a:rPr>
              <a:t>was</a:t>
            </a:r>
            <a:r>
              <a:rPr lang="en-US" altLang="zh-CN" b="1" dirty="0" smtClean="0"/>
              <a:t> much too careless.</a:t>
            </a:r>
          </a:p>
          <a:p>
            <a:r>
              <a:rPr lang="en-US" altLang="zh-CN" b="1" dirty="0" smtClean="0"/>
              <a:t>He </a:t>
            </a:r>
            <a:r>
              <a:rPr lang="en-US" altLang="zh-CN" b="1" dirty="0" smtClean="0">
                <a:solidFill>
                  <a:schemeClr val="accent2"/>
                </a:solidFill>
              </a:rPr>
              <a:t>has</a:t>
            </a:r>
            <a:r>
              <a:rPr lang="en-US" altLang="zh-CN" b="1" dirty="0" smtClean="0"/>
              <a:t> a gift for language, or he </a:t>
            </a:r>
            <a:r>
              <a:rPr lang="en-US" altLang="zh-CN" b="1" dirty="0" smtClean="0">
                <a:solidFill>
                  <a:srgbClr val="FF0000"/>
                </a:solidFill>
              </a:rPr>
              <a:t>couldn’t have </a:t>
            </a:r>
            <a:r>
              <a:rPr lang="en-US" altLang="zh-CN" b="1" dirty="0" smtClean="0"/>
              <a:t>made such rapid progress in English.</a:t>
            </a:r>
            <a:endParaRPr lang="zh-CN" altLang="en-US" b="1" dirty="0"/>
          </a:p>
        </p:txBody>
      </p:sp>
    </p:spTree>
    <p:extLst>
      <p:ext uri="{BB962C8B-B14F-4D97-AF65-F5344CB8AC3E}">
        <p14:creationId xmlns:p14="http://schemas.microsoft.com/office/powerpoint/2010/main" val="2160235690"/>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1746" name="Rectangle 2"/>
          <p:cNvSpPr>
            <a:spLocks noChangeArrowheads="1"/>
          </p:cNvSpPr>
          <p:nvPr/>
        </p:nvSpPr>
        <p:spPr bwMode="auto">
          <a:xfrm>
            <a:off x="1703389" y="188914"/>
            <a:ext cx="8785225" cy="6188075"/>
          </a:xfrm>
          <a:prstGeom prst="rect">
            <a:avLst/>
          </a:prstGeom>
          <a:noFill/>
          <a:ln>
            <a:noFill/>
          </a:ln>
          <a:effectLst/>
          <a:extLst>
            <a:ext uri="{909E8E84-426E-40DD-AFC4-6F175D3DCCD1}">
              <a14:hiddenFill xmlns:a14="http://schemas.microsoft.com/office/drawing/2010/main">
                <a:solidFill>
                  <a:srgbClr val="9CE157"/>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a:solidFill>
                  <a:srgbClr val="FF0000"/>
                </a:solidFill>
                <a:latin typeface="Times New Roman" pitchFamily="18" charset="0"/>
                <a:ea typeface="宋体" charset="-122"/>
              </a:rPr>
              <a:t>虚拟条件句可以转换的形式</a:t>
            </a:r>
          </a:p>
          <a:p>
            <a:pPr>
              <a:spcBef>
                <a:spcPct val="50000"/>
              </a:spcBef>
            </a:pPr>
            <a:r>
              <a:rPr kumimoji="1" lang="zh-CN" altLang="en-US" sz="3200" b="1">
                <a:solidFill>
                  <a:srgbClr val="000000"/>
                </a:solidFill>
                <a:latin typeface="Times New Roman" pitchFamily="18" charset="0"/>
                <a:ea typeface="宋体" charset="-122"/>
              </a:rPr>
              <a:t>（</a:t>
            </a:r>
            <a:r>
              <a:rPr kumimoji="1" lang="en-US" altLang="zh-CN" sz="3200" b="1">
                <a:solidFill>
                  <a:srgbClr val="000000"/>
                </a:solidFill>
                <a:latin typeface="Times New Roman" pitchFamily="18" charset="0"/>
                <a:ea typeface="宋体" charset="-122"/>
              </a:rPr>
              <a:t>1</a:t>
            </a:r>
            <a:r>
              <a:rPr kumimoji="1" lang="zh-CN" altLang="en-US" sz="3200" b="1">
                <a:solidFill>
                  <a:srgbClr val="000000"/>
                </a:solidFill>
                <a:latin typeface="Times New Roman" pitchFamily="18" charset="0"/>
                <a:ea typeface="宋体" charset="-122"/>
              </a:rPr>
              <a:t>）省略连词</a:t>
            </a:r>
            <a:r>
              <a:rPr kumimoji="1" lang="en-US" altLang="zh-CN" sz="3200" b="1">
                <a:solidFill>
                  <a:srgbClr val="000000"/>
                </a:solidFill>
                <a:latin typeface="Times New Roman" pitchFamily="18" charset="0"/>
                <a:ea typeface="宋体" charset="-122"/>
              </a:rPr>
              <a:t>if</a:t>
            </a:r>
          </a:p>
          <a:p>
            <a:pPr>
              <a:spcBef>
                <a:spcPct val="50000"/>
              </a:spcBef>
            </a:pPr>
            <a:r>
              <a:rPr kumimoji="1" lang="en-US" altLang="zh-CN" sz="3200" b="1">
                <a:solidFill>
                  <a:srgbClr val="FF0000"/>
                </a:solidFill>
                <a:latin typeface="Times New Roman" pitchFamily="18" charset="0"/>
                <a:ea typeface="宋体" charset="-122"/>
              </a:rPr>
              <a:t>       </a:t>
            </a:r>
            <a:r>
              <a:rPr kumimoji="1" lang="zh-CN" altLang="en-US" sz="3200" b="1">
                <a:solidFill>
                  <a:srgbClr val="FF0000"/>
                </a:solidFill>
                <a:latin typeface="Times New Roman" pitchFamily="18" charset="0"/>
                <a:ea typeface="宋体" charset="-122"/>
              </a:rPr>
              <a:t>在书面语中，如果虚拟条件句中有</a:t>
            </a:r>
            <a:r>
              <a:rPr kumimoji="1" lang="en-US" altLang="zh-CN" sz="3200" b="1">
                <a:solidFill>
                  <a:srgbClr val="FF0000"/>
                </a:solidFill>
                <a:latin typeface="Times New Roman" pitchFamily="18" charset="0"/>
                <a:ea typeface="宋体" charset="-122"/>
              </a:rPr>
              <a:t>were, had</a:t>
            </a:r>
            <a:r>
              <a:rPr kumimoji="1" lang="zh-CN" altLang="en-US" sz="3200" b="1">
                <a:solidFill>
                  <a:srgbClr val="FF0000"/>
                </a:solidFill>
                <a:latin typeface="Times New Roman" pitchFamily="18" charset="0"/>
                <a:ea typeface="宋体" charset="-122"/>
              </a:rPr>
              <a:t>或</a:t>
            </a:r>
            <a:r>
              <a:rPr kumimoji="1" lang="en-US" altLang="zh-CN" sz="3200" b="1">
                <a:solidFill>
                  <a:srgbClr val="FF0000"/>
                </a:solidFill>
                <a:latin typeface="Times New Roman" pitchFamily="18" charset="0"/>
                <a:ea typeface="宋体" charset="-122"/>
              </a:rPr>
              <a:t>should</a:t>
            </a:r>
            <a:r>
              <a:rPr kumimoji="1" lang="zh-CN" altLang="en-US" sz="3200" b="1">
                <a:solidFill>
                  <a:srgbClr val="FF0000"/>
                </a:solidFill>
                <a:latin typeface="Times New Roman" pitchFamily="18" charset="0"/>
                <a:ea typeface="宋体" charset="-122"/>
              </a:rPr>
              <a:t>，可以把</a:t>
            </a:r>
            <a:r>
              <a:rPr kumimoji="1" lang="en-US" altLang="zh-CN" sz="3200" b="1">
                <a:solidFill>
                  <a:srgbClr val="FF0000"/>
                </a:solidFill>
                <a:latin typeface="Times New Roman" pitchFamily="18" charset="0"/>
                <a:ea typeface="宋体" charset="-122"/>
              </a:rPr>
              <a:t>if</a:t>
            </a:r>
            <a:r>
              <a:rPr kumimoji="1" lang="zh-CN" altLang="en-US" sz="3200" b="1">
                <a:solidFill>
                  <a:srgbClr val="FF0000"/>
                </a:solidFill>
                <a:latin typeface="Times New Roman" pitchFamily="18" charset="0"/>
                <a:ea typeface="宋体" charset="-122"/>
              </a:rPr>
              <a:t>省略，而把这几个词放到主语之前，构成主谓倒装。</a:t>
            </a:r>
          </a:p>
          <a:p>
            <a:pPr>
              <a:spcBef>
                <a:spcPct val="50000"/>
              </a:spcBef>
            </a:pPr>
            <a:r>
              <a:rPr kumimoji="1" lang="en-US" altLang="zh-CN" sz="3200" b="1">
                <a:solidFill>
                  <a:srgbClr val="000000"/>
                </a:solidFill>
                <a:latin typeface="Times New Roman" pitchFamily="18" charset="0"/>
                <a:ea typeface="宋体" charset="-122"/>
              </a:rPr>
              <a:t>______________(If I were you ), I would not do it</a:t>
            </a:r>
          </a:p>
          <a:p>
            <a:pPr>
              <a:spcBef>
                <a:spcPct val="50000"/>
              </a:spcBef>
            </a:pPr>
            <a:r>
              <a:rPr kumimoji="1" lang="en-US" altLang="zh-CN" sz="3200" b="1">
                <a:solidFill>
                  <a:srgbClr val="000000"/>
                </a:solidFill>
                <a:latin typeface="Times New Roman" pitchFamily="18" charset="0"/>
                <a:ea typeface="宋体" charset="-122"/>
              </a:rPr>
              <a:t>_________________(If he should come), tell him to ring me up.</a:t>
            </a:r>
          </a:p>
          <a:p>
            <a:pPr>
              <a:spcBef>
                <a:spcPct val="50000"/>
              </a:spcBef>
            </a:pPr>
            <a:r>
              <a:rPr kumimoji="1" lang="en-US" altLang="zh-CN" sz="3200" b="1">
                <a:solidFill>
                  <a:srgbClr val="000000"/>
                </a:solidFill>
                <a:latin typeface="Times New Roman" pitchFamily="18" charset="0"/>
                <a:ea typeface="宋体" charset="-122"/>
              </a:rPr>
              <a:t>__________________________ (If Jack had scored that goal), we would have won.</a:t>
            </a:r>
          </a:p>
        </p:txBody>
      </p:sp>
      <p:sp>
        <p:nvSpPr>
          <p:cNvPr id="671747" name="Rectangle 3"/>
          <p:cNvSpPr>
            <a:spLocks noChangeArrowheads="1"/>
          </p:cNvSpPr>
          <p:nvPr/>
        </p:nvSpPr>
        <p:spPr bwMode="auto">
          <a:xfrm>
            <a:off x="2208214" y="3357564"/>
            <a:ext cx="20605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3200" b="1" i="1" u="sng">
                <a:solidFill>
                  <a:srgbClr val="FF0000"/>
                </a:solidFill>
                <a:latin typeface="Times New Roman" pitchFamily="18" charset="0"/>
                <a:ea typeface="宋体" charset="-122"/>
              </a:rPr>
              <a:t>Were I</a:t>
            </a:r>
            <a:r>
              <a:rPr kumimoji="1" lang="en-US" altLang="zh-CN" sz="3200" b="1">
                <a:solidFill>
                  <a:srgbClr val="FF0000"/>
                </a:solidFill>
                <a:latin typeface="Times New Roman" pitchFamily="18" charset="0"/>
                <a:ea typeface="宋体" charset="-122"/>
              </a:rPr>
              <a:t> </a:t>
            </a:r>
            <a:r>
              <a:rPr kumimoji="1" lang="en-US" altLang="zh-CN" sz="3200" b="1">
                <a:solidFill>
                  <a:srgbClr val="000000"/>
                </a:solidFill>
                <a:latin typeface="Times New Roman" pitchFamily="18" charset="0"/>
                <a:ea typeface="宋体" charset="-122"/>
              </a:rPr>
              <a:t>you</a:t>
            </a:r>
          </a:p>
        </p:txBody>
      </p:sp>
      <p:sp>
        <p:nvSpPr>
          <p:cNvPr id="671748" name="Rectangle 4"/>
          <p:cNvSpPr>
            <a:spLocks noChangeArrowheads="1"/>
          </p:cNvSpPr>
          <p:nvPr/>
        </p:nvSpPr>
        <p:spPr bwMode="auto">
          <a:xfrm>
            <a:off x="1992314" y="4005264"/>
            <a:ext cx="28924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3200" b="1" i="1" u="sng">
                <a:solidFill>
                  <a:srgbClr val="FF0000"/>
                </a:solidFill>
                <a:latin typeface="Times New Roman" pitchFamily="18" charset="0"/>
                <a:ea typeface="宋体" charset="-122"/>
              </a:rPr>
              <a:t>Should he</a:t>
            </a:r>
            <a:r>
              <a:rPr kumimoji="1" lang="en-US" altLang="zh-CN" sz="3200" b="1">
                <a:solidFill>
                  <a:srgbClr val="FF0000"/>
                </a:solidFill>
                <a:latin typeface="Times New Roman" pitchFamily="18" charset="0"/>
                <a:ea typeface="宋体" charset="-122"/>
              </a:rPr>
              <a:t> </a:t>
            </a:r>
            <a:r>
              <a:rPr kumimoji="1" lang="en-US" altLang="zh-CN" sz="3200" b="1">
                <a:solidFill>
                  <a:srgbClr val="000000"/>
                </a:solidFill>
                <a:latin typeface="Times New Roman" pitchFamily="18" charset="0"/>
                <a:ea typeface="宋体" charset="-122"/>
              </a:rPr>
              <a:t>come</a:t>
            </a:r>
          </a:p>
        </p:txBody>
      </p:sp>
      <p:sp>
        <p:nvSpPr>
          <p:cNvPr id="671749" name="Rectangle 5"/>
          <p:cNvSpPr>
            <a:spLocks noChangeArrowheads="1"/>
          </p:cNvSpPr>
          <p:nvPr/>
        </p:nvSpPr>
        <p:spPr bwMode="auto">
          <a:xfrm>
            <a:off x="1919288" y="5229225"/>
            <a:ext cx="47561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3200" b="1" i="1" u="sng">
                <a:solidFill>
                  <a:srgbClr val="FF0000"/>
                </a:solidFill>
                <a:latin typeface="Times New Roman" pitchFamily="18" charset="0"/>
                <a:ea typeface="宋体" charset="-122"/>
              </a:rPr>
              <a:t>Had Jack </a:t>
            </a:r>
            <a:r>
              <a:rPr kumimoji="1" lang="en-US" altLang="zh-CN" sz="3200" b="1">
                <a:solidFill>
                  <a:srgbClr val="FF0000"/>
                </a:solidFill>
                <a:latin typeface="Times New Roman" pitchFamily="18" charset="0"/>
                <a:ea typeface="宋体" charset="-122"/>
              </a:rPr>
              <a:t> </a:t>
            </a:r>
            <a:r>
              <a:rPr kumimoji="1" lang="en-US" altLang="zh-CN" sz="3200" b="1">
                <a:solidFill>
                  <a:srgbClr val="000000"/>
                </a:solidFill>
                <a:latin typeface="Times New Roman" pitchFamily="18" charset="0"/>
                <a:ea typeface="宋体" charset="-122"/>
              </a:rPr>
              <a:t>scored that goal</a:t>
            </a:r>
          </a:p>
        </p:txBody>
      </p:sp>
    </p:spTree>
    <p:extLst>
      <p:ext uri="{BB962C8B-B14F-4D97-AF65-F5344CB8AC3E}">
        <p14:creationId xmlns:p14="http://schemas.microsoft.com/office/powerpoint/2010/main" val="39383945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71746">
                                            <p:txEl>
                                              <p:pRg st="1" end="1"/>
                                            </p:txEl>
                                          </p:spTgt>
                                        </p:tgtEl>
                                        <p:attrNameLst>
                                          <p:attrName>style.visibility</p:attrName>
                                        </p:attrNameLst>
                                      </p:cBhvr>
                                      <p:to>
                                        <p:strVal val="visible"/>
                                      </p:to>
                                    </p:set>
                                    <p:animEffect transition="in" filter="blinds(horizontal)">
                                      <p:cBhvr>
                                        <p:cTn id="7" dur="500"/>
                                        <p:tgtEl>
                                          <p:spTgt spid="671746">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71746">
                                            <p:txEl>
                                              <p:pRg st="2" end="2"/>
                                            </p:txEl>
                                          </p:spTgt>
                                        </p:tgtEl>
                                        <p:attrNameLst>
                                          <p:attrName>style.visibility</p:attrName>
                                        </p:attrNameLst>
                                      </p:cBhvr>
                                      <p:to>
                                        <p:strVal val="visible"/>
                                      </p:to>
                                    </p:set>
                                    <p:animEffect transition="in" filter="blinds(horizontal)">
                                      <p:cBhvr>
                                        <p:cTn id="12" dur="500"/>
                                        <p:tgtEl>
                                          <p:spTgt spid="671746">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71746">
                                            <p:txEl>
                                              <p:pRg st="3" end="3"/>
                                            </p:txEl>
                                          </p:spTgt>
                                        </p:tgtEl>
                                        <p:attrNameLst>
                                          <p:attrName>style.visibility</p:attrName>
                                        </p:attrNameLst>
                                      </p:cBhvr>
                                      <p:to>
                                        <p:strVal val="visible"/>
                                      </p:to>
                                    </p:set>
                                    <p:animEffect transition="in" filter="blinds(horizontal)">
                                      <p:cBhvr>
                                        <p:cTn id="17" dur="500"/>
                                        <p:tgtEl>
                                          <p:spTgt spid="671746">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71747"/>
                                        </p:tgtEl>
                                        <p:attrNameLst>
                                          <p:attrName>style.visibility</p:attrName>
                                        </p:attrNameLst>
                                      </p:cBhvr>
                                      <p:to>
                                        <p:strVal val="visible"/>
                                      </p:to>
                                    </p:set>
                                    <p:animEffect transition="in" filter="blinds(horizontal)">
                                      <p:cBhvr>
                                        <p:cTn id="22" dur="500"/>
                                        <p:tgtEl>
                                          <p:spTgt spid="67174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671746">
                                            <p:txEl>
                                              <p:pRg st="4" end="4"/>
                                            </p:txEl>
                                          </p:spTgt>
                                        </p:tgtEl>
                                        <p:attrNameLst>
                                          <p:attrName>style.visibility</p:attrName>
                                        </p:attrNameLst>
                                      </p:cBhvr>
                                      <p:to>
                                        <p:strVal val="visible"/>
                                      </p:to>
                                    </p:set>
                                    <p:animEffect transition="in" filter="blinds(horizontal)">
                                      <p:cBhvr>
                                        <p:cTn id="27" dur="500"/>
                                        <p:tgtEl>
                                          <p:spTgt spid="671746">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71748"/>
                                        </p:tgtEl>
                                        <p:attrNameLst>
                                          <p:attrName>style.visibility</p:attrName>
                                        </p:attrNameLst>
                                      </p:cBhvr>
                                      <p:to>
                                        <p:strVal val="visible"/>
                                      </p:to>
                                    </p:set>
                                    <p:animEffect transition="in" filter="blinds(horizontal)">
                                      <p:cBhvr>
                                        <p:cTn id="32" dur="500"/>
                                        <p:tgtEl>
                                          <p:spTgt spid="67174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671746">
                                            <p:txEl>
                                              <p:pRg st="5" end="5"/>
                                            </p:txEl>
                                          </p:spTgt>
                                        </p:tgtEl>
                                        <p:attrNameLst>
                                          <p:attrName>style.visibility</p:attrName>
                                        </p:attrNameLst>
                                      </p:cBhvr>
                                      <p:to>
                                        <p:strVal val="visible"/>
                                      </p:to>
                                    </p:set>
                                    <p:animEffect transition="in" filter="blinds(horizontal)">
                                      <p:cBhvr>
                                        <p:cTn id="37" dur="500"/>
                                        <p:tgtEl>
                                          <p:spTgt spid="671746">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71749"/>
                                        </p:tgtEl>
                                        <p:attrNameLst>
                                          <p:attrName>style.visibility</p:attrName>
                                        </p:attrNameLst>
                                      </p:cBhvr>
                                      <p:to>
                                        <p:strVal val="visible"/>
                                      </p:to>
                                    </p:set>
                                    <p:animEffect transition="in" filter="blinds(horizontal)">
                                      <p:cBhvr>
                                        <p:cTn id="42" dur="500"/>
                                        <p:tgtEl>
                                          <p:spTgt spid="67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1747" grpId="0"/>
      <p:bldP spid="671748" grpId="0"/>
      <p:bldP spid="6717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Group 21"/>
          <p:cNvGrpSpPr>
            <a:grpSpLocks/>
          </p:cNvGrpSpPr>
          <p:nvPr/>
        </p:nvGrpSpPr>
        <p:grpSpPr bwMode="auto">
          <a:xfrm>
            <a:off x="1524000" y="1676400"/>
            <a:ext cx="9220200" cy="1219200"/>
            <a:chOff x="0" y="1584"/>
            <a:chExt cx="5808" cy="768"/>
          </a:xfrm>
          <a:solidFill>
            <a:srgbClr val="FFC000"/>
          </a:solidFill>
        </p:grpSpPr>
        <p:sp>
          <p:nvSpPr>
            <p:cNvPr id="43011" name="AutoShape 3"/>
            <p:cNvSpPr>
              <a:spLocks noChangeArrowheads="1"/>
            </p:cNvSpPr>
            <p:nvPr/>
          </p:nvSpPr>
          <p:spPr bwMode="auto">
            <a:xfrm>
              <a:off x="192" y="1584"/>
              <a:ext cx="240" cy="528"/>
            </a:xfrm>
            <a:prstGeom prst="upArrow">
              <a:avLst>
                <a:gd name="adj1" fmla="val 50000"/>
                <a:gd name="adj2" fmla="val 55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kumimoji="1" lang="zh-CN" altLang="zh-CN" sz="2400">
                <a:latin typeface="Times New Roman" pitchFamily="18" charset="0"/>
              </a:endParaRPr>
            </a:p>
          </p:txBody>
        </p:sp>
        <p:sp>
          <p:nvSpPr>
            <p:cNvPr id="43012" name="AutoShape 4"/>
            <p:cNvSpPr>
              <a:spLocks noChangeArrowheads="1"/>
            </p:cNvSpPr>
            <p:nvPr/>
          </p:nvSpPr>
          <p:spPr bwMode="auto">
            <a:xfrm>
              <a:off x="2064" y="1584"/>
              <a:ext cx="240" cy="528"/>
            </a:xfrm>
            <a:prstGeom prst="upArrow">
              <a:avLst>
                <a:gd name="adj1" fmla="val 50000"/>
                <a:gd name="adj2" fmla="val 55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kumimoji="1" lang="zh-CN" altLang="zh-CN" sz="2400">
                <a:latin typeface="Times New Roman" pitchFamily="18" charset="0"/>
              </a:endParaRPr>
            </a:p>
          </p:txBody>
        </p:sp>
        <p:sp>
          <p:nvSpPr>
            <p:cNvPr id="43013" name="AutoShape 5"/>
            <p:cNvSpPr>
              <a:spLocks noChangeArrowheads="1"/>
            </p:cNvSpPr>
            <p:nvPr/>
          </p:nvSpPr>
          <p:spPr bwMode="auto">
            <a:xfrm>
              <a:off x="2736" y="1584"/>
              <a:ext cx="192" cy="528"/>
            </a:xfrm>
            <a:prstGeom prst="upArrow">
              <a:avLst>
                <a:gd name="adj1" fmla="val 50000"/>
                <a:gd name="adj2" fmla="val 6875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kumimoji="1" lang="zh-CN" altLang="zh-CN" sz="2400">
                <a:latin typeface="Times New Roman" pitchFamily="18" charset="0"/>
              </a:endParaRPr>
            </a:p>
          </p:txBody>
        </p:sp>
        <p:sp>
          <p:nvSpPr>
            <p:cNvPr id="43014" name="AutoShape 6"/>
            <p:cNvSpPr>
              <a:spLocks noChangeArrowheads="1"/>
            </p:cNvSpPr>
            <p:nvPr/>
          </p:nvSpPr>
          <p:spPr bwMode="auto">
            <a:xfrm>
              <a:off x="3600" y="1584"/>
              <a:ext cx="192" cy="528"/>
            </a:xfrm>
            <a:prstGeom prst="upArrow">
              <a:avLst>
                <a:gd name="adj1" fmla="val 50000"/>
                <a:gd name="adj2" fmla="val 6875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kumimoji="1" lang="zh-CN" altLang="zh-CN" sz="2400">
                <a:latin typeface="Times New Roman" pitchFamily="18" charset="0"/>
              </a:endParaRPr>
            </a:p>
          </p:txBody>
        </p:sp>
        <p:sp>
          <p:nvSpPr>
            <p:cNvPr id="43015" name="AutoShape 7"/>
            <p:cNvSpPr>
              <a:spLocks noChangeArrowheads="1"/>
            </p:cNvSpPr>
            <p:nvPr/>
          </p:nvSpPr>
          <p:spPr bwMode="auto">
            <a:xfrm>
              <a:off x="4320" y="1584"/>
              <a:ext cx="192" cy="528"/>
            </a:xfrm>
            <a:prstGeom prst="upArrow">
              <a:avLst>
                <a:gd name="adj1" fmla="val 50000"/>
                <a:gd name="adj2" fmla="val 6875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kumimoji="1" lang="zh-CN" altLang="zh-CN" sz="2400">
                <a:latin typeface="Times New Roman" pitchFamily="18" charset="0"/>
              </a:endParaRPr>
            </a:p>
          </p:txBody>
        </p:sp>
        <p:sp>
          <p:nvSpPr>
            <p:cNvPr id="43016" name="AutoShape 10"/>
            <p:cNvSpPr>
              <a:spLocks noChangeArrowheads="1"/>
            </p:cNvSpPr>
            <p:nvPr/>
          </p:nvSpPr>
          <p:spPr bwMode="auto">
            <a:xfrm>
              <a:off x="0" y="1968"/>
              <a:ext cx="5808" cy="384"/>
            </a:xfrm>
            <a:prstGeom prst="rightArrow">
              <a:avLst>
                <a:gd name="adj1" fmla="val 51565"/>
                <a:gd name="adj2" fmla="val 122400"/>
              </a:avLst>
            </a:prstGeom>
            <a:grpFill/>
            <a:ln w="9525">
              <a:solidFill>
                <a:schemeClr val="tx1"/>
              </a:solidFill>
              <a:miter lim="800000"/>
              <a:headEnd/>
              <a:tailEnd/>
            </a:ln>
          </p:spPr>
          <p:txBody>
            <a:bodyPr wrap="none" anchor="ctr"/>
            <a:lstStyle/>
            <a:p>
              <a:endParaRPr kumimoji="1" lang="zh-CN" altLang="zh-CN" sz="2400">
                <a:latin typeface="Times New Roman" pitchFamily="18" charset="0"/>
              </a:endParaRPr>
            </a:p>
          </p:txBody>
        </p:sp>
      </p:grpSp>
      <p:sp>
        <p:nvSpPr>
          <p:cNvPr id="43017" name="Text Box 11"/>
          <p:cNvSpPr txBox="1">
            <a:spLocks noChangeArrowheads="1"/>
          </p:cNvSpPr>
          <p:nvPr/>
        </p:nvSpPr>
        <p:spPr bwMode="auto">
          <a:xfrm>
            <a:off x="3048000" y="2514600"/>
            <a:ext cx="594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endParaRPr kumimoji="1" lang="zh-CN" altLang="zh-CN" sz="2400">
              <a:latin typeface="Times New Roman" pitchFamily="18" charset="0"/>
            </a:endParaRPr>
          </a:p>
        </p:txBody>
      </p:sp>
      <p:sp>
        <p:nvSpPr>
          <p:cNvPr id="87052" name="Text Box 12"/>
          <p:cNvSpPr txBox="1">
            <a:spLocks noChangeArrowheads="1"/>
          </p:cNvSpPr>
          <p:nvPr/>
        </p:nvSpPr>
        <p:spPr bwMode="auto">
          <a:xfrm>
            <a:off x="1600200" y="2422526"/>
            <a:ext cx="1371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000" i="1">
                <a:latin typeface="Trebuchet MS" pitchFamily="34" charset="0"/>
                <a:ea typeface="DotumChe" pitchFamily="49" charset="-127"/>
              </a:rPr>
              <a:t>5</a:t>
            </a:r>
            <a:r>
              <a:rPr kumimoji="1" lang="en-US" altLang="zh-CN" sz="2000" i="1" baseline="30000">
                <a:latin typeface="Trebuchet MS" pitchFamily="34" charset="0"/>
                <a:ea typeface="DotumChe" pitchFamily="49" charset="-127"/>
              </a:rPr>
              <a:t>th</a:t>
            </a:r>
            <a:r>
              <a:rPr kumimoji="1" lang="en-US" altLang="zh-CN" sz="2000" i="1">
                <a:latin typeface="Trebuchet MS" pitchFamily="34" charset="0"/>
                <a:ea typeface="DotumChe" pitchFamily="49" charset="-127"/>
              </a:rPr>
              <a:t> C  AD</a:t>
            </a:r>
          </a:p>
        </p:txBody>
      </p:sp>
      <p:sp>
        <p:nvSpPr>
          <p:cNvPr id="87053" name="Text Box 13"/>
          <p:cNvSpPr txBox="1">
            <a:spLocks noChangeArrowheads="1"/>
          </p:cNvSpPr>
          <p:nvPr/>
        </p:nvSpPr>
        <p:spPr bwMode="auto">
          <a:xfrm>
            <a:off x="4724400" y="2438401"/>
            <a:ext cx="1371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000" i="1">
                <a:latin typeface="Trebuchet MS" pitchFamily="34" charset="0"/>
                <a:ea typeface="DotumChe" pitchFamily="49" charset="-127"/>
              </a:rPr>
              <a:t>15</a:t>
            </a:r>
            <a:r>
              <a:rPr kumimoji="1" lang="en-US" altLang="zh-CN" sz="2000" i="1" baseline="30000">
                <a:latin typeface="Trebuchet MS" pitchFamily="34" charset="0"/>
                <a:ea typeface="DotumChe" pitchFamily="49" charset="-127"/>
              </a:rPr>
              <a:t>th</a:t>
            </a:r>
            <a:r>
              <a:rPr kumimoji="1" lang="en-US" altLang="zh-CN" sz="2000" i="1">
                <a:latin typeface="Trebuchet MS" pitchFamily="34" charset="0"/>
                <a:ea typeface="DotumChe" pitchFamily="49" charset="-127"/>
              </a:rPr>
              <a:t> </a:t>
            </a:r>
          </a:p>
        </p:txBody>
      </p:sp>
      <p:sp>
        <p:nvSpPr>
          <p:cNvPr id="87054" name="Text Box 14"/>
          <p:cNvSpPr txBox="1">
            <a:spLocks noChangeArrowheads="1"/>
          </p:cNvSpPr>
          <p:nvPr/>
        </p:nvSpPr>
        <p:spPr bwMode="auto">
          <a:xfrm>
            <a:off x="5791200" y="2438401"/>
            <a:ext cx="1371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000" i="1">
                <a:latin typeface="Trebuchet MS" pitchFamily="34" charset="0"/>
                <a:ea typeface="DotumChe" pitchFamily="49" charset="-127"/>
              </a:rPr>
              <a:t>16</a:t>
            </a:r>
            <a:r>
              <a:rPr kumimoji="1" lang="en-US" altLang="zh-CN" sz="2000" i="1" baseline="30000">
                <a:latin typeface="Trebuchet MS" pitchFamily="34" charset="0"/>
                <a:ea typeface="DotumChe" pitchFamily="49" charset="-127"/>
              </a:rPr>
              <a:t>th</a:t>
            </a:r>
            <a:r>
              <a:rPr kumimoji="1" lang="en-US" altLang="zh-CN" sz="2000" i="1">
                <a:latin typeface="Trebuchet MS" pitchFamily="34" charset="0"/>
                <a:ea typeface="DotumChe" pitchFamily="49" charset="-127"/>
              </a:rPr>
              <a:t> </a:t>
            </a:r>
          </a:p>
        </p:txBody>
      </p:sp>
      <p:sp>
        <p:nvSpPr>
          <p:cNvPr id="87055" name="Text Box 15"/>
          <p:cNvSpPr txBox="1">
            <a:spLocks noChangeArrowheads="1"/>
          </p:cNvSpPr>
          <p:nvPr/>
        </p:nvSpPr>
        <p:spPr bwMode="auto">
          <a:xfrm>
            <a:off x="7086600" y="2438401"/>
            <a:ext cx="990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000" i="1">
                <a:latin typeface="Trebuchet MS" pitchFamily="34" charset="0"/>
                <a:ea typeface="DotumChe" pitchFamily="49" charset="-127"/>
              </a:rPr>
              <a:t>19</a:t>
            </a:r>
            <a:r>
              <a:rPr kumimoji="1" lang="en-US" altLang="zh-CN" sz="2000" i="1" baseline="30000">
                <a:latin typeface="Trebuchet MS" pitchFamily="34" charset="0"/>
                <a:ea typeface="DotumChe" pitchFamily="49" charset="-127"/>
              </a:rPr>
              <a:t>th</a:t>
            </a:r>
            <a:r>
              <a:rPr kumimoji="1" lang="en-US" altLang="zh-CN" sz="2000" i="1">
                <a:latin typeface="Trebuchet MS" pitchFamily="34" charset="0"/>
                <a:ea typeface="DotumChe" pitchFamily="49" charset="-127"/>
              </a:rPr>
              <a:t> </a:t>
            </a:r>
          </a:p>
        </p:txBody>
      </p:sp>
      <p:sp>
        <p:nvSpPr>
          <p:cNvPr id="87056" name="Text Box 16"/>
          <p:cNvSpPr txBox="1">
            <a:spLocks noChangeArrowheads="1"/>
          </p:cNvSpPr>
          <p:nvPr/>
        </p:nvSpPr>
        <p:spPr bwMode="auto">
          <a:xfrm>
            <a:off x="8229600" y="2438401"/>
            <a:ext cx="990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000" i="1">
                <a:latin typeface="Trebuchet MS" pitchFamily="34" charset="0"/>
                <a:ea typeface="DotumChe" pitchFamily="49" charset="-127"/>
              </a:rPr>
              <a:t>20</a:t>
            </a:r>
            <a:r>
              <a:rPr kumimoji="1" lang="en-US" altLang="zh-CN" sz="2000" i="1" baseline="30000">
                <a:latin typeface="Trebuchet MS" pitchFamily="34" charset="0"/>
                <a:ea typeface="DotumChe" pitchFamily="49" charset="-127"/>
              </a:rPr>
              <a:t>th</a:t>
            </a:r>
            <a:r>
              <a:rPr kumimoji="1" lang="en-US" altLang="zh-CN" sz="2000" i="1">
                <a:latin typeface="Trebuchet MS" pitchFamily="34" charset="0"/>
                <a:ea typeface="DotumChe" pitchFamily="49" charset="-127"/>
              </a:rPr>
              <a:t> </a:t>
            </a:r>
          </a:p>
        </p:txBody>
      </p:sp>
      <p:sp>
        <p:nvSpPr>
          <p:cNvPr id="87057" name="Text Box 17"/>
          <p:cNvSpPr txBox="1">
            <a:spLocks noChangeArrowheads="1"/>
          </p:cNvSpPr>
          <p:nvPr/>
        </p:nvSpPr>
        <p:spPr bwMode="auto">
          <a:xfrm>
            <a:off x="2057400" y="1828801"/>
            <a:ext cx="2895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spcBef>
                <a:spcPct val="50000"/>
              </a:spcBef>
              <a:defRPr kumimoji="1" sz="2800" b="1">
                <a:solidFill>
                  <a:srgbClr val="7030A0"/>
                </a:solidFill>
                <a:latin typeface="Times New Roman" pitchFamily="18"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en-US" altLang="zh-CN" dirty="0"/>
              <a:t>The Middle Ages</a:t>
            </a:r>
          </a:p>
        </p:txBody>
      </p:sp>
      <p:sp>
        <p:nvSpPr>
          <p:cNvPr id="87058" name="Text Box 18"/>
          <p:cNvSpPr txBox="1">
            <a:spLocks noChangeArrowheads="1"/>
          </p:cNvSpPr>
          <p:nvPr/>
        </p:nvSpPr>
        <p:spPr bwMode="auto">
          <a:xfrm>
            <a:off x="4038600" y="1295401"/>
            <a:ext cx="2819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800" b="1" dirty="0">
                <a:solidFill>
                  <a:srgbClr val="008000"/>
                </a:solidFill>
                <a:latin typeface="Times New Roman" pitchFamily="18" charset="0"/>
              </a:rPr>
              <a:t>The Renaissance</a:t>
            </a:r>
          </a:p>
        </p:txBody>
      </p:sp>
      <p:sp>
        <p:nvSpPr>
          <p:cNvPr id="87059" name="Text Box 19"/>
          <p:cNvSpPr txBox="1">
            <a:spLocks noChangeArrowheads="1"/>
          </p:cNvSpPr>
          <p:nvPr/>
        </p:nvSpPr>
        <p:spPr bwMode="auto">
          <a:xfrm>
            <a:off x="6781800" y="1295401"/>
            <a:ext cx="2971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spcBef>
                <a:spcPct val="50000"/>
              </a:spcBef>
              <a:defRPr kumimoji="1" sz="2800" b="1">
                <a:solidFill>
                  <a:srgbClr val="FF0000"/>
                </a:solidFill>
                <a:latin typeface="Times New Roman" pitchFamily="18"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en-US" altLang="zh-CN" dirty="0"/>
              <a:t>Impressionism</a:t>
            </a:r>
          </a:p>
        </p:txBody>
      </p:sp>
      <p:sp>
        <p:nvSpPr>
          <p:cNvPr id="87060" name="Text Box 20"/>
          <p:cNvSpPr txBox="1">
            <a:spLocks noChangeArrowheads="1"/>
          </p:cNvSpPr>
          <p:nvPr/>
        </p:nvSpPr>
        <p:spPr bwMode="auto">
          <a:xfrm>
            <a:off x="8686800" y="1800867"/>
            <a:ext cx="2362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spcBef>
                <a:spcPct val="50000"/>
              </a:spcBef>
            </a:pPr>
            <a:r>
              <a:rPr kumimoji="1" lang="en-US" altLang="zh-CN" sz="2800" b="1" dirty="0">
                <a:solidFill>
                  <a:srgbClr val="0000FF"/>
                </a:solidFill>
                <a:latin typeface="Times New Roman" pitchFamily="18" charset="0"/>
              </a:rPr>
              <a:t>Modern Art</a:t>
            </a:r>
          </a:p>
        </p:txBody>
      </p:sp>
      <p:sp>
        <p:nvSpPr>
          <p:cNvPr id="87062" name="Text Box 22"/>
          <p:cNvSpPr txBox="1">
            <a:spLocks noChangeArrowheads="1"/>
          </p:cNvSpPr>
          <p:nvPr/>
        </p:nvSpPr>
        <p:spPr bwMode="auto">
          <a:xfrm>
            <a:off x="1524001" y="152400"/>
            <a:ext cx="397660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defRPr kumimoji="1" sz="2800" b="1" i="1">
                <a:solidFill>
                  <a:srgbClr val="0000FF"/>
                </a:solidFill>
                <a:latin typeface="Arial Unicode MS" pitchFamily="34" charset="-122"/>
                <a:ea typeface="Arial Unicode MS" pitchFamily="34" charset="-122"/>
                <a:cs typeface="Arial Unicode MS" pitchFamily="34" charset="-122"/>
              </a:defRPr>
            </a:lvl1pPr>
          </a:lstStyle>
          <a:p>
            <a:r>
              <a:rPr lang="en-US" altLang="zh-CN" sz="4000" i="0" dirty="0">
                <a:latin typeface="Calibri" pitchFamily="34" charset="0"/>
                <a:cs typeface="Calibri" pitchFamily="34" charset="0"/>
              </a:rPr>
              <a:t>Ⅰ. History Period</a:t>
            </a:r>
          </a:p>
        </p:txBody>
      </p:sp>
      <p:pic>
        <p:nvPicPr>
          <p:cNvPr id="43029" name="Picture 33" descr="5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6489700"/>
            <a:ext cx="8534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 descr="middl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1" y="4114800"/>
            <a:ext cx="3059113"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3"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3113" y="4089163"/>
            <a:ext cx="3168650" cy="276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4" descr="middl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51764" y="4089163"/>
            <a:ext cx="2916237" cy="276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7062"/>
                                        </p:tgtEl>
                                        <p:attrNameLst>
                                          <p:attrName>style.visibility</p:attrName>
                                        </p:attrNameLst>
                                      </p:cBhvr>
                                      <p:to>
                                        <p:strVal val="visible"/>
                                      </p:to>
                                    </p:set>
                                    <p:anim calcmode="lin" valueType="num">
                                      <p:cBhvr additive="base">
                                        <p:cTn id="7" dur="500" fill="hold"/>
                                        <p:tgtEl>
                                          <p:spTgt spid="87062"/>
                                        </p:tgtEl>
                                        <p:attrNameLst>
                                          <p:attrName>ppt_x</p:attrName>
                                        </p:attrNameLst>
                                      </p:cBhvr>
                                      <p:tavLst>
                                        <p:tav tm="0">
                                          <p:val>
                                            <p:strVal val="0-#ppt_w/2"/>
                                          </p:val>
                                        </p:tav>
                                        <p:tav tm="100000">
                                          <p:val>
                                            <p:strVal val="#ppt_x"/>
                                          </p:val>
                                        </p:tav>
                                      </p:tavLst>
                                    </p:anim>
                                    <p:anim calcmode="lin" valueType="num">
                                      <p:cBhvr additive="base">
                                        <p:cTn id="8" dur="500" fill="hold"/>
                                        <p:tgtEl>
                                          <p:spTgt spid="8706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7052"/>
                                        </p:tgtEl>
                                        <p:attrNameLst>
                                          <p:attrName>style.visibility</p:attrName>
                                        </p:attrNameLst>
                                      </p:cBhvr>
                                      <p:to>
                                        <p:strVal val="visible"/>
                                      </p:to>
                                    </p:set>
                                    <p:anim calcmode="lin" valueType="num">
                                      <p:cBhvr additive="base">
                                        <p:cTn id="13" dur="500" fill="hold"/>
                                        <p:tgtEl>
                                          <p:spTgt spid="87052"/>
                                        </p:tgtEl>
                                        <p:attrNameLst>
                                          <p:attrName>ppt_x</p:attrName>
                                        </p:attrNameLst>
                                      </p:cBhvr>
                                      <p:tavLst>
                                        <p:tav tm="0">
                                          <p:val>
                                            <p:strVal val="0-#ppt_w/2"/>
                                          </p:val>
                                        </p:tav>
                                        <p:tav tm="100000">
                                          <p:val>
                                            <p:strVal val="#ppt_x"/>
                                          </p:val>
                                        </p:tav>
                                      </p:tavLst>
                                    </p:anim>
                                    <p:anim calcmode="lin" valueType="num">
                                      <p:cBhvr additive="base">
                                        <p:cTn id="14" dur="500" fill="hold"/>
                                        <p:tgtEl>
                                          <p:spTgt spid="8705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7053"/>
                                        </p:tgtEl>
                                        <p:attrNameLst>
                                          <p:attrName>style.visibility</p:attrName>
                                        </p:attrNameLst>
                                      </p:cBhvr>
                                      <p:to>
                                        <p:strVal val="visible"/>
                                      </p:to>
                                    </p:set>
                                    <p:anim calcmode="lin" valueType="num">
                                      <p:cBhvr additive="base">
                                        <p:cTn id="19" dur="500" fill="hold"/>
                                        <p:tgtEl>
                                          <p:spTgt spid="87053"/>
                                        </p:tgtEl>
                                        <p:attrNameLst>
                                          <p:attrName>ppt_x</p:attrName>
                                        </p:attrNameLst>
                                      </p:cBhvr>
                                      <p:tavLst>
                                        <p:tav tm="0">
                                          <p:val>
                                            <p:strVal val="0-#ppt_w/2"/>
                                          </p:val>
                                        </p:tav>
                                        <p:tav tm="100000">
                                          <p:val>
                                            <p:strVal val="#ppt_x"/>
                                          </p:val>
                                        </p:tav>
                                      </p:tavLst>
                                    </p:anim>
                                    <p:anim calcmode="lin" valueType="num">
                                      <p:cBhvr additive="base">
                                        <p:cTn id="20" dur="500" fill="hold"/>
                                        <p:tgtEl>
                                          <p:spTgt spid="8705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7057"/>
                                        </p:tgtEl>
                                        <p:attrNameLst>
                                          <p:attrName>style.visibility</p:attrName>
                                        </p:attrNameLst>
                                      </p:cBhvr>
                                      <p:to>
                                        <p:strVal val="visible"/>
                                      </p:to>
                                    </p:set>
                                    <p:anim calcmode="lin" valueType="num">
                                      <p:cBhvr additive="base">
                                        <p:cTn id="25" dur="500" fill="hold"/>
                                        <p:tgtEl>
                                          <p:spTgt spid="87057"/>
                                        </p:tgtEl>
                                        <p:attrNameLst>
                                          <p:attrName>ppt_x</p:attrName>
                                        </p:attrNameLst>
                                      </p:cBhvr>
                                      <p:tavLst>
                                        <p:tav tm="0">
                                          <p:val>
                                            <p:strVal val="0-#ppt_w/2"/>
                                          </p:val>
                                        </p:tav>
                                        <p:tav tm="100000">
                                          <p:val>
                                            <p:strVal val="#ppt_x"/>
                                          </p:val>
                                        </p:tav>
                                      </p:tavLst>
                                    </p:anim>
                                    <p:anim calcmode="lin" valueType="num">
                                      <p:cBhvr additive="base">
                                        <p:cTn id="26" dur="500" fill="hold"/>
                                        <p:tgtEl>
                                          <p:spTgt spid="87057"/>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7054"/>
                                        </p:tgtEl>
                                        <p:attrNameLst>
                                          <p:attrName>style.visibility</p:attrName>
                                        </p:attrNameLst>
                                      </p:cBhvr>
                                      <p:to>
                                        <p:strVal val="visible"/>
                                      </p:to>
                                    </p:set>
                                    <p:anim calcmode="lin" valueType="num">
                                      <p:cBhvr additive="base">
                                        <p:cTn id="31" dur="500" fill="hold"/>
                                        <p:tgtEl>
                                          <p:spTgt spid="87054"/>
                                        </p:tgtEl>
                                        <p:attrNameLst>
                                          <p:attrName>ppt_x</p:attrName>
                                        </p:attrNameLst>
                                      </p:cBhvr>
                                      <p:tavLst>
                                        <p:tav tm="0">
                                          <p:val>
                                            <p:strVal val="0-#ppt_w/2"/>
                                          </p:val>
                                        </p:tav>
                                        <p:tav tm="100000">
                                          <p:val>
                                            <p:strVal val="#ppt_x"/>
                                          </p:val>
                                        </p:tav>
                                      </p:tavLst>
                                    </p:anim>
                                    <p:anim calcmode="lin" valueType="num">
                                      <p:cBhvr additive="base">
                                        <p:cTn id="32" dur="500" fill="hold"/>
                                        <p:tgtEl>
                                          <p:spTgt spid="87054"/>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7058"/>
                                        </p:tgtEl>
                                        <p:attrNameLst>
                                          <p:attrName>style.visibility</p:attrName>
                                        </p:attrNameLst>
                                      </p:cBhvr>
                                      <p:to>
                                        <p:strVal val="visible"/>
                                      </p:to>
                                    </p:set>
                                    <p:anim calcmode="lin" valueType="num">
                                      <p:cBhvr additive="base">
                                        <p:cTn id="37" dur="500" fill="hold"/>
                                        <p:tgtEl>
                                          <p:spTgt spid="87058"/>
                                        </p:tgtEl>
                                        <p:attrNameLst>
                                          <p:attrName>ppt_x</p:attrName>
                                        </p:attrNameLst>
                                      </p:cBhvr>
                                      <p:tavLst>
                                        <p:tav tm="0">
                                          <p:val>
                                            <p:strVal val="0-#ppt_w/2"/>
                                          </p:val>
                                        </p:tav>
                                        <p:tav tm="100000">
                                          <p:val>
                                            <p:strVal val="#ppt_x"/>
                                          </p:val>
                                        </p:tav>
                                      </p:tavLst>
                                    </p:anim>
                                    <p:anim calcmode="lin" valueType="num">
                                      <p:cBhvr additive="base">
                                        <p:cTn id="38" dur="500" fill="hold"/>
                                        <p:tgtEl>
                                          <p:spTgt spid="87058"/>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7055"/>
                                        </p:tgtEl>
                                        <p:attrNameLst>
                                          <p:attrName>style.visibility</p:attrName>
                                        </p:attrNameLst>
                                      </p:cBhvr>
                                      <p:to>
                                        <p:strVal val="visible"/>
                                      </p:to>
                                    </p:set>
                                    <p:anim calcmode="lin" valueType="num">
                                      <p:cBhvr additive="base">
                                        <p:cTn id="43" dur="500" fill="hold"/>
                                        <p:tgtEl>
                                          <p:spTgt spid="87055"/>
                                        </p:tgtEl>
                                        <p:attrNameLst>
                                          <p:attrName>ppt_x</p:attrName>
                                        </p:attrNameLst>
                                      </p:cBhvr>
                                      <p:tavLst>
                                        <p:tav tm="0">
                                          <p:val>
                                            <p:strVal val="0-#ppt_w/2"/>
                                          </p:val>
                                        </p:tav>
                                        <p:tav tm="100000">
                                          <p:val>
                                            <p:strVal val="#ppt_x"/>
                                          </p:val>
                                        </p:tav>
                                      </p:tavLst>
                                    </p:anim>
                                    <p:anim calcmode="lin" valueType="num">
                                      <p:cBhvr additive="base">
                                        <p:cTn id="44" dur="500" fill="hold"/>
                                        <p:tgtEl>
                                          <p:spTgt spid="87055"/>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87056"/>
                                        </p:tgtEl>
                                        <p:attrNameLst>
                                          <p:attrName>style.visibility</p:attrName>
                                        </p:attrNameLst>
                                      </p:cBhvr>
                                      <p:to>
                                        <p:strVal val="visible"/>
                                      </p:to>
                                    </p:set>
                                    <p:anim calcmode="lin" valueType="num">
                                      <p:cBhvr additive="base">
                                        <p:cTn id="49" dur="500" fill="hold"/>
                                        <p:tgtEl>
                                          <p:spTgt spid="87056"/>
                                        </p:tgtEl>
                                        <p:attrNameLst>
                                          <p:attrName>ppt_x</p:attrName>
                                        </p:attrNameLst>
                                      </p:cBhvr>
                                      <p:tavLst>
                                        <p:tav tm="0">
                                          <p:val>
                                            <p:strVal val="0-#ppt_w/2"/>
                                          </p:val>
                                        </p:tav>
                                        <p:tav tm="100000">
                                          <p:val>
                                            <p:strVal val="#ppt_x"/>
                                          </p:val>
                                        </p:tav>
                                      </p:tavLst>
                                    </p:anim>
                                    <p:anim calcmode="lin" valueType="num">
                                      <p:cBhvr additive="base">
                                        <p:cTn id="50" dur="500" fill="hold"/>
                                        <p:tgtEl>
                                          <p:spTgt spid="87056"/>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87059"/>
                                        </p:tgtEl>
                                        <p:attrNameLst>
                                          <p:attrName>style.visibility</p:attrName>
                                        </p:attrNameLst>
                                      </p:cBhvr>
                                      <p:to>
                                        <p:strVal val="visible"/>
                                      </p:to>
                                    </p:set>
                                    <p:anim calcmode="lin" valueType="num">
                                      <p:cBhvr additive="base">
                                        <p:cTn id="55" dur="500" fill="hold"/>
                                        <p:tgtEl>
                                          <p:spTgt spid="87059"/>
                                        </p:tgtEl>
                                        <p:attrNameLst>
                                          <p:attrName>ppt_x</p:attrName>
                                        </p:attrNameLst>
                                      </p:cBhvr>
                                      <p:tavLst>
                                        <p:tav tm="0">
                                          <p:val>
                                            <p:strVal val="0-#ppt_w/2"/>
                                          </p:val>
                                        </p:tav>
                                        <p:tav tm="100000">
                                          <p:val>
                                            <p:strVal val="#ppt_x"/>
                                          </p:val>
                                        </p:tav>
                                      </p:tavLst>
                                    </p:anim>
                                    <p:anim calcmode="lin" valueType="num">
                                      <p:cBhvr additive="base">
                                        <p:cTn id="56" dur="500" fill="hold"/>
                                        <p:tgtEl>
                                          <p:spTgt spid="87059"/>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87060"/>
                                        </p:tgtEl>
                                        <p:attrNameLst>
                                          <p:attrName>style.visibility</p:attrName>
                                        </p:attrNameLst>
                                      </p:cBhvr>
                                      <p:to>
                                        <p:strVal val="visible"/>
                                      </p:to>
                                    </p:set>
                                    <p:anim calcmode="lin" valueType="num">
                                      <p:cBhvr additive="base">
                                        <p:cTn id="61" dur="500" fill="hold"/>
                                        <p:tgtEl>
                                          <p:spTgt spid="87060"/>
                                        </p:tgtEl>
                                        <p:attrNameLst>
                                          <p:attrName>ppt_x</p:attrName>
                                        </p:attrNameLst>
                                      </p:cBhvr>
                                      <p:tavLst>
                                        <p:tav tm="0">
                                          <p:val>
                                            <p:strVal val="0-#ppt_w/2"/>
                                          </p:val>
                                        </p:tav>
                                        <p:tav tm="100000">
                                          <p:val>
                                            <p:strVal val="#ppt_x"/>
                                          </p:val>
                                        </p:tav>
                                      </p:tavLst>
                                    </p:anim>
                                    <p:anim calcmode="lin" valueType="num">
                                      <p:cBhvr additive="base">
                                        <p:cTn id="62" dur="500" fill="hold"/>
                                        <p:tgtEl>
                                          <p:spTgt spid="870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52" grpId="0" autoUpdateAnimBg="0"/>
      <p:bldP spid="87053" grpId="0" autoUpdateAnimBg="0"/>
      <p:bldP spid="87054" grpId="0" autoUpdateAnimBg="0"/>
      <p:bldP spid="87055" grpId="0" autoUpdateAnimBg="0"/>
      <p:bldP spid="87056" grpId="0" autoUpdateAnimBg="0"/>
      <p:bldP spid="87057" grpId="0" autoUpdateAnimBg="0"/>
      <p:bldP spid="87058" grpId="0" autoUpdateAnimBg="0"/>
      <p:bldP spid="87059" grpId="0" autoUpdateAnimBg="0"/>
      <p:bldP spid="87060" grpId="0" autoUpdateAnimBg="0"/>
      <p:bldP spid="87062" grpId="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1847850" y="260350"/>
            <a:ext cx="8534400" cy="503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spcBef>
                <a:spcPct val="50000"/>
              </a:spcBef>
            </a:pPr>
            <a:r>
              <a:rPr kumimoji="1" lang="en-US" altLang="zh-CN" sz="3600" b="1">
                <a:solidFill>
                  <a:srgbClr val="000000"/>
                </a:solidFill>
                <a:latin typeface="Times New Roman" pitchFamily="18" charset="0"/>
              </a:rPr>
              <a:t>( 2 )</a:t>
            </a:r>
            <a:r>
              <a:rPr kumimoji="1" lang="en-US" altLang="zh-CN" sz="3600" b="1">
                <a:solidFill>
                  <a:srgbClr val="FFFF00"/>
                </a:solidFill>
                <a:latin typeface="Times New Roman" pitchFamily="18" charset="0"/>
              </a:rPr>
              <a:t>                </a:t>
            </a:r>
            <a:r>
              <a:rPr kumimoji="1" lang="zh-CN" altLang="en-US" sz="2800" b="1">
                <a:solidFill>
                  <a:srgbClr val="FF0000"/>
                </a:solidFill>
                <a:latin typeface="Times New Roman" pitchFamily="18" charset="0"/>
              </a:rPr>
              <a:t>用介词短语或副词代替条件状语从句</a:t>
            </a:r>
          </a:p>
          <a:p>
            <a:pPr>
              <a:spcBef>
                <a:spcPct val="50000"/>
              </a:spcBef>
            </a:pPr>
            <a:r>
              <a:rPr kumimoji="1" lang="en-US" altLang="zh-CN" sz="3600" b="1">
                <a:solidFill>
                  <a:srgbClr val="000000"/>
                </a:solidFill>
                <a:latin typeface="Times New Roman" pitchFamily="18" charset="0"/>
              </a:rPr>
              <a:t>____________ (If there were no air), there would be no living things.</a:t>
            </a:r>
          </a:p>
          <a:p>
            <a:pPr>
              <a:spcBef>
                <a:spcPct val="50000"/>
              </a:spcBef>
            </a:pPr>
            <a:r>
              <a:rPr kumimoji="1" lang="zh-CN" altLang="en-US" sz="3600" b="1">
                <a:solidFill>
                  <a:srgbClr val="000000"/>
                </a:solidFill>
                <a:latin typeface="Times New Roman" pitchFamily="18" charset="0"/>
              </a:rPr>
              <a:t>如果没有空气的话，就不会有生物了。</a:t>
            </a:r>
          </a:p>
          <a:p>
            <a:pPr>
              <a:spcBef>
                <a:spcPct val="50000"/>
              </a:spcBef>
            </a:pPr>
            <a:r>
              <a:rPr kumimoji="1" lang="en-US" altLang="zh-CN" sz="3600" b="1">
                <a:solidFill>
                  <a:srgbClr val="000000"/>
                </a:solidFill>
                <a:latin typeface="Times New Roman" pitchFamily="18" charset="0"/>
              </a:rPr>
              <a:t>______________   (If it hadn’t been for your help) I couldn’t have done it.</a:t>
            </a:r>
          </a:p>
          <a:p>
            <a:pPr>
              <a:spcBef>
                <a:spcPct val="50000"/>
              </a:spcBef>
            </a:pPr>
            <a:r>
              <a:rPr kumimoji="1" lang="zh-CN" altLang="en-US" sz="3600" b="1">
                <a:solidFill>
                  <a:srgbClr val="000000"/>
                </a:solidFill>
                <a:latin typeface="Times New Roman" pitchFamily="18" charset="0"/>
              </a:rPr>
              <a:t>要不是你的帮助，我就不可能完成这件事。</a:t>
            </a:r>
          </a:p>
        </p:txBody>
      </p:sp>
      <p:sp>
        <p:nvSpPr>
          <p:cNvPr id="672771" name="Rectangle 3"/>
          <p:cNvSpPr>
            <a:spLocks noChangeArrowheads="1"/>
          </p:cNvSpPr>
          <p:nvPr/>
        </p:nvSpPr>
        <p:spPr bwMode="auto">
          <a:xfrm>
            <a:off x="2208213" y="1052513"/>
            <a:ext cx="23812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3600" b="1" i="1" u="sng">
                <a:solidFill>
                  <a:srgbClr val="FF0000"/>
                </a:solidFill>
                <a:latin typeface="Times New Roman" pitchFamily="18" charset="0"/>
                <a:ea typeface="宋体" charset="-122"/>
              </a:rPr>
              <a:t>Without</a:t>
            </a:r>
            <a:r>
              <a:rPr kumimoji="1" lang="en-US" altLang="zh-CN" sz="3600" b="1">
                <a:solidFill>
                  <a:srgbClr val="FF0000"/>
                </a:solidFill>
                <a:latin typeface="Times New Roman" pitchFamily="18" charset="0"/>
                <a:ea typeface="宋体" charset="-122"/>
              </a:rPr>
              <a:t> </a:t>
            </a:r>
            <a:r>
              <a:rPr kumimoji="1" lang="en-US" altLang="zh-CN" sz="3600" b="1">
                <a:solidFill>
                  <a:srgbClr val="000000"/>
                </a:solidFill>
                <a:latin typeface="Times New Roman" pitchFamily="18" charset="0"/>
                <a:ea typeface="宋体" charset="-122"/>
              </a:rPr>
              <a:t>air</a:t>
            </a:r>
          </a:p>
        </p:txBody>
      </p:sp>
      <p:sp>
        <p:nvSpPr>
          <p:cNvPr id="672772" name="Rectangle 4"/>
          <p:cNvSpPr>
            <a:spLocks noChangeArrowheads="1"/>
          </p:cNvSpPr>
          <p:nvPr/>
        </p:nvSpPr>
        <p:spPr bwMode="auto">
          <a:xfrm>
            <a:off x="1847850" y="3213100"/>
            <a:ext cx="35242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3600" b="1" i="1" u="sng">
                <a:solidFill>
                  <a:srgbClr val="FF0000"/>
                </a:solidFill>
                <a:latin typeface="Times New Roman" pitchFamily="18" charset="0"/>
                <a:ea typeface="宋体" charset="-122"/>
              </a:rPr>
              <a:t>But for</a:t>
            </a:r>
            <a:r>
              <a:rPr kumimoji="1" lang="en-US" altLang="zh-CN" sz="3600" b="1">
                <a:solidFill>
                  <a:srgbClr val="000000"/>
                </a:solidFill>
                <a:latin typeface="Times New Roman" pitchFamily="18" charset="0"/>
                <a:ea typeface="宋体" charset="-122"/>
              </a:rPr>
              <a:t> your help</a:t>
            </a:r>
          </a:p>
        </p:txBody>
      </p:sp>
      <p:sp>
        <p:nvSpPr>
          <p:cNvPr id="672773" name="Rectangle 5"/>
          <p:cNvSpPr>
            <a:spLocks noChangeArrowheads="1"/>
          </p:cNvSpPr>
          <p:nvPr/>
        </p:nvSpPr>
        <p:spPr bwMode="auto">
          <a:xfrm>
            <a:off x="1419225" y="5589589"/>
            <a:ext cx="9429750" cy="1190625"/>
          </a:xfrm>
          <a:prstGeom prst="rect">
            <a:avLst/>
          </a:prstGeom>
          <a:noFill/>
          <a:ln>
            <a:noFill/>
          </a:ln>
          <a:effectLst/>
          <a:extLst>
            <a:ext uri="{909E8E84-426E-40DD-AFC4-6F175D3DCCD1}">
              <a14:hiddenFill xmlns:a14="http://schemas.microsoft.com/office/drawing/2010/main">
                <a:solidFill>
                  <a:srgbClr val="9CE157"/>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buSzPct val="85000"/>
            </a:pPr>
            <a:r>
              <a:rPr kumimoji="1" lang="en-US" altLang="zh-CN" sz="3600">
                <a:solidFill>
                  <a:srgbClr val="000000"/>
                </a:solidFill>
                <a:ea typeface="宋体" charset="-122"/>
              </a:rPr>
              <a:t>I was very busy yesterday, </a:t>
            </a:r>
            <a:r>
              <a:rPr kumimoji="1" lang="en-US" altLang="zh-CN" sz="3600">
                <a:solidFill>
                  <a:srgbClr val="FF0000"/>
                </a:solidFill>
                <a:ea typeface="宋体" charset="-122"/>
              </a:rPr>
              <a:t>otherwise</a:t>
            </a:r>
            <a:r>
              <a:rPr kumimoji="1" lang="en-US" altLang="zh-CN" sz="3600">
                <a:solidFill>
                  <a:srgbClr val="000000"/>
                </a:solidFill>
                <a:ea typeface="宋体" charset="-122"/>
              </a:rPr>
              <a:t> I _________________(come) to the meeting.</a:t>
            </a:r>
          </a:p>
        </p:txBody>
      </p:sp>
      <p:sp>
        <p:nvSpPr>
          <p:cNvPr id="23558" name="Text Box 6"/>
          <p:cNvSpPr txBox="1">
            <a:spLocks noChangeArrowheads="1"/>
          </p:cNvSpPr>
          <p:nvPr/>
        </p:nvSpPr>
        <p:spPr bwMode="auto">
          <a:xfrm>
            <a:off x="2135188" y="6092825"/>
            <a:ext cx="3429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r>
              <a:rPr kumimoji="1" lang="en-US" altLang="zh-CN" sz="3600">
                <a:solidFill>
                  <a:srgbClr val="FF0000"/>
                </a:solidFill>
                <a:latin typeface="Times New Roman" pitchFamily="18" charset="0"/>
              </a:rPr>
              <a:t>would have come</a:t>
            </a:r>
          </a:p>
        </p:txBody>
      </p:sp>
      <p:sp>
        <p:nvSpPr>
          <p:cNvPr id="672775" name="Text Box 7"/>
          <p:cNvSpPr txBox="1">
            <a:spLocks noChangeArrowheads="1"/>
          </p:cNvSpPr>
          <p:nvPr/>
        </p:nvSpPr>
        <p:spPr bwMode="auto">
          <a:xfrm>
            <a:off x="2566989" y="333376"/>
            <a:ext cx="23272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a:solidFill>
                  <a:srgbClr val="000000"/>
                </a:solidFill>
                <a:ea typeface="宋体" charset="-122"/>
              </a:rPr>
              <a:t>含蓄条件句：</a:t>
            </a:r>
          </a:p>
        </p:txBody>
      </p:sp>
    </p:spTree>
    <p:extLst>
      <p:ext uri="{BB962C8B-B14F-4D97-AF65-F5344CB8AC3E}">
        <p14:creationId xmlns:p14="http://schemas.microsoft.com/office/powerpoint/2010/main" val="8028879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914">
                                            <p:txEl>
                                              <p:pRg st="0" end="0"/>
                                            </p:txEl>
                                          </p:spTgt>
                                        </p:tgtEl>
                                        <p:attrNameLst>
                                          <p:attrName>style.visibility</p:attrName>
                                        </p:attrNameLst>
                                      </p:cBhvr>
                                      <p:to>
                                        <p:strVal val="visible"/>
                                      </p:to>
                                    </p:set>
                                    <p:anim calcmode="lin" valueType="num">
                                      <p:cBhvr additive="base">
                                        <p:cTn id="7" dur="500" fill="hold"/>
                                        <p:tgtEl>
                                          <p:spTgt spid="3891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891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8914">
                                            <p:txEl>
                                              <p:pRg st="2" end="2"/>
                                            </p:txEl>
                                          </p:spTgt>
                                        </p:tgtEl>
                                        <p:attrNameLst>
                                          <p:attrName>style.visibility</p:attrName>
                                        </p:attrNameLst>
                                      </p:cBhvr>
                                      <p:to>
                                        <p:strVal val="visible"/>
                                      </p:to>
                                    </p:set>
                                    <p:anim calcmode="lin" valueType="num">
                                      <p:cBhvr additive="base">
                                        <p:cTn id="13" dur="500" fill="hold"/>
                                        <p:tgtEl>
                                          <p:spTgt spid="38914">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891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8914">
                                            <p:txEl>
                                              <p:pRg st="1" end="1"/>
                                            </p:txEl>
                                          </p:spTgt>
                                        </p:tgtEl>
                                        <p:attrNameLst>
                                          <p:attrName>style.visibility</p:attrName>
                                        </p:attrNameLst>
                                      </p:cBhvr>
                                      <p:to>
                                        <p:strVal val="visible"/>
                                      </p:to>
                                    </p:set>
                                    <p:anim calcmode="lin" valueType="num">
                                      <p:cBhvr additive="base">
                                        <p:cTn id="19" dur="500" fill="hold"/>
                                        <p:tgtEl>
                                          <p:spTgt spid="38914">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891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72771"/>
                                        </p:tgtEl>
                                        <p:attrNameLst>
                                          <p:attrName>style.visibility</p:attrName>
                                        </p:attrNameLst>
                                      </p:cBhvr>
                                      <p:to>
                                        <p:strVal val="visible"/>
                                      </p:to>
                                    </p:set>
                                    <p:animEffect transition="in" filter="blinds(horizontal)">
                                      <p:cBhvr>
                                        <p:cTn id="25" dur="500"/>
                                        <p:tgtEl>
                                          <p:spTgt spid="67277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38914">
                                            <p:txEl>
                                              <p:pRg st="4" end="4"/>
                                            </p:txEl>
                                          </p:spTgt>
                                        </p:tgtEl>
                                        <p:attrNameLst>
                                          <p:attrName>style.visibility</p:attrName>
                                        </p:attrNameLst>
                                      </p:cBhvr>
                                      <p:to>
                                        <p:strVal val="visible"/>
                                      </p:to>
                                    </p:set>
                                    <p:anim calcmode="lin" valueType="num">
                                      <p:cBhvr additive="base">
                                        <p:cTn id="30" dur="500" fill="hold"/>
                                        <p:tgtEl>
                                          <p:spTgt spid="38914">
                                            <p:txEl>
                                              <p:pRg st="4" end="4"/>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3891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38914">
                                            <p:txEl>
                                              <p:pRg st="3" end="3"/>
                                            </p:txEl>
                                          </p:spTgt>
                                        </p:tgtEl>
                                        <p:attrNameLst>
                                          <p:attrName>style.visibility</p:attrName>
                                        </p:attrNameLst>
                                      </p:cBhvr>
                                      <p:to>
                                        <p:strVal val="visible"/>
                                      </p:to>
                                    </p:set>
                                    <p:anim calcmode="lin" valueType="num">
                                      <p:cBhvr additive="base">
                                        <p:cTn id="36" dur="500" fill="hold"/>
                                        <p:tgtEl>
                                          <p:spTgt spid="38914">
                                            <p:txEl>
                                              <p:pRg st="3" end="3"/>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891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72772"/>
                                        </p:tgtEl>
                                        <p:attrNameLst>
                                          <p:attrName>style.visibility</p:attrName>
                                        </p:attrNameLst>
                                      </p:cBhvr>
                                      <p:to>
                                        <p:strVal val="visible"/>
                                      </p:to>
                                    </p:set>
                                    <p:animEffect transition="in" filter="blinds(horizontal)">
                                      <p:cBhvr>
                                        <p:cTn id="42" dur="500"/>
                                        <p:tgtEl>
                                          <p:spTgt spid="67277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672773">
                                            <p:txEl>
                                              <p:pRg st="0" end="0"/>
                                            </p:txEl>
                                          </p:spTgt>
                                        </p:tgtEl>
                                        <p:attrNameLst>
                                          <p:attrName>style.visibility</p:attrName>
                                        </p:attrNameLst>
                                      </p:cBhvr>
                                      <p:to>
                                        <p:strVal val="visible"/>
                                      </p:to>
                                    </p:set>
                                    <p:animEffect transition="in" filter="blinds(horizontal)">
                                      <p:cBhvr>
                                        <p:cTn id="47" dur="500"/>
                                        <p:tgtEl>
                                          <p:spTgt spid="672773">
                                            <p:txEl>
                                              <p:pRg st="0" end="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23558"/>
                                        </p:tgtEl>
                                        <p:attrNameLst>
                                          <p:attrName>style.visibility</p:attrName>
                                        </p:attrNameLst>
                                      </p:cBhvr>
                                      <p:to>
                                        <p:strVal val="visible"/>
                                      </p:to>
                                    </p:set>
                                    <p:animEffect transition="in" filter="randombar(horizontal)">
                                      <p:cBhvr>
                                        <p:cTn id="52" dur="500"/>
                                        <p:tgtEl>
                                          <p:spTgt spid="23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build="p" autoUpdateAnimBg="0"/>
      <p:bldP spid="672771" grpId="0"/>
      <p:bldP spid="672772" grpId="0"/>
      <p:bldP spid="23558"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961" y="516315"/>
            <a:ext cx="11929639" cy="6494085"/>
          </a:xfrm>
          <a:prstGeom prst="rect">
            <a:avLst/>
          </a:prstGeom>
          <a:noFill/>
        </p:spPr>
        <p:txBody>
          <a:bodyPr wrap="square" rtlCol="0">
            <a:spAutoFit/>
          </a:bodyPr>
          <a:lstStyle/>
          <a:p>
            <a:r>
              <a:rPr lang="en-US" altLang="zh-CN" sz="3200" b="1" dirty="0" smtClean="0">
                <a:solidFill>
                  <a:srgbClr val="FF0000"/>
                </a:solidFill>
              </a:rPr>
              <a:t>Discovering useful structures(SB: P5):</a:t>
            </a:r>
          </a:p>
          <a:p>
            <a:r>
              <a:rPr lang="en-US" altLang="zh-CN" sz="3200" b="1" dirty="0" smtClean="0">
                <a:solidFill>
                  <a:srgbClr val="FF0000"/>
                </a:solidFill>
              </a:rPr>
              <a:t>2. Change the following statements into wishes.</a:t>
            </a:r>
          </a:p>
          <a:p>
            <a:endParaRPr lang="en-US" altLang="zh-CN" sz="3200" b="1" dirty="0" smtClean="0">
              <a:solidFill>
                <a:srgbClr val="FF0000"/>
              </a:solidFill>
            </a:endParaRPr>
          </a:p>
          <a:p>
            <a:r>
              <a:rPr lang="en-US" altLang="zh-CN" sz="3200" b="1" dirty="0" smtClean="0"/>
              <a:t>5. If he </a:t>
            </a:r>
            <a:r>
              <a:rPr lang="en-US" altLang="zh-CN" sz="3200" b="1" dirty="0" smtClean="0">
                <a:solidFill>
                  <a:srgbClr val="FF0000"/>
                </a:solidFill>
              </a:rPr>
              <a:t>had</a:t>
            </a:r>
            <a:r>
              <a:rPr lang="en-US" altLang="zh-CN" sz="3200" b="1" dirty="0" smtClean="0"/>
              <a:t> right to choose his holiday, he </a:t>
            </a:r>
            <a:r>
              <a:rPr lang="en-US" altLang="zh-CN" sz="3200" b="1" dirty="0" smtClean="0">
                <a:solidFill>
                  <a:srgbClr val="FF0000"/>
                </a:solidFill>
              </a:rPr>
              <a:t>would go </a:t>
            </a:r>
            <a:r>
              <a:rPr lang="en-US" altLang="zh-CN" sz="3200" b="1" dirty="0" smtClean="0"/>
              <a:t>to Mexico.</a:t>
            </a:r>
          </a:p>
          <a:p>
            <a:r>
              <a:rPr lang="en-US" altLang="zh-CN" sz="3200" b="1" dirty="0" smtClean="0"/>
              <a:t>6. If I </a:t>
            </a:r>
            <a:r>
              <a:rPr lang="en-US" altLang="zh-CN" sz="3200" b="1" dirty="0" smtClean="0">
                <a:solidFill>
                  <a:srgbClr val="FF0000"/>
                </a:solidFill>
              </a:rPr>
              <a:t>were not </a:t>
            </a:r>
            <a:r>
              <a:rPr lang="en-US" altLang="zh-CN" sz="3200" b="1" dirty="0" smtClean="0"/>
              <a:t>allergic to shellfish, I </a:t>
            </a:r>
            <a:r>
              <a:rPr lang="en-US" altLang="zh-CN" sz="3200" b="1" dirty="0" smtClean="0">
                <a:solidFill>
                  <a:srgbClr val="FF0000"/>
                </a:solidFill>
              </a:rPr>
              <a:t>would enjoy </a:t>
            </a:r>
            <a:r>
              <a:rPr lang="en-US" altLang="zh-CN" sz="3200" b="1" dirty="0" smtClean="0"/>
              <a:t>eating them.</a:t>
            </a:r>
          </a:p>
          <a:p>
            <a:r>
              <a:rPr lang="en-US" altLang="zh-CN" sz="3200" b="1" dirty="0" smtClean="0"/>
              <a:t>7. If the marble statue </a:t>
            </a:r>
            <a:r>
              <a:rPr lang="en-US" altLang="zh-CN" sz="3200" b="1" dirty="0" smtClean="0">
                <a:solidFill>
                  <a:srgbClr val="FF0000"/>
                </a:solidFill>
              </a:rPr>
              <a:t>were not</a:t>
            </a:r>
            <a:r>
              <a:rPr lang="en-US" altLang="zh-CN" sz="3200" b="1" dirty="0" smtClean="0"/>
              <a:t> too large for her garden, the housewife </a:t>
            </a:r>
            <a:r>
              <a:rPr lang="en-US" altLang="zh-CN" sz="3200" b="1" dirty="0" smtClean="0">
                <a:solidFill>
                  <a:srgbClr val="FF0000"/>
                </a:solidFill>
              </a:rPr>
              <a:t>would</a:t>
            </a:r>
            <a:r>
              <a:rPr lang="en-US" altLang="zh-CN" sz="3200" b="1" dirty="0" smtClean="0"/>
              <a:t> buy it.</a:t>
            </a:r>
          </a:p>
          <a:p>
            <a:r>
              <a:rPr lang="en-US" altLang="zh-CN" sz="3200" b="1" dirty="0" smtClean="0"/>
              <a:t>8. If we </a:t>
            </a:r>
            <a:r>
              <a:rPr lang="en-US" altLang="zh-CN" sz="3200" b="1" dirty="0" smtClean="0">
                <a:solidFill>
                  <a:srgbClr val="FF0000"/>
                </a:solidFill>
              </a:rPr>
              <a:t>knew</a:t>
            </a:r>
            <a:r>
              <a:rPr lang="en-US" altLang="zh-CN" sz="3200" b="1" dirty="0" smtClean="0"/>
              <a:t> more about the disease, we </a:t>
            </a:r>
            <a:r>
              <a:rPr lang="en-US" altLang="zh-CN" sz="3200" b="1" dirty="0" smtClean="0">
                <a:solidFill>
                  <a:srgbClr val="FF0000"/>
                </a:solidFill>
              </a:rPr>
              <a:t>would be able to </a:t>
            </a:r>
            <a:r>
              <a:rPr lang="en-US" altLang="zh-CN" sz="3200" b="1" dirty="0" smtClean="0"/>
              <a:t>treat the patients very effectively.</a:t>
            </a:r>
          </a:p>
          <a:p>
            <a:endParaRPr lang="en-US" altLang="zh-CN" sz="3200" b="1" dirty="0"/>
          </a:p>
          <a:p>
            <a:endParaRPr lang="en-US" altLang="zh-CN" sz="3200" b="1" dirty="0" smtClean="0"/>
          </a:p>
          <a:p>
            <a:endParaRPr lang="zh-CN" altLang="en-US" sz="3200" b="1" dirty="0"/>
          </a:p>
        </p:txBody>
      </p:sp>
    </p:spTree>
    <p:extLst>
      <p:ext uri="{BB962C8B-B14F-4D97-AF65-F5344CB8AC3E}">
        <p14:creationId xmlns:p14="http://schemas.microsoft.com/office/powerpoint/2010/main" val="106270235"/>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down)">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wipe(down)">
                                      <p:cBhvr>
                                        <p:cTn id="27" dur="5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wipe(down)">
                                      <p:cBhvr>
                                        <p:cTn id="3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9600" y="152400"/>
            <a:ext cx="10820400" cy="6001643"/>
          </a:xfrm>
          <a:prstGeom prst="rect">
            <a:avLst/>
          </a:prstGeom>
        </p:spPr>
        <p:txBody>
          <a:bodyPr wrap="square">
            <a:spAutoFit/>
          </a:bodyPr>
          <a:lstStyle/>
          <a:p>
            <a:pPr lvl="0"/>
            <a:r>
              <a:rPr lang="en-US" altLang="zh-CN" sz="3200" b="1" dirty="0">
                <a:solidFill>
                  <a:srgbClr val="FF0000"/>
                </a:solidFill>
              </a:rPr>
              <a:t>3. Complete the sentences with the correct form of the verbs in brackets</a:t>
            </a:r>
            <a:r>
              <a:rPr lang="en-US" altLang="zh-CN" sz="3200" b="1" dirty="0" smtClean="0">
                <a:solidFill>
                  <a:srgbClr val="FF0000"/>
                </a:solidFill>
              </a:rPr>
              <a:t>.</a:t>
            </a:r>
            <a:endParaRPr lang="en-US" altLang="zh-CN" sz="3200" b="1" dirty="0">
              <a:solidFill>
                <a:srgbClr val="FF0000"/>
              </a:solidFill>
            </a:endParaRPr>
          </a:p>
          <a:p>
            <a:pPr marL="514350" lvl="0" indent="-514350">
              <a:buFontTx/>
              <a:buAutoNum type="arabicPeriod"/>
            </a:pPr>
            <a:r>
              <a:rPr lang="en-US" altLang="zh-CN" sz="3200" b="1" dirty="0">
                <a:solidFill>
                  <a:srgbClr val="000000"/>
                </a:solidFill>
              </a:rPr>
              <a:t>were; would make</a:t>
            </a:r>
          </a:p>
          <a:p>
            <a:pPr marL="514350" lvl="0" indent="-514350">
              <a:buFontTx/>
              <a:buAutoNum type="arabicPeriod"/>
            </a:pPr>
            <a:r>
              <a:rPr lang="en-US" altLang="zh-CN" sz="3200" b="1" dirty="0">
                <a:solidFill>
                  <a:srgbClr val="000000"/>
                </a:solidFill>
              </a:rPr>
              <a:t>were; would be</a:t>
            </a:r>
          </a:p>
          <a:p>
            <a:pPr marL="514350" lvl="0" indent="-514350">
              <a:buFontTx/>
              <a:buAutoNum type="arabicPeriod"/>
            </a:pPr>
            <a:r>
              <a:rPr lang="en-US" altLang="zh-CN" sz="3200" b="1" dirty="0">
                <a:solidFill>
                  <a:srgbClr val="000000"/>
                </a:solidFill>
              </a:rPr>
              <a:t>were; would be</a:t>
            </a:r>
          </a:p>
          <a:p>
            <a:pPr marL="514350" lvl="0" indent="-514350">
              <a:buFontTx/>
              <a:buAutoNum type="arabicPeriod"/>
            </a:pPr>
            <a:r>
              <a:rPr lang="en-US" altLang="zh-CN" sz="3200" b="1" dirty="0">
                <a:solidFill>
                  <a:srgbClr val="000000"/>
                </a:solidFill>
              </a:rPr>
              <a:t>could; would </a:t>
            </a:r>
            <a:r>
              <a:rPr lang="en-US" altLang="zh-CN" sz="3200" b="1" dirty="0" smtClean="0">
                <a:solidFill>
                  <a:srgbClr val="000000"/>
                </a:solidFill>
              </a:rPr>
              <a:t>paint</a:t>
            </a:r>
            <a:endParaRPr lang="en-US" altLang="zh-CN" sz="3200" b="1" dirty="0">
              <a:solidFill>
                <a:srgbClr val="000000"/>
              </a:solidFill>
            </a:endParaRPr>
          </a:p>
          <a:p>
            <a:pPr marL="514350" lvl="0" indent="-514350">
              <a:buFontTx/>
              <a:buAutoNum type="arabicPeriod"/>
            </a:pPr>
            <a:r>
              <a:rPr lang="en-US" altLang="zh-CN" sz="3200" b="1" dirty="0" smtClean="0">
                <a:solidFill>
                  <a:srgbClr val="000000"/>
                </a:solidFill>
              </a:rPr>
              <a:t>were; would help</a:t>
            </a:r>
          </a:p>
          <a:p>
            <a:pPr marL="514350" lvl="0" indent="-514350">
              <a:buFontTx/>
              <a:buAutoNum type="arabicPeriod"/>
            </a:pPr>
            <a:r>
              <a:rPr lang="en-US" altLang="zh-CN" sz="3200" b="1" dirty="0" smtClean="0">
                <a:solidFill>
                  <a:srgbClr val="000000"/>
                </a:solidFill>
              </a:rPr>
              <a:t>could take</a:t>
            </a:r>
          </a:p>
          <a:p>
            <a:pPr marL="514350" lvl="0" indent="-514350">
              <a:buFontTx/>
              <a:buAutoNum type="arabicPeriod"/>
            </a:pPr>
            <a:r>
              <a:rPr lang="en-US" altLang="zh-CN" sz="3200" b="1" dirty="0" smtClean="0">
                <a:solidFill>
                  <a:srgbClr val="000000"/>
                </a:solidFill>
              </a:rPr>
              <a:t>knew; would send</a:t>
            </a:r>
          </a:p>
          <a:p>
            <a:pPr marL="514350" lvl="0" indent="-514350">
              <a:buFontTx/>
              <a:buAutoNum type="arabicPeriod"/>
            </a:pPr>
            <a:r>
              <a:rPr lang="en-US" altLang="zh-CN" sz="3200" b="1" dirty="0" smtClean="0">
                <a:solidFill>
                  <a:srgbClr val="000000"/>
                </a:solidFill>
              </a:rPr>
              <a:t>could go</a:t>
            </a:r>
          </a:p>
          <a:p>
            <a:pPr marL="514350" lvl="0" indent="-514350">
              <a:buFontTx/>
              <a:buAutoNum type="arabicPeriod"/>
            </a:pPr>
            <a:r>
              <a:rPr lang="en-US" altLang="zh-CN" sz="3200" b="1" dirty="0" smtClean="0">
                <a:solidFill>
                  <a:srgbClr val="000000"/>
                </a:solidFill>
              </a:rPr>
              <a:t>were; would be</a:t>
            </a:r>
          </a:p>
          <a:p>
            <a:pPr marL="514350" lvl="0" indent="-514350">
              <a:buFontTx/>
              <a:buAutoNum type="arabicPeriod"/>
            </a:pPr>
            <a:r>
              <a:rPr lang="en-US" altLang="zh-CN" sz="3200" b="1" dirty="0" smtClean="0">
                <a:solidFill>
                  <a:srgbClr val="000000"/>
                </a:solidFill>
              </a:rPr>
              <a:t>should come; could</a:t>
            </a:r>
          </a:p>
        </p:txBody>
      </p:sp>
    </p:spTree>
    <p:extLst>
      <p:ext uri="{BB962C8B-B14F-4D97-AF65-F5344CB8AC3E}">
        <p14:creationId xmlns:p14="http://schemas.microsoft.com/office/powerpoint/2010/main" val="317749480"/>
      </p:ext>
    </p:extLst>
  </p:cSld>
  <p:clrMapOvr>
    <a:masterClrMapping/>
  </p:clrMapOvr>
  <p:transition spd="slow" advClick="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down)">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ipe(down)">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wipe(down)">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wipe(down)">
                                      <p:cBhvr>
                                        <p:cTn id="37" dur="500"/>
                                        <p:tgtEl>
                                          <p:spTgt spid="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wipe(down)">
                                      <p:cBhvr>
                                        <p:cTn id="42" dur="500"/>
                                        <p:tgtEl>
                                          <p:spTgt spid="2">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animEffect transition="in" filter="wipe(down)">
                                      <p:cBhvr>
                                        <p:cTn id="47" dur="500"/>
                                        <p:tgtEl>
                                          <p:spTgt spid="2">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
                                            <p:txEl>
                                              <p:pRg st="9" end="9"/>
                                            </p:txEl>
                                          </p:spTgt>
                                        </p:tgtEl>
                                        <p:attrNameLst>
                                          <p:attrName>style.visibility</p:attrName>
                                        </p:attrNameLst>
                                      </p:cBhvr>
                                      <p:to>
                                        <p:strVal val="visible"/>
                                      </p:to>
                                    </p:set>
                                    <p:animEffect transition="in" filter="wipe(down)">
                                      <p:cBhvr>
                                        <p:cTn id="52" dur="500"/>
                                        <p:tgtEl>
                                          <p:spTgt spid="2">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
                                            <p:txEl>
                                              <p:pRg st="10" end="10"/>
                                            </p:txEl>
                                          </p:spTgt>
                                        </p:tgtEl>
                                        <p:attrNameLst>
                                          <p:attrName>style.visibility</p:attrName>
                                        </p:attrNameLst>
                                      </p:cBhvr>
                                      <p:to>
                                        <p:strVal val="visible"/>
                                      </p:to>
                                    </p:set>
                                    <p:animEffect transition="in" filter="wipe(down)">
                                      <p:cBhvr>
                                        <p:cTn id="57"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3794" name="Text Box 2"/>
          <p:cNvSpPr txBox="1">
            <a:spLocks noChangeArrowheads="1"/>
          </p:cNvSpPr>
          <p:nvPr/>
        </p:nvSpPr>
        <p:spPr bwMode="auto">
          <a:xfrm>
            <a:off x="1524000" y="0"/>
            <a:ext cx="684053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sz="3200" b="1">
              <a:solidFill>
                <a:srgbClr val="000000"/>
              </a:solidFill>
              <a:ea typeface="宋体" charset="-122"/>
            </a:endParaRPr>
          </a:p>
        </p:txBody>
      </p:sp>
      <p:sp>
        <p:nvSpPr>
          <p:cNvPr id="673795" name="Text Box 3"/>
          <p:cNvSpPr txBox="1">
            <a:spLocks noChangeArrowheads="1"/>
          </p:cNvSpPr>
          <p:nvPr/>
        </p:nvSpPr>
        <p:spPr bwMode="auto">
          <a:xfrm>
            <a:off x="2711451" y="1628776"/>
            <a:ext cx="18002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smtClean="0">
              <a:solidFill>
                <a:srgbClr val="000000"/>
              </a:solidFill>
              <a:ea typeface="宋体" charset="-122"/>
            </a:endParaRPr>
          </a:p>
        </p:txBody>
      </p:sp>
      <p:sp>
        <p:nvSpPr>
          <p:cNvPr id="673796" name="Text Box 4"/>
          <p:cNvSpPr txBox="1">
            <a:spLocks noChangeArrowheads="1"/>
          </p:cNvSpPr>
          <p:nvPr/>
        </p:nvSpPr>
        <p:spPr bwMode="auto">
          <a:xfrm>
            <a:off x="2063750" y="1557338"/>
            <a:ext cx="2376488" cy="1192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charset="0"/>
                <a:ea typeface="宋体" charset="-122"/>
              </a:defRPr>
            </a:lvl1pPr>
            <a:lvl2pPr marL="800100" indent="-342900">
              <a:defRPr>
                <a:solidFill>
                  <a:schemeClr val="tx1"/>
                </a:solidFill>
                <a:latin typeface="Arial" charset="0"/>
                <a:ea typeface="宋体" charset="-122"/>
              </a:defRPr>
            </a:lvl2pPr>
            <a:lvl3pPr marL="1257300" indent="-342900">
              <a:defRPr>
                <a:solidFill>
                  <a:schemeClr val="tx1"/>
                </a:solidFill>
                <a:latin typeface="Arial" charset="0"/>
                <a:ea typeface="宋体" charset="-122"/>
              </a:defRPr>
            </a:lvl3pPr>
            <a:lvl4pPr marL="1714500" indent="-342900">
              <a:defRPr>
                <a:solidFill>
                  <a:schemeClr val="tx1"/>
                </a:solidFill>
                <a:latin typeface="Arial" charset="0"/>
                <a:ea typeface="宋体" charset="-122"/>
              </a:defRPr>
            </a:lvl4pPr>
            <a:lvl5pPr marL="2171700" indent="-342900">
              <a:defRPr>
                <a:solidFill>
                  <a:schemeClr val="tx1"/>
                </a:solidFill>
                <a:latin typeface="Arial" charset="0"/>
                <a:ea typeface="宋体" charset="-122"/>
              </a:defRPr>
            </a:lvl5pPr>
            <a:lvl6pPr marL="2628900" indent="-342900" fontAlgn="base">
              <a:spcBef>
                <a:spcPct val="0"/>
              </a:spcBef>
              <a:spcAft>
                <a:spcPct val="0"/>
              </a:spcAft>
              <a:defRPr>
                <a:solidFill>
                  <a:schemeClr val="tx1"/>
                </a:solidFill>
                <a:latin typeface="Arial" charset="0"/>
                <a:ea typeface="宋体" charset="-122"/>
              </a:defRPr>
            </a:lvl6pPr>
            <a:lvl7pPr marL="3086100" indent="-342900" fontAlgn="base">
              <a:spcBef>
                <a:spcPct val="0"/>
              </a:spcBef>
              <a:spcAft>
                <a:spcPct val="0"/>
              </a:spcAft>
              <a:defRPr>
                <a:solidFill>
                  <a:schemeClr val="tx1"/>
                </a:solidFill>
                <a:latin typeface="Arial" charset="0"/>
                <a:ea typeface="宋体" charset="-122"/>
              </a:defRPr>
            </a:lvl7pPr>
            <a:lvl8pPr marL="3543300" indent="-342900" fontAlgn="base">
              <a:spcBef>
                <a:spcPct val="0"/>
              </a:spcBef>
              <a:spcAft>
                <a:spcPct val="0"/>
              </a:spcAft>
              <a:defRPr>
                <a:solidFill>
                  <a:schemeClr val="tx1"/>
                </a:solidFill>
                <a:latin typeface="Arial" charset="0"/>
                <a:ea typeface="宋体" charset="-122"/>
              </a:defRPr>
            </a:lvl8pPr>
            <a:lvl9pPr marL="4000500" indent="-342900" fontAlgn="base">
              <a:spcBef>
                <a:spcPct val="0"/>
              </a:spcBef>
              <a:spcAft>
                <a:spcPct val="0"/>
              </a:spcAft>
              <a:defRPr>
                <a:solidFill>
                  <a:schemeClr val="tx1"/>
                </a:solidFill>
                <a:latin typeface="Arial" charset="0"/>
                <a:ea typeface="宋体" charset="-122"/>
              </a:defRPr>
            </a:lvl9pPr>
          </a:lstStyle>
          <a:p>
            <a:endParaRPr kumimoji="1" lang="en-US" altLang="zh-CN" smtClean="0">
              <a:solidFill>
                <a:srgbClr val="FFFFFF"/>
              </a:solidFill>
            </a:endParaRPr>
          </a:p>
          <a:p>
            <a:pPr>
              <a:spcBef>
                <a:spcPct val="50000"/>
              </a:spcBef>
            </a:pPr>
            <a:endParaRPr kumimoji="1" lang="en-US" altLang="zh-CN" smtClean="0">
              <a:solidFill>
                <a:srgbClr val="FFFFFF"/>
              </a:solidFill>
            </a:endParaRPr>
          </a:p>
          <a:p>
            <a:pPr>
              <a:spcBef>
                <a:spcPct val="50000"/>
              </a:spcBef>
            </a:pPr>
            <a:endParaRPr lang="en-US" altLang="zh-CN" smtClean="0">
              <a:solidFill>
                <a:srgbClr val="000000"/>
              </a:solidFill>
            </a:endParaRPr>
          </a:p>
        </p:txBody>
      </p:sp>
      <p:sp>
        <p:nvSpPr>
          <p:cNvPr id="673797" name="Text Box 5"/>
          <p:cNvSpPr txBox="1">
            <a:spLocks noChangeArrowheads="1"/>
          </p:cNvSpPr>
          <p:nvPr/>
        </p:nvSpPr>
        <p:spPr bwMode="auto">
          <a:xfrm>
            <a:off x="1524001" y="5013325"/>
            <a:ext cx="8569325" cy="2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000000"/>
                </a:solidFill>
                <a:latin typeface="Tahoma" pitchFamily="34" charset="0"/>
                <a:ea typeface="宋体" charset="-122"/>
              </a:rPr>
              <a:t>I wish I ______ (be) a bird.</a:t>
            </a:r>
          </a:p>
          <a:p>
            <a:pPr>
              <a:spcBef>
                <a:spcPct val="50000"/>
              </a:spcBef>
            </a:pPr>
            <a:r>
              <a:rPr lang="en-US" altLang="zh-CN" sz="2800" b="1">
                <a:solidFill>
                  <a:srgbClr val="000000"/>
                </a:solidFill>
                <a:latin typeface="Tahoma" pitchFamily="34" charset="0"/>
                <a:ea typeface="宋体" charset="-122"/>
              </a:rPr>
              <a:t>I wish he ____________ ( not do) that. </a:t>
            </a:r>
          </a:p>
          <a:p>
            <a:pPr>
              <a:spcBef>
                <a:spcPct val="50000"/>
              </a:spcBef>
            </a:pPr>
            <a:r>
              <a:rPr lang="en-US" altLang="zh-CN" sz="2800" b="1">
                <a:solidFill>
                  <a:srgbClr val="000000"/>
                </a:solidFill>
                <a:latin typeface="Tahoma" pitchFamily="34" charset="0"/>
                <a:ea typeface="宋体" charset="-122"/>
              </a:rPr>
              <a:t>I wish I ___________ (be) rich in the future.</a:t>
            </a:r>
            <a:br>
              <a:rPr lang="en-US" altLang="zh-CN" sz="2800" b="1">
                <a:solidFill>
                  <a:srgbClr val="000000"/>
                </a:solidFill>
                <a:latin typeface="Tahoma" pitchFamily="34" charset="0"/>
                <a:ea typeface="宋体" charset="-122"/>
              </a:rPr>
            </a:br>
            <a:endParaRPr lang="en-US" altLang="zh-CN" sz="2800" b="1">
              <a:solidFill>
                <a:srgbClr val="000000"/>
              </a:solidFill>
              <a:latin typeface="Tahoma" pitchFamily="34" charset="0"/>
              <a:ea typeface="宋体" charset="-122"/>
            </a:endParaRPr>
          </a:p>
        </p:txBody>
      </p:sp>
      <p:sp>
        <p:nvSpPr>
          <p:cNvPr id="673798" name="Text Box 6"/>
          <p:cNvSpPr txBox="1">
            <a:spLocks noChangeArrowheads="1"/>
          </p:cNvSpPr>
          <p:nvPr/>
        </p:nvSpPr>
        <p:spPr bwMode="auto">
          <a:xfrm>
            <a:off x="3143250" y="5013326"/>
            <a:ext cx="12969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latin typeface="Tahoma" pitchFamily="34" charset="0"/>
                <a:ea typeface="宋体" charset="-122"/>
              </a:rPr>
              <a:t>were</a:t>
            </a:r>
          </a:p>
        </p:txBody>
      </p:sp>
      <p:sp>
        <p:nvSpPr>
          <p:cNvPr id="673799" name="Text Box 7"/>
          <p:cNvSpPr txBox="1">
            <a:spLocks noChangeArrowheads="1"/>
          </p:cNvSpPr>
          <p:nvPr/>
        </p:nvSpPr>
        <p:spPr bwMode="auto">
          <a:xfrm>
            <a:off x="3503613" y="5661026"/>
            <a:ext cx="27352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latin typeface="Tahoma" pitchFamily="34" charset="0"/>
                <a:ea typeface="宋体" charset="-122"/>
              </a:rPr>
              <a:t>hadn‘t</a:t>
            </a:r>
            <a:r>
              <a:rPr lang="en-US" altLang="zh-CN" sz="2800" b="1">
                <a:solidFill>
                  <a:srgbClr val="FFFF00"/>
                </a:solidFill>
                <a:latin typeface="Tahoma" pitchFamily="34" charset="0"/>
                <a:ea typeface="宋体" charset="-122"/>
              </a:rPr>
              <a:t> </a:t>
            </a:r>
            <a:r>
              <a:rPr lang="en-US" altLang="zh-CN" sz="2800" b="1">
                <a:solidFill>
                  <a:srgbClr val="FF0000"/>
                </a:solidFill>
                <a:latin typeface="Tahoma" pitchFamily="34" charset="0"/>
                <a:ea typeface="宋体" charset="-122"/>
              </a:rPr>
              <a:t>done</a:t>
            </a:r>
          </a:p>
        </p:txBody>
      </p:sp>
      <p:sp>
        <p:nvSpPr>
          <p:cNvPr id="673800" name="Text Box 8"/>
          <p:cNvSpPr txBox="1">
            <a:spLocks noChangeArrowheads="1"/>
          </p:cNvSpPr>
          <p:nvPr/>
        </p:nvSpPr>
        <p:spPr bwMode="auto">
          <a:xfrm>
            <a:off x="3575050" y="6308726"/>
            <a:ext cx="18732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latin typeface="Tahoma" pitchFamily="34" charset="0"/>
                <a:ea typeface="宋体" charset="-122"/>
              </a:rPr>
              <a:t>would be</a:t>
            </a:r>
          </a:p>
        </p:txBody>
      </p:sp>
      <p:graphicFrame>
        <p:nvGraphicFramePr>
          <p:cNvPr id="673801" name="Group 9"/>
          <p:cNvGraphicFramePr>
            <a:graphicFrameLocks noGrp="1"/>
          </p:cNvGraphicFramePr>
          <p:nvPr/>
        </p:nvGraphicFramePr>
        <p:xfrm>
          <a:off x="1558926" y="1341439"/>
          <a:ext cx="9109075" cy="3614357"/>
        </p:xfrm>
        <a:graphic>
          <a:graphicData uri="http://schemas.openxmlformats.org/drawingml/2006/table">
            <a:tbl>
              <a:tblPr/>
              <a:tblGrid>
                <a:gridCol w="4427538"/>
                <a:gridCol w="4681537"/>
              </a:tblGrid>
              <a:tr h="1041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Arial" charset="0"/>
                          <a:ea typeface="宋体" charset="-122"/>
                        </a:rPr>
                        <a:t>与现在事实相反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1" lang="zh-CN" altLang="en-US" sz="2800" b="1" i="0" u="none" strike="noStrike" cap="none" normalizeH="0" baseline="0" smtClean="0">
                          <a:ln>
                            <a:noFill/>
                          </a:ln>
                          <a:solidFill>
                            <a:schemeClr val="tx1"/>
                          </a:solidFill>
                          <a:effectLst/>
                          <a:latin typeface="Tahoma" pitchFamily="34" charset="0"/>
                          <a:ea typeface="宋体" charset="-122"/>
                        </a:rPr>
                        <a:t>过去时</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1" i="0" u="none" strike="noStrike" cap="none" normalizeH="0" baseline="0" smtClean="0">
                        <a:ln>
                          <a:noFill/>
                        </a:ln>
                        <a:solidFill>
                          <a:schemeClr val="tx1"/>
                        </a:solidFill>
                        <a:effectLst/>
                        <a:latin typeface="Tahoma"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16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charset="-122"/>
                        </a:rPr>
                        <a:t>与过去事实相反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Tahoma" pitchFamily="34" charset="0"/>
                          <a:ea typeface="宋体" charset="-122"/>
                        </a:rPr>
                        <a:t>had+</a:t>
                      </a:r>
                      <a:r>
                        <a:rPr kumimoji="0" lang="zh-CN" altLang="en-US" sz="2800" b="1" i="0" u="none" strike="noStrike" cap="none" normalizeH="0" baseline="0" smtClean="0">
                          <a:ln>
                            <a:noFill/>
                          </a:ln>
                          <a:solidFill>
                            <a:schemeClr val="tx1"/>
                          </a:solidFill>
                          <a:effectLst/>
                          <a:latin typeface="Tahoma" pitchFamily="34" charset="0"/>
                          <a:ea typeface="宋体" charset="-122"/>
                        </a:rPr>
                        <a:t>过去分词</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255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charset="-122"/>
                        </a:rPr>
                        <a:t>与将来 事实相反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2800" b="1" i="0" u="none" strike="noStrike" cap="none" normalizeH="0" baseline="0" dirty="0" smtClean="0">
                          <a:ln>
                            <a:noFill/>
                          </a:ln>
                          <a:solidFill>
                            <a:schemeClr val="tx1"/>
                          </a:solidFill>
                          <a:effectLst/>
                          <a:latin typeface="Tahoma" pitchFamily="34" charset="0"/>
                          <a:ea typeface="宋体" charset="-122"/>
                        </a:rPr>
                        <a:t>would/could/might+</a:t>
                      </a:r>
                      <a:r>
                        <a:rPr kumimoji="0" lang="zh-CN" altLang="en-US" sz="2800" b="1" i="0" u="none" strike="noStrike" cap="none" normalizeH="0" baseline="0" dirty="0" smtClean="0">
                          <a:ln>
                            <a:noFill/>
                          </a:ln>
                          <a:solidFill>
                            <a:schemeClr val="tx1"/>
                          </a:solidFill>
                          <a:effectLst/>
                          <a:latin typeface="Tahoma" pitchFamily="34" charset="0"/>
                          <a:ea typeface="宋体" charset="-122"/>
                        </a:rPr>
                        <a:t>动词原形</a:t>
                      </a:r>
                    </a:p>
                    <a:p>
                      <a:pPr marL="0" marR="0" lvl="0" indent="0" algn="l" defTabSz="914400" rtl="0" eaLnBrk="1" fontAlgn="base" latinLnBrk="0" hangingPunct="1">
                        <a:lnSpc>
                          <a:spcPct val="100000"/>
                        </a:lnSpc>
                        <a:spcBef>
                          <a:spcPct val="20000"/>
                        </a:spcBef>
                        <a:spcAft>
                          <a:spcPct val="0"/>
                        </a:spcAft>
                        <a:buClrTx/>
                        <a:buSzTx/>
                        <a:buFontTx/>
                        <a:buNone/>
                        <a:tabLst/>
                      </a:pPr>
                      <a:endParaRPr kumimoji="1" lang="en-US" altLang="zh-CN" sz="2800" b="1" i="0" u="none" strike="noStrike" cap="none" normalizeH="0" baseline="0" dirty="0" smtClean="0">
                        <a:ln>
                          <a:noFill/>
                        </a:ln>
                        <a:solidFill>
                          <a:schemeClr val="tx1"/>
                        </a:solidFill>
                        <a:effectLst/>
                        <a:latin typeface="Tahoma"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73815" name="Text Box 23"/>
          <p:cNvSpPr txBox="1">
            <a:spLocks noChangeArrowheads="1"/>
          </p:cNvSpPr>
          <p:nvPr/>
        </p:nvSpPr>
        <p:spPr bwMode="auto">
          <a:xfrm>
            <a:off x="2063750" y="765176"/>
            <a:ext cx="4248150" cy="116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ea typeface="宋体" charset="-122"/>
              </a:rPr>
              <a:t>1.Wish </a:t>
            </a:r>
            <a:r>
              <a:rPr lang="zh-CN" altLang="en-US" sz="2800" b="1">
                <a:solidFill>
                  <a:srgbClr val="FF0000"/>
                </a:solidFill>
                <a:ea typeface="宋体" charset="-122"/>
              </a:rPr>
              <a:t>引导的宾语从句 </a:t>
            </a:r>
          </a:p>
          <a:p>
            <a:pPr>
              <a:spcBef>
                <a:spcPct val="50000"/>
              </a:spcBef>
            </a:pPr>
            <a:endParaRPr lang="en-US" altLang="zh-CN" sz="2800" b="1">
              <a:solidFill>
                <a:srgbClr val="FF0000"/>
              </a:solidFill>
              <a:ea typeface="宋体" charset="-122"/>
            </a:endParaRPr>
          </a:p>
        </p:txBody>
      </p:sp>
      <p:sp>
        <p:nvSpPr>
          <p:cNvPr id="673816" name="Rectangle 24"/>
          <p:cNvSpPr>
            <a:spLocks noChangeArrowheads="1"/>
          </p:cNvSpPr>
          <p:nvPr/>
        </p:nvSpPr>
        <p:spPr bwMode="auto">
          <a:xfrm>
            <a:off x="1524000" y="1"/>
            <a:ext cx="8058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kumimoji="1" lang="zh-CN" altLang="en-US" sz="4000">
                <a:solidFill>
                  <a:srgbClr val="FF0000"/>
                </a:solidFill>
                <a:latin typeface="Times New Roman" pitchFamily="18" charset="0"/>
                <a:ea typeface="华文新魏" pitchFamily="2" charset="-122"/>
              </a:rPr>
              <a:t>二</a:t>
            </a:r>
            <a:r>
              <a:rPr kumimoji="1" lang="en-US" altLang="zh-CN" sz="4000">
                <a:solidFill>
                  <a:srgbClr val="FF0000"/>
                </a:solidFill>
                <a:latin typeface="Times New Roman" pitchFamily="18" charset="0"/>
                <a:ea typeface="华文新魏" pitchFamily="2" charset="-122"/>
              </a:rPr>
              <a:t>. </a:t>
            </a:r>
            <a:r>
              <a:rPr kumimoji="1" lang="zh-CN" altLang="en-US" sz="4000">
                <a:solidFill>
                  <a:srgbClr val="FF0000"/>
                </a:solidFill>
                <a:latin typeface="Times New Roman" pitchFamily="18" charset="0"/>
                <a:ea typeface="华文新魏" pitchFamily="2" charset="-122"/>
              </a:rPr>
              <a:t>虚拟语气在宾语从句中的用法。</a:t>
            </a:r>
          </a:p>
        </p:txBody>
      </p:sp>
    </p:spTree>
    <p:extLst>
      <p:ext uri="{BB962C8B-B14F-4D97-AF65-F5344CB8AC3E}">
        <p14:creationId xmlns:p14="http://schemas.microsoft.com/office/powerpoint/2010/main" val="18268673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673794"/>
                                        </p:tgtEl>
                                        <p:attrNameLst>
                                          <p:attrName>style.visibility</p:attrName>
                                        </p:attrNameLst>
                                      </p:cBhvr>
                                      <p:to>
                                        <p:strVal val="visible"/>
                                      </p:to>
                                    </p:set>
                                    <p:anim calcmode="lin" valueType="num">
                                      <p:cBhvr additive="base">
                                        <p:cTn id="7" dur="500" fill="hold"/>
                                        <p:tgtEl>
                                          <p:spTgt spid="673794"/>
                                        </p:tgtEl>
                                        <p:attrNameLst>
                                          <p:attrName>ppt_x</p:attrName>
                                        </p:attrNameLst>
                                      </p:cBhvr>
                                      <p:tavLst>
                                        <p:tav tm="0">
                                          <p:val>
                                            <p:strVal val="0-#ppt_w/2"/>
                                          </p:val>
                                        </p:tav>
                                        <p:tav tm="100000">
                                          <p:val>
                                            <p:strVal val="#ppt_x"/>
                                          </p:val>
                                        </p:tav>
                                      </p:tavLst>
                                    </p:anim>
                                    <p:anim calcmode="lin" valueType="num">
                                      <p:cBhvr additive="base">
                                        <p:cTn id="8" dur="500" fill="hold"/>
                                        <p:tgtEl>
                                          <p:spTgt spid="67379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673815"/>
                                        </p:tgtEl>
                                        <p:attrNameLst>
                                          <p:attrName>style.visibility</p:attrName>
                                        </p:attrNameLst>
                                      </p:cBhvr>
                                      <p:to>
                                        <p:strVal val="visible"/>
                                      </p:to>
                                    </p:set>
                                    <p:animEffect transition="in" filter="diamond(in)">
                                      <p:cBhvr>
                                        <p:cTn id="13" dur="500"/>
                                        <p:tgtEl>
                                          <p:spTgt spid="67381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673801"/>
                                        </p:tgtEl>
                                        <p:attrNameLst>
                                          <p:attrName>style.visibility</p:attrName>
                                        </p:attrNameLst>
                                      </p:cBhvr>
                                      <p:to>
                                        <p:strVal val="visible"/>
                                      </p:to>
                                    </p:set>
                                    <p:animEffect transition="in" filter="box(in)">
                                      <p:cBhvr>
                                        <p:cTn id="18" dur="500"/>
                                        <p:tgtEl>
                                          <p:spTgt spid="67380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3" presetClass="entr" presetSubtype="16" fill="hold" grpId="0" nodeType="clickEffect">
                                  <p:stCondLst>
                                    <p:cond delay="0"/>
                                  </p:stCondLst>
                                  <p:childTnLst>
                                    <p:set>
                                      <p:cBhvr>
                                        <p:cTn id="22" dur="1" fill="hold">
                                          <p:stCondLst>
                                            <p:cond delay="0"/>
                                          </p:stCondLst>
                                        </p:cTn>
                                        <p:tgtEl>
                                          <p:spTgt spid="673797"/>
                                        </p:tgtEl>
                                        <p:attrNameLst>
                                          <p:attrName>style.visibility</p:attrName>
                                        </p:attrNameLst>
                                      </p:cBhvr>
                                      <p:to>
                                        <p:strVal val="visible"/>
                                      </p:to>
                                    </p:set>
                                    <p:animEffect transition="in" filter="plus(in)">
                                      <p:cBhvr>
                                        <p:cTn id="23" dur="500"/>
                                        <p:tgtEl>
                                          <p:spTgt spid="67379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673798"/>
                                        </p:tgtEl>
                                        <p:attrNameLst>
                                          <p:attrName>style.visibility</p:attrName>
                                        </p:attrNameLst>
                                      </p:cBhvr>
                                      <p:to>
                                        <p:strVal val="visible"/>
                                      </p:to>
                                    </p:set>
                                    <p:animEffect transition="in" filter="dissolve">
                                      <p:cBhvr>
                                        <p:cTn id="28" dur="500"/>
                                        <p:tgtEl>
                                          <p:spTgt spid="67379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673799"/>
                                        </p:tgtEl>
                                        <p:attrNameLst>
                                          <p:attrName>style.visibility</p:attrName>
                                        </p:attrNameLst>
                                      </p:cBhvr>
                                      <p:to>
                                        <p:strVal val="visible"/>
                                      </p:to>
                                    </p:set>
                                    <p:animEffect transition="in" filter="dissolve">
                                      <p:cBhvr>
                                        <p:cTn id="33" dur="500"/>
                                        <p:tgtEl>
                                          <p:spTgt spid="67379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673800"/>
                                        </p:tgtEl>
                                        <p:attrNameLst>
                                          <p:attrName>style.visibility</p:attrName>
                                        </p:attrNameLst>
                                      </p:cBhvr>
                                      <p:to>
                                        <p:strVal val="visible"/>
                                      </p:to>
                                    </p:set>
                                    <p:animEffect transition="in" filter="dissolve">
                                      <p:cBhvr>
                                        <p:cTn id="38" dur="500"/>
                                        <p:tgtEl>
                                          <p:spTgt spid="6738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3794" grpId="0"/>
      <p:bldP spid="673797" grpId="0"/>
      <p:bldP spid="673798" grpId="0"/>
      <p:bldP spid="673799" grpId="0"/>
      <p:bldP spid="673800" grpId="0"/>
      <p:bldP spid="673815" grpId="0"/>
    </p:bld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4818" name="Rectangle 2"/>
          <p:cNvSpPr>
            <a:spLocks noChangeArrowheads="1"/>
          </p:cNvSpPr>
          <p:nvPr/>
        </p:nvSpPr>
        <p:spPr bwMode="auto">
          <a:xfrm>
            <a:off x="1847851" y="260350"/>
            <a:ext cx="69008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zh-CN" sz="3600" b="1">
                <a:solidFill>
                  <a:srgbClr val="FF0000"/>
                </a:solidFill>
                <a:ea typeface="宋体" charset="-122"/>
              </a:rPr>
              <a:t>2. </a:t>
            </a:r>
            <a:r>
              <a:rPr lang="zh-CN" altLang="en-US" sz="3600" b="1">
                <a:solidFill>
                  <a:srgbClr val="FF0000"/>
                </a:solidFill>
                <a:ea typeface="宋体" charset="-122"/>
              </a:rPr>
              <a:t>在</a:t>
            </a:r>
            <a:r>
              <a:rPr lang="en-US" altLang="zh-CN" sz="3600" b="1">
                <a:solidFill>
                  <a:srgbClr val="FF0000"/>
                </a:solidFill>
                <a:ea typeface="宋体" charset="-122"/>
              </a:rPr>
              <a:t>would rather </a:t>
            </a:r>
            <a:r>
              <a:rPr lang="zh-CN" altLang="en-US" sz="3600" b="1">
                <a:solidFill>
                  <a:srgbClr val="FF0000"/>
                </a:solidFill>
                <a:ea typeface="宋体" charset="-122"/>
              </a:rPr>
              <a:t>后的宾语从句 </a:t>
            </a:r>
          </a:p>
        </p:txBody>
      </p:sp>
      <p:graphicFrame>
        <p:nvGraphicFramePr>
          <p:cNvPr id="674819" name="Group 3"/>
          <p:cNvGraphicFramePr>
            <a:graphicFrameLocks noGrp="1"/>
          </p:cNvGraphicFramePr>
          <p:nvPr/>
        </p:nvGraphicFramePr>
        <p:xfrm>
          <a:off x="1558926" y="1341439"/>
          <a:ext cx="9109075" cy="2157413"/>
        </p:xfrm>
        <a:graphic>
          <a:graphicData uri="http://schemas.openxmlformats.org/drawingml/2006/table">
            <a:tbl>
              <a:tblPr/>
              <a:tblGrid>
                <a:gridCol w="4427538"/>
                <a:gridCol w="4681537"/>
              </a:tblGrid>
              <a:tr h="1041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charset="-122"/>
                        </a:rPr>
                        <a:t>现在的情况 </a:t>
                      </a:r>
                      <a:r>
                        <a:rPr kumimoji="0" lang="en-US" altLang="zh-CN" sz="2800" b="1" i="0" u="none" strike="noStrike" cap="none" normalizeH="0" baseline="0" smtClean="0">
                          <a:ln>
                            <a:noFill/>
                          </a:ln>
                          <a:solidFill>
                            <a:schemeClr val="tx1"/>
                          </a:solidFill>
                          <a:effectLst/>
                          <a:latin typeface="Arial" charset="0"/>
                          <a:ea typeface="宋体" charset="-122"/>
                        </a:rPr>
                        <a:t>/</a:t>
                      </a:r>
                      <a:r>
                        <a:rPr kumimoji="0" lang="zh-CN" altLang="en-US" sz="2800" b="1" i="0" u="none" strike="noStrike" cap="none" normalizeH="0" baseline="0" smtClean="0">
                          <a:ln>
                            <a:noFill/>
                          </a:ln>
                          <a:solidFill>
                            <a:schemeClr val="tx1"/>
                          </a:solidFill>
                          <a:effectLst/>
                          <a:latin typeface="Arial" charset="0"/>
                          <a:ea typeface="宋体" charset="-122"/>
                        </a:rPr>
                        <a:t>将来的情况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1"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1" lang="zh-CN" altLang="en-US" sz="2800" b="1" i="0" u="none" strike="noStrike" cap="none" normalizeH="0" baseline="0" smtClean="0">
                          <a:ln>
                            <a:noFill/>
                          </a:ln>
                          <a:solidFill>
                            <a:schemeClr val="tx1"/>
                          </a:solidFill>
                          <a:effectLst/>
                          <a:latin typeface="Tahoma" pitchFamily="34" charset="0"/>
                          <a:ea typeface="宋体" charset="-122"/>
                        </a:rPr>
                        <a:t>过去时</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1" i="0" u="none" strike="noStrike" cap="none" normalizeH="0" baseline="0" smtClean="0">
                        <a:ln>
                          <a:noFill/>
                        </a:ln>
                        <a:solidFill>
                          <a:schemeClr val="tx1"/>
                        </a:solidFill>
                        <a:effectLst/>
                        <a:latin typeface="Tahoma"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16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charset="-122"/>
                        </a:rPr>
                        <a:t>过去的情况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Tahoma" pitchFamily="34" charset="0"/>
                          <a:ea typeface="宋体" charset="-122"/>
                        </a:rPr>
                        <a:t>had+</a:t>
                      </a:r>
                      <a:r>
                        <a:rPr kumimoji="0" lang="zh-CN" altLang="en-US" sz="2800" b="1" i="0" u="none" strike="noStrike" cap="none" normalizeH="0" baseline="0" smtClean="0">
                          <a:ln>
                            <a:noFill/>
                          </a:ln>
                          <a:solidFill>
                            <a:schemeClr val="tx1"/>
                          </a:solidFill>
                          <a:effectLst/>
                          <a:latin typeface="Tahoma" pitchFamily="34" charset="0"/>
                          <a:ea typeface="宋体" charset="-122"/>
                        </a:rPr>
                        <a:t>过去分词</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74830" name="Text Box 14"/>
          <p:cNvSpPr txBox="1">
            <a:spLocks noChangeArrowheads="1"/>
          </p:cNvSpPr>
          <p:nvPr/>
        </p:nvSpPr>
        <p:spPr bwMode="auto">
          <a:xfrm>
            <a:off x="1524000" y="3860801"/>
            <a:ext cx="9225602"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Arial" charset="0"/>
                <a:ea typeface="宋体" charset="-122"/>
              </a:defRPr>
            </a:lvl1pPr>
            <a:lvl2pPr marL="800100" indent="-342900">
              <a:defRPr>
                <a:solidFill>
                  <a:schemeClr val="tx1"/>
                </a:solidFill>
                <a:latin typeface="Arial" charset="0"/>
                <a:ea typeface="宋体" charset="-122"/>
              </a:defRPr>
            </a:lvl2pPr>
            <a:lvl3pPr marL="1257300" indent="-342900">
              <a:defRPr>
                <a:solidFill>
                  <a:schemeClr val="tx1"/>
                </a:solidFill>
                <a:latin typeface="Arial" charset="0"/>
                <a:ea typeface="宋体" charset="-122"/>
              </a:defRPr>
            </a:lvl3pPr>
            <a:lvl4pPr marL="1714500" indent="-342900">
              <a:defRPr>
                <a:solidFill>
                  <a:schemeClr val="tx1"/>
                </a:solidFill>
                <a:latin typeface="Arial" charset="0"/>
                <a:ea typeface="宋体" charset="-122"/>
              </a:defRPr>
            </a:lvl4pPr>
            <a:lvl5pPr marL="2171700" indent="-342900">
              <a:defRPr>
                <a:solidFill>
                  <a:schemeClr val="tx1"/>
                </a:solidFill>
                <a:latin typeface="Arial" charset="0"/>
                <a:ea typeface="宋体" charset="-122"/>
              </a:defRPr>
            </a:lvl5pPr>
            <a:lvl6pPr marL="2628900" indent="-342900" fontAlgn="base">
              <a:spcBef>
                <a:spcPct val="0"/>
              </a:spcBef>
              <a:spcAft>
                <a:spcPct val="0"/>
              </a:spcAft>
              <a:defRPr>
                <a:solidFill>
                  <a:schemeClr val="tx1"/>
                </a:solidFill>
                <a:latin typeface="Arial" charset="0"/>
                <a:ea typeface="宋体" charset="-122"/>
              </a:defRPr>
            </a:lvl6pPr>
            <a:lvl7pPr marL="3086100" indent="-342900" fontAlgn="base">
              <a:spcBef>
                <a:spcPct val="0"/>
              </a:spcBef>
              <a:spcAft>
                <a:spcPct val="0"/>
              </a:spcAft>
              <a:defRPr>
                <a:solidFill>
                  <a:schemeClr val="tx1"/>
                </a:solidFill>
                <a:latin typeface="Arial" charset="0"/>
                <a:ea typeface="宋体" charset="-122"/>
              </a:defRPr>
            </a:lvl7pPr>
            <a:lvl8pPr marL="3543300" indent="-342900" fontAlgn="base">
              <a:spcBef>
                <a:spcPct val="0"/>
              </a:spcBef>
              <a:spcAft>
                <a:spcPct val="0"/>
              </a:spcAft>
              <a:defRPr>
                <a:solidFill>
                  <a:schemeClr val="tx1"/>
                </a:solidFill>
                <a:latin typeface="Arial" charset="0"/>
                <a:ea typeface="宋体" charset="-122"/>
              </a:defRPr>
            </a:lvl8pPr>
            <a:lvl9pPr marL="4000500" indent="-342900" fontAlgn="base">
              <a:spcBef>
                <a:spcPct val="0"/>
              </a:spcBef>
              <a:spcAft>
                <a:spcPct val="0"/>
              </a:spcAft>
              <a:defRPr>
                <a:solidFill>
                  <a:schemeClr val="tx1"/>
                </a:solidFill>
                <a:latin typeface="Arial" charset="0"/>
                <a:ea typeface="宋体" charset="-122"/>
              </a:defRPr>
            </a:lvl9pPr>
          </a:lstStyle>
          <a:p>
            <a:pPr>
              <a:buFontTx/>
              <a:buAutoNum type="arabicPeriod"/>
            </a:pPr>
            <a:r>
              <a:rPr lang="en-US" altLang="zh-CN" sz="3200" b="1">
                <a:solidFill>
                  <a:srgbClr val="000000"/>
                </a:solidFill>
              </a:rPr>
              <a:t>I'd rather you ________ (not go) out alone.</a:t>
            </a:r>
          </a:p>
          <a:p>
            <a:pPr>
              <a:buFontTx/>
              <a:buAutoNum type="arabicPeriod"/>
            </a:pPr>
            <a:r>
              <a:rPr lang="en-US" altLang="zh-CN" sz="3200" b="1">
                <a:solidFill>
                  <a:srgbClr val="000000"/>
                </a:solidFill>
              </a:rPr>
              <a:t>I’d rather Jim  _____________    ( not attend) </a:t>
            </a:r>
          </a:p>
          <a:p>
            <a:r>
              <a:rPr lang="en-US" altLang="zh-CN" sz="3200" b="1">
                <a:solidFill>
                  <a:srgbClr val="000000"/>
                </a:solidFill>
              </a:rPr>
              <a:t>   the meeting yesterday.</a:t>
            </a:r>
          </a:p>
          <a:p>
            <a:r>
              <a:rPr lang="en-US" altLang="zh-CN" sz="3200" b="1">
                <a:solidFill>
                  <a:srgbClr val="000000"/>
                </a:solidFill>
              </a:rPr>
              <a:t>3. I would rather you ________ (go) with me </a:t>
            </a:r>
          </a:p>
          <a:p>
            <a:r>
              <a:rPr lang="en-US" altLang="zh-CN" sz="3200" b="1">
                <a:solidFill>
                  <a:srgbClr val="000000"/>
                </a:solidFill>
              </a:rPr>
              <a:t>   tomorrow. </a:t>
            </a:r>
          </a:p>
        </p:txBody>
      </p:sp>
      <p:sp>
        <p:nvSpPr>
          <p:cNvPr id="674831" name="Rectangle 15"/>
          <p:cNvSpPr>
            <a:spLocks noChangeArrowheads="1"/>
          </p:cNvSpPr>
          <p:nvPr/>
        </p:nvSpPr>
        <p:spPr bwMode="auto">
          <a:xfrm>
            <a:off x="4583113" y="3789364"/>
            <a:ext cx="18796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a:solidFill>
                  <a:srgbClr val="FF0000"/>
                </a:solidFill>
                <a:ea typeface="宋体" charset="-122"/>
              </a:rPr>
              <a:t>didn't go</a:t>
            </a:r>
          </a:p>
        </p:txBody>
      </p:sp>
      <p:sp>
        <p:nvSpPr>
          <p:cNvPr id="674832" name="Rectangle 16"/>
          <p:cNvSpPr>
            <a:spLocks noChangeArrowheads="1"/>
          </p:cNvSpPr>
          <p:nvPr/>
        </p:nvSpPr>
        <p:spPr bwMode="auto">
          <a:xfrm>
            <a:off x="4511675" y="4365625"/>
            <a:ext cx="33147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a:solidFill>
                  <a:srgbClr val="FF0000"/>
                </a:solidFill>
                <a:ea typeface="宋体" charset="-122"/>
              </a:rPr>
              <a:t> hadn’t attended</a:t>
            </a:r>
          </a:p>
        </p:txBody>
      </p:sp>
      <p:sp>
        <p:nvSpPr>
          <p:cNvPr id="674833" name="Rectangle 17"/>
          <p:cNvSpPr>
            <a:spLocks noChangeArrowheads="1"/>
          </p:cNvSpPr>
          <p:nvPr/>
        </p:nvSpPr>
        <p:spPr bwMode="auto">
          <a:xfrm>
            <a:off x="5951539" y="5300664"/>
            <a:ext cx="11080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a:solidFill>
                  <a:srgbClr val="FF0000"/>
                </a:solidFill>
                <a:ea typeface="宋体" charset="-122"/>
              </a:rPr>
              <a:t>went</a:t>
            </a:r>
          </a:p>
        </p:txBody>
      </p:sp>
    </p:spTree>
    <p:extLst>
      <p:ext uri="{BB962C8B-B14F-4D97-AF65-F5344CB8AC3E}">
        <p14:creationId xmlns:p14="http://schemas.microsoft.com/office/powerpoint/2010/main" val="12241863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674819"/>
                                        </p:tgtEl>
                                        <p:attrNameLst>
                                          <p:attrName>style.visibility</p:attrName>
                                        </p:attrNameLst>
                                      </p:cBhvr>
                                      <p:to>
                                        <p:strVal val="visible"/>
                                      </p:to>
                                    </p:set>
                                    <p:animEffect transition="in" filter="box(in)">
                                      <p:cBhvr>
                                        <p:cTn id="7" dur="500"/>
                                        <p:tgtEl>
                                          <p:spTgt spid="6748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74830">
                                            <p:txEl>
                                              <p:pRg st="0" end="0"/>
                                            </p:txEl>
                                          </p:spTgt>
                                        </p:tgtEl>
                                        <p:attrNameLst>
                                          <p:attrName>style.visibility</p:attrName>
                                        </p:attrNameLst>
                                      </p:cBhvr>
                                      <p:to>
                                        <p:strVal val="visible"/>
                                      </p:to>
                                    </p:set>
                                    <p:animEffect transition="in" filter="blinds(horizontal)">
                                      <p:cBhvr>
                                        <p:cTn id="12" dur="500"/>
                                        <p:tgtEl>
                                          <p:spTgt spid="674830">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674830">
                                            <p:txEl>
                                              <p:pRg st="1" end="1"/>
                                            </p:txEl>
                                          </p:spTgt>
                                        </p:tgtEl>
                                        <p:attrNameLst>
                                          <p:attrName>style.visibility</p:attrName>
                                        </p:attrNameLst>
                                      </p:cBhvr>
                                      <p:to>
                                        <p:strVal val="visible"/>
                                      </p:to>
                                    </p:set>
                                    <p:animEffect transition="in" filter="blinds(horizontal)">
                                      <p:cBhvr>
                                        <p:cTn id="15" dur="500"/>
                                        <p:tgtEl>
                                          <p:spTgt spid="674830">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674830">
                                            <p:txEl>
                                              <p:pRg st="2" end="2"/>
                                            </p:txEl>
                                          </p:spTgt>
                                        </p:tgtEl>
                                        <p:attrNameLst>
                                          <p:attrName>style.visibility</p:attrName>
                                        </p:attrNameLst>
                                      </p:cBhvr>
                                      <p:to>
                                        <p:strVal val="visible"/>
                                      </p:to>
                                    </p:set>
                                    <p:animEffect transition="in" filter="blinds(horizontal)">
                                      <p:cBhvr>
                                        <p:cTn id="18" dur="500"/>
                                        <p:tgtEl>
                                          <p:spTgt spid="674830">
                                            <p:txEl>
                                              <p:pRg st="2" end="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674830">
                                            <p:txEl>
                                              <p:pRg st="3" end="3"/>
                                            </p:txEl>
                                          </p:spTgt>
                                        </p:tgtEl>
                                        <p:attrNameLst>
                                          <p:attrName>style.visibility</p:attrName>
                                        </p:attrNameLst>
                                      </p:cBhvr>
                                      <p:to>
                                        <p:strVal val="visible"/>
                                      </p:to>
                                    </p:set>
                                    <p:animEffect transition="in" filter="blinds(horizontal)">
                                      <p:cBhvr>
                                        <p:cTn id="21" dur="500"/>
                                        <p:tgtEl>
                                          <p:spTgt spid="674830">
                                            <p:txEl>
                                              <p:pRg st="3" end="3"/>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674830">
                                            <p:txEl>
                                              <p:pRg st="4" end="4"/>
                                            </p:txEl>
                                          </p:spTgt>
                                        </p:tgtEl>
                                        <p:attrNameLst>
                                          <p:attrName>style.visibility</p:attrName>
                                        </p:attrNameLst>
                                      </p:cBhvr>
                                      <p:to>
                                        <p:strVal val="visible"/>
                                      </p:to>
                                    </p:set>
                                    <p:animEffect transition="in" filter="blinds(horizontal)">
                                      <p:cBhvr>
                                        <p:cTn id="24" dur="500"/>
                                        <p:tgtEl>
                                          <p:spTgt spid="674830">
                                            <p:txEl>
                                              <p:pRg st="4" end="4"/>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674831"/>
                                        </p:tgtEl>
                                        <p:attrNameLst>
                                          <p:attrName>style.visibility</p:attrName>
                                        </p:attrNameLst>
                                      </p:cBhvr>
                                      <p:to>
                                        <p:strVal val="visible"/>
                                      </p:to>
                                    </p:set>
                                    <p:animEffect transition="in" filter="blinds(horizontal)">
                                      <p:cBhvr>
                                        <p:cTn id="29" dur="500"/>
                                        <p:tgtEl>
                                          <p:spTgt spid="67483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674832"/>
                                        </p:tgtEl>
                                        <p:attrNameLst>
                                          <p:attrName>style.visibility</p:attrName>
                                        </p:attrNameLst>
                                      </p:cBhvr>
                                      <p:to>
                                        <p:strVal val="visible"/>
                                      </p:to>
                                    </p:set>
                                    <p:animEffect transition="in" filter="blinds(horizontal)">
                                      <p:cBhvr>
                                        <p:cTn id="34" dur="500"/>
                                        <p:tgtEl>
                                          <p:spTgt spid="674832"/>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674833"/>
                                        </p:tgtEl>
                                        <p:attrNameLst>
                                          <p:attrName>style.visibility</p:attrName>
                                        </p:attrNameLst>
                                      </p:cBhvr>
                                      <p:to>
                                        <p:strVal val="visible"/>
                                      </p:to>
                                    </p:set>
                                    <p:animEffect transition="in" filter="blinds(horizontal)">
                                      <p:cBhvr>
                                        <p:cTn id="39" dur="500"/>
                                        <p:tgtEl>
                                          <p:spTgt spid="6748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4831" grpId="0"/>
      <p:bldP spid="674832" grpId="0"/>
      <p:bldP spid="674833" grpId="0"/>
    </p:bld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42" name="Rectangle 2"/>
          <p:cNvSpPr>
            <a:spLocks noChangeArrowheads="1"/>
          </p:cNvSpPr>
          <p:nvPr/>
        </p:nvSpPr>
        <p:spPr bwMode="auto">
          <a:xfrm>
            <a:off x="1844676" y="260350"/>
            <a:ext cx="8823325" cy="3690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000000"/>
                </a:solidFill>
                <a:ea typeface="宋体" charset="-122"/>
              </a:rPr>
              <a:t>3. </a:t>
            </a:r>
            <a:r>
              <a:rPr lang="zh-CN" altLang="en-US" sz="3600" b="1">
                <a:solidFill>
                  <a:srgbClr val="000000"/>
                </a:solidFill>
                <a:ea typeface="宋体" charset="-122"/>
              </a:rPr>
              <a:t>在</a:t>
            </a:r>
            <a:r>
              <a:rPr lang="en-US" altLang="zh-CN" sz="3600" b="1">
                <a:solidFill>
                  <a:srgbClr val="FF0000"/>
                </a:solidFill>
                <a:ea typeface="宋体" charset="-122"/>
              </a:rPr>
              <a:t>demand, suggest, advise, order, </a:t>
            </a:r>
          </a:p>
          <a:p>
            <a:r>
              <a:rPr lang="en-US" altLang="zh-CN" sz="3600" b="1">
                <a:solidFill>
                  <a:srgbClr val="FF0000"/>
                </a:solidFill>
                <a:ea typeface="宋体" charset="-122"/>
              </a:rPr>
              <a:t>   propose, request, command, insist</a:t>
            </a:r>
            <a:r>
              <a:rPr lang="en-US" altLang="zh-CN" sz="3600" b="1">
                <a:solidFill>
                  <a:srgbClr val="000000"/>
                </a:solidFill>
                <a:ea typeface="宋体" charset="-122"/>
              </a:rPr>
              <a:t> </a:t>
            </a:r>
          </a:p>
          <a:p>
            <a:r>
              <a:rPr lang="en-US" altLang="zh-CN" sz="3600" b="1">
                <a:solidFill>
                  <a:srgbClr val="000000"/>
                </a:solidFill>
                <a:ea typeface="宋体" charset="-122"/>
              </a:rPr>
              <a:t>   </a:t>
            </a:r>
            <a:r>
              <a:rPr lang="zh-CN" altLang="en-US" sz="3600" b="1">
                <a:solidFill>
                  <a:srgbClr val="000000"/>
                </a:solidFill>
                <a:ea typeface="宋体" charset="-122"/>
              </a:rPr>
              <a:t>后的宾语从句，表示</a:t>
            </a:r>
            <a:r>
              <a:rPr lang="zh-CN" altLang="en-US" sz="3600" b="1">
                <a:solidFill>
                  <a:srgbClr val="FF0000"/>
                </a:solidFill>
                <a:ea typeface="宋体" charset="-122"/>
              </a:rPr>
              <a:t>愿望、建议、命令、</a:t>
            </a:r>
          </a:p>
          <a:p>
            <a:r>
              <a:rPr lang="zh-CN" altLang="en-US" sz="3600" b="1">
                <a:solidFill>
                  <a:srgbClr val="FF0000"/>
                </a:solidFill>
                <a:ea typeface="宋体" charset="-122"/>
              </a:rPr>
              <a:t>   请求等。</a:t>
            </a:r>
          </a:p>
          <a:p>
            <a:r>
              <a:rPr lang="zh-CN" altLang="en-US" sz="2800" b="1">
                <a:solidFill>
                  <a:srgbClr val="000000"/>
                </a:solidFill>
                <a:ea typeface="宋体" charset="-122"/>
              </a:rPr>
              <a:t>   </a:t>
            </a:r>
          </a:p>
          <a:p>
            <a:r>
              <a:rPr lang="zh-CN" altLang="en-US" sz="3200" b="1">
                <a:solidFill>
                  <a:srgbClr val="000000"/>
                </a:solidFill>
                <a:latin typeface="Tahoma" pitchFamily="34" charset="0"/>
                <a:ea typeface="宋体" charset="-122"/>
              </a:rPr>
              <a:t>从句中用“</a:t>
            </a:r>
            <a:r>
              <a:rPr lang="en-US" altLang="zh-CN" sz="3200" b="1">
                <a:solidFill>
                  <a:srgbClr val="000000"/>
                </a:solidFill>
                <a:latin typeface="Tahoma" pitchFamily="34" charset="0"/>
                <a:ea typeface="宋体" charset="-122"/>
              </a:rPr>
              <a:t>should + </a:t>
            </a:r>
            <a:r>
              <a:rPr lang="zh-CN" altLang="en-US" sz="3200" b="1">
                <a:solidFill>
                  <a:srgbClr val="000000"/>
                </a:solidFill>
                <a:latin typeface="Tahoma" pitchFamily="34" charset="0"/>
                <a:ea typeface="宋体" charset="-122"/>
              </a:rPr>
              <a:t>动词原形”构成。</a:t>
            </a:r>
          </a:p>
          <a:p>
            <a:r>
              <a:rPr lang="zh-CN" altLang="en-US" sz="3200" b="1">
                <a:solidFill>
                  <a:srgbClr val="000000"/>
                </a:solidFill>
                <a:latin typeface="Tahoma" pitchFamily="34" charset="0"/>
                <a:ea typeface="宋体" charset="-122"/>
              </a:rPr>
              <a:t>而且</a:t>
            </a:r>
            <a:r>
              <a:rPr lang="en-US" altLang="zh-CN" sz="3200" b="1">
                <a:solidFill>
                  <a:srgbClr val="000000"/>
                </a:solidFill>
                <a:latin typeface="Tahoma" pitchFamily="34" charset="0"/>
                <a:ea typeface="宋体" charset="-122"/>
              </a:rPr>
              <a:t>should</a:t>
            </a:r>
            <a:r>
              <a:rPr lang="zh-CN" altLang="en-US" sz="3200" b="1">
                <a:solidFill>
                  <a:srgbClr val="000000"/>
                </a:solidFill>
                <a:latin typeface="Tahoma" pitchFamily="34" charset="0"/>
                <a:ea typeface="宋体" charset="-122"/>
              </a:rPr>
              <a:t>可以省去。</a:t>
            </a:r>
          </a:p>
        </p:txBody>
      </p:sp>
      <p:sp>
        <p:nvSpPr>
          <p:cNvPr id="675843" name="Rectangle 3"/>
          <p:cNvSpPr>
            <a:spLocks noChangeArrowheads="1"/>
          </p:cNvSpPr>
          <p:nvPr/>
        </p:nvSpPr>
        <p:spPr bwMode="auto">
          <a:xfrm>
            <a:off x="1703389" y="4076700"/>
            <a:ext cx="8785225" cy="3046988"/>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rgbClr val="000000"/>
                </a:solidFill>
                <a:latin typeface="Tahoma" pitchFamily="34" charset="0"/>
                <a:ea typeface="宋体" charset="-122"/>
              </a:rPr>
              <a:t>1.The doctor suggested that he________</a:t>
            </a:r>
            <a:r>
              <a:rPr lang="zh-CN" altLang="en-US" sz="3200" b="1">
                <a:solidFill>
                  <a:srgbClr val="000000"/>
                </a:solidFill>
                <a:latin typeface="Tahoma" pitchFamily="34" charset="0"/>
                <a:ea typeface="宋体" charset="-122"/>
              </a:rPr>
              <a:t>　　　</a:t>
            </a:r>
          </a:p>
          <a:p>
            <a:r>
              <a:rPr lang="zh-CN" altLang="en-US" sz="3200" b="1">
                <a:solidFill>
                  <a:srgbClr val="000000"/>
                </a:solidFill>
                <a:latin typeface="Tahoma" pitchFamily="34" charset="0"/>
                <a:ea typeface="宋体" charset="-122"/>
              </a:rPr>
              <a:t>　＿＿</a:t>
            </a:r>
            <a:r>
              <a:rPr lang="en-US" altLang="zh-CN" sz="3200" b="1">
                <a:solidFill>
                  <a:srgbClr val="000000"/>
                </a:solidFill>
                <a:latin typeface="Tahoma" pitchFamily="34" charset="0"/>
                <a:ea typeface="宋体" charset="-122"/>
              </a:rPr>
              <a:t>(try) to lose his weight.</a:t>
            </a:r>
          </a:p>
          <a:p>
            <a:r>
              <a:rPr lang="en-US" altLang="zh-CN" sz="3200" b="1">
                <a:solidFill>
                  <a:srgbClr val="000000"/>
                </a:solidFill>
                <a:latin typeface="Tahoma" pitchFamily="34" charset="0"/>
                <a:ea typeface="宋体" charset="-122"/>
              </a:rPr>
              <a:t/>
            </a:r>
            <a:br>
              <a:rPr lang="en-US" altLang="zh-CN" sz="3200" b="1">
                <a:solidFill>
                  <a:srgbClr val="000000"/>
                </a:solidFill>
                <a:latin typeface="Tahoma" pitchFamily="34" charset="0"/>
                <a:ea typeface="宋体" charset="-122"/>
              </a:rPr>
            </a:br>
            <a:r>
              <a:rPr lang="en-US" altLang="zh-CN" sz="3200" b="1">
                <a:solidFill>
                  <a:srgbClr val="000000"/>
                </a:solidFill>
                <a:latin typeface="Tahoma" pitchFamily="34" charset="0"/>
                <a:ea typeface="宋体" charset="-122"/>
              </a:rPr>
              <a:t>2.He insisted that we ___________ (tell)   </a:t>
            </a:r>
          </a:p>
          <a:p>
            <a:r>
              <a:rPr lang="en-US" altLang="zh-CN" sz="3200" b="1">
                <a:solidFill>
                  <a:srgbClr val="000000"/>
                </a:solidFill>
                <a:latin typeface="Tahoma" pitchFamily="34" charset="0"/>
                <a:ea typeface="宋体" charset="-122"/>
              </a:rPr>
              <a:t>   him the news.</a:t>
            </a:r>
            <a:br>
              <a:rPr lang="en-US" altLang="zh-CN" sz="3200" b="1">
                <a:solidFill>
                  <a:srgbClr val="000000"/>
                </a:solidFill>
                <a:latin typeface="Tahoma" pitchFamily="34" charset="0"/>
                <a:ea typeface="宋体" charset="-122"/>
              </a:rPr>
            </a:br>
            <a:endParaRPr lang="en-US" altLang="zh-CN" sz="3200" b="1">
              <a:solidFill>
                <a:srgbClr val="000000"/>
              </a:solidFill>
              <a:latin typeface="Tahoma" pitchFamily="34" charset="0"/>
              <a:ea typeface="宋体" charset="-122"/>
            </a:endParaRPr>
          </a:p>
        </p:txBody>
      </p:sp>
      <p:sp>
        <p:nvSpPr>
          <p:cNvPr id="675844" name="Rectangle 4"/>
          <p:cNvSpPr>
            <a:spLocks noChangeArrowheads="1"/>
          </p:cNvSpPr>
          <p:nvPr/>
        </p:nvSpPr>
        <p:spPr bwMode="auto">
          <a:xfrm>
            <a:off x="8183563" y="4005263"/>
            <a:ext cx="4572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rgbClr val="FF0000"/>
                </a:solidFill>
                <a:latin typeface="Tahoma" pitchFamily="34" charset="0"/>
                <a:ea typeface="宋体" charset="-122"/>
              </a:rPr>
              <a:t>(should)    </a:t>
            </a:r>
          </a:p>
          <a:p>
            <a:r>
              <a:rPr lang="en-US" altLang="zh-CN" sz="3200" b="1">
                <a:solidFill>
                  <a:srgbClr val="FF0000"/>
                </a:solidFill>
                <a:latin typeface="Tahoma" pitchFamily="34" charset="0"/>
                <a:ea typeface="宋体" charset="-122"/>
              </a:rPr>
              <a:t>   </a:t>
            </a:r>
          </a:p>
        </p:txBody>
      </p:sp>
      <p:sp>
        <p:nvSpPr>
          <p:cNvPr id="675845" name="Rectangle 5"/>
          <p:cNvSpPr>
            <a:spLocks noChangeArrowheads="1"/>
          </p:cNvSpPr>
          <p:nvPr/>
        </p:nvSpPr>
        <p:spPr bwMode="auto">
          <a:xfrm>
            <a:off x="2208213" y="4581525"/>
            <a:ext cx="762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a:solidFill>
                  <a:srgbClr val="FF0000"/>
                </a:solidFill>
                <a:latin typeface="Tahoma" pitchFamily="34" charset="0"/>
                <a:ea typeface="宋体" charset="-122"/>
              </a:rPr>
              <a:t>try</a:t>
            </a:r>
          </a:p>
        </p:txBody>
      </p:sp>
      <p:sp>
        <p:nvSpPr>
          <p:cNvPr id="675846" name="Rectangle 6"/>
          <p:cNvSpPr>
            <a:spLocks noChangeArrowheads="1"/>
          </p:cNvSpPr>
          <p:nvPr/>
        </p:nvSpPr>
        <p:spPr bwMode="auto">
          <a:xfrm>
            <a:off x="6311901" y="5445125"/>
            <a:ext cx="28035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a:solidFill>
                  <a:srgbClr val="FF0000"/>
                </a:solidFill>
                <a:latin typeface="Tahoma" pitchFamily="34" charset="0"/>
                <a:ea typeface="宋体" charset="-122"/>
              </a:rPr>
              <a:t>(should ) tell</a:t>
            </a:r>
          </a:p>
        </p:txBody>
      </p:sp>
    </p:spTree>
    <p:extLst>
      <p:ext uri="{BB962C8B-B14F-4D97-AF65-F5344CB8AC3E}">
        <p14:creationId xmlns:p14="http://schemas.microsoft.com/office/powerpoint/2010/main" val="29538772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75842">
                                            <p:txEl>
                                              <p:pRg st="5" end="5"/>
                                            </p:txEl>
                                          </p:spTgt>
                                        </p:tgtEl>
                                        <p:attrNameLst>
                                          <p:attrName>style.visibility</p:attrName>
                                        </p:attrNameLst>
                                      </p:cBhvr>
                                      <p:to>
                                        <p:strVal val="visible"/>
                                      </p:to>
                                    </p:set>
                                    <p:animEffect transition="in" filter="blinds(horizontal)">
                                      <p:cBhvr>
                                        <p:cTn id="7" dur="500"/>
                                        <p:tgtEl>
                                          <p:spTgt spid="675842">
                                            <p:txEl>
                                              <p:pRg st="5" end="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75842">
                                            <p:txEl>
                                              <p:pRg st="6" end="6"/>
                                            </p:txEl>
                                          </p:spTgt>
                                        </p:tgtEl>
                                        <p:attrNameLst>
                                          <p:attrName>style.visibility</p:attrName>
                                        </p:attrNameLst>
                                      </p:cBhvr>
                                      <p:to>
                                        <p:strVal val="visible"/>
                                      </p:to>
                                    </p:set>
                                    <p:animEffect transition="in" filter="blinds(horizontal)">
                                      <p:cBhvr>
                                        <p:cTn id="10" dur="500"/>
                                        <p:tgtEl>
                                          <p:spTgt spid="675842">
                                            <p:txEl>
                                              <p:pRg st="6" end="6"/>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675843">
                                            <p:txEl>
                                              <p:pRg st="0" end="0"/>
                                            </p:txEl>
                                          </p:spTgt>
                                        </p:tgtEl>
                                        <p:attrNameLst>
                                          <p:attrName>style.visibility</p:attrName>
                                        </p:attrNameLst>
                                      </p:cBhvr>
                                      <p:to>
                                        <p:strVal val="visible"/>
                                      </p:to>
                                    </p:set>
                                    <p:animEffect transition="in" filter="blinds(horizontal)">
                                      <p:cBhvr>
                                        <p:cTn id="15" dur="500"/>
                                        <p:tgtEl>
                                          <p:spTgt spid="675843">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675843">
                                            <p:txEl>
                                              <p:pRg st="1" end="1"/>
                                            </p:txEl>
                                          </p:spTgt>
                                        </p:tgtEl>
                                        <p:attrNameLst>
                                          <p:attrName>style.visibility</p:attrName>
                                        </p:attrNameLst>
                                      </p:cBhvr>
                                      <p:to>
                                        <p:strVal val="visible"/>
                                      </p:to>
                                    </p:set>
                                    <p:animEffect transition="in" filter="blinds(horizontal)">
                                      <p:cBhvr>
                                        <p:cTn id="20" dur="500"/>
                                        <p:tgtEl>
                                          <p:spTgt spid="675843">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75844"/>
                                        </p:tgtEl>
                                        <p:attrNameLst>
                                          <p:attrName>style.visibility</p:attrName>
                                        </p:attrNameLst>
                                      </p:cBhvr>
                                      <p:to>
                                        <p:strVal val="visible"/>
                                      </p:to>
                                    </p:set>
                                    <p:animEffect transition="in" filter="blinds(horizontal)">
                                      <p:cBhvr>
                                        <p:cTn id="25" dur="500"/>
                                        <p:tgtEl>
                                          <p:spTgt spid="67584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675845"/>
                                        </p:tgtEl>
                                        <p:attrNameLst>
                                          <p:attrName>style.visibility</p:attrName>
                                        </p:attrNameLst>
                                      </p:cBhvr>
                                      <p:to>
                                        <p:strVal val="visible"/>
                                      </p:to>
                                    </p:set>
                                    <p:animEffect transition="in" filter="blinds(horizontal)">
                                      <p:cBhvr>
                                        <p:cTn id="28" dur="500"/>
                                        <p:tgtEl>
                                          <p:spTgt spid="67584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675843">
                                            <p:txEl>
                                              <p:pRg st="2" end="2"/>
                                            </p:txEl>
                                          </p:spTgt>
                                        </p:tgtEl>
                                        <p:attrNameLst>
                                          <p:attrName>style.visibility</p:attrName>
                                        </p:attrNameLst>
                                      </p:cBhvr>
                                      <p:to>
                                        <p:strVal val="visible"/>
                                      </p:to>
                                    </p:set>
                                    <p:animEffect transition="in" filter="blinds(horizontal)">
                                      <p:cBhvr>
                                        <p:cTn id="33" dur="500"/>
                                        <p:tgtEl>
                                          <p:spTgt spid="675843">
                                            <p:txEl>
                                              <p:pRg st="2" end="2"/>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675843">
                                            <p:txEl>
                                              <p:pRg st="3" end="3"/>
                                            </p:txEl>
                                          </p:spTgt>
                                        </p:tgtEl>
                                        <p:attrNameLst>
                                          <p:attrName>style.visibility</p:attrName>
                                        </p:attrNameLst>
                                      </p:cBhvr>
                                      <p:to>
                                        <p:strVal val="visible"/>
                                      </p:to>
                                    </p:set>
                                    <p:animEffect transition="in" filter="blinds(horizontal)">
                                      <p:cBhvr>
                                        <p:cTn id="38" dur="500"/>
                                        <p:tgtEl>
                                          <p:spTgt spid="675843">
                                            <p:txEl>
                                              <p:pRg st="3" end="3"/>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675846"/>
                                        </p:tgtEl>
                                        <p:attrNameLst>
                                          <p:attrName>style.visibility</p:attrName>
                                        </p:attrNameLst>
                                      </p:cBhvr>
                                      <p:to>
                                        <p:strVal val="visible"/>
                                      </p:to>
                                    </p:set>
                                    <p:animEffect transition="in" filter="blinds(horizontal)">
                                      <p:cBhvr>
                                        <p:cTn id="43" dur="500"/>
                                        <p:tgtEl>
                                          <p:spTgt spid="675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44" grpId="0"/>
      <p:bldP spid="675845" grpId="0"/>
      <p:bldP spid="675846" grpId="0"/>
    </p:bldLst>
  </p:timing>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6866" name="Rectangle 2"/>
          <p:cNvSpPr>
            <a:spLocks noChangeArrowheads="1"/>
          </p:cNvSpPr>
          <p:nvPr/>
        </p:nvSpPr>
        <p:spPr bwMode="auto">
          <a:xfrm>
            <a:off x="1919288" y="765176"/>
            <a:ext cx="85661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000">
                <a:solidFill>
                  <a:srgbClr val="000000"/>
                </a:solidFill>
                <a:latin typeface="Times New Roman" pitchFamily="18" charset="0"/>
                <a:ea typeface="华文新魏" pitchFamily="2" charset="-122"/>
              </a:rPr>
              <a:t>三</a:t>
            </a:r>
            <a:r>
              <a:rPr kumimoji="1" lang="en-US" altLang="zh-CN" sz="4000">
                <a:solidFill>
                  <a:srgbClr val="000000"/>
                </a:solidFill>
                <a:latin typeface="Times New Roman" pitchFamily="18" charset="0"/>
                <a:ea typeface="华文新魏" pitchFamily="2" charset="-122"/>
              </a:rPr>
              <a:t>. </a:t>
            </a:r>
            <a:r>
              <a:rPr kumimoji="1" lang="zh-CN" altLang="en-US" sz="4000">
                <a:solidFill>
                  <a:srgbClr val="000000"/>
                </a:solidFill>
                <a:latin typeface="Times New Roman" pitchFamily="18" charset="0"/>
                <a:ea typeface="华文新魏" pitchFamily="2" charset="-122"/>
              </a:rPr>
              <a:t>虚拟语气在</a:t>
            </a:r>
            <a:r>
              <a:rPr kumimoji="1" lang="zh-CN" altLang="en-US" sz="4000">
                <a:solidFill>
                  <a:srgbClr val="FF0000"/>
                </a:solidFill>
                <a:latin typeface="Times New Roman" pitchFamily="18" charset="0"/>
                <a:ea typeface="华文新魏" pitchFamily="2" charset="-122"/>
              </a:rPr>
              <a:t>主语从句、表语从句、</a:t>
            </a:r>
          </a:p>
          <a:p>
            <a:r>
              <a:rPr kumimoji="1" lang="zh-CN" altLang="en-US" sz="4000">
                <a:solidFill>
                  <a:srgbClr val="FF0000"/>
                </a:solidFill>
                <a:latin typeface="Times New Roman" pitchFamily="18" charset="0"/>
                <a:ea typeface="华文新魏" pitchFamily="2" charset="-122"/>
              </a:rPr>
              <a:t>      和同位语从句</a:t>
            </a:r>
            <a:r>
              <a:rPr kumimoji="1" lang="zh-CN" altLang="en-US" sz="4000">
                <a:solidFill>
                  <a:srgbClr val="000000"/>
                </a:solidFill>
                <a:latin typeface="Times New Roman" pitchFamily="18" charset="0"/>
                <a:ea typeface="华文新魏" pitchFamily="2" charset="-122"/>
              </a:rPr>
              <a:t>中的用法。</a:t>
            </a:r>
          </a:p>
        </p:txBody>
      </p:sp>
      <p:sp>
        <p:nvSpPr>
          <p:cNvPr id="676867" name="Rectangle 3"/>
          <p:cNvSpPr>
            <a:spLocks noChangeArrowheads="1"/>
          </p:cNvSpPr>
          <p:nvPr/>
        </p:nvSpPr>
        <p:spPr bwMode="auto">
          <a:xfrm>
            <a:off x="2495550" y="3500438"/>
            <a:ext cx="6985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solidFill>
                  <a:srgbClr val="000000"/>
                </a:solidFill>
                <a:latin typeface="Tahoma" pitchFamily="34" charset="0"/>
                <a:ea typeface="宋体" charset="-122"/>
              </a:rPr>
              <a:t>从句中用“</a:t>
            </a:r>
            <a:r>
              <a:rPr lang="en-US" altLang="zh-CN" sz="3200" b="1">
                <a:solidFill>
                  <a:srgbClr val="FF0000"/>
                </a:solidFill>
                <a:latin typeface="Tahoma" pitchFamily="34" charset="0"/>
                <a:ea typeface="宋体" charset="-122"/>
              </a:rPr>
              <a:t>should + </a:t>
            </a:r>
            <a:r>
              <a:rPr lang="zh-CN" altLang="en-US" sz="3200" b="1">
                <a:solidFill>
                  <a:srgbClr val="FF0000"/>
                </a:solidFill>
                <a:latin typeface="Tahoma" pitchFamily="34" charset="0"/>
                <a:ea typeface="宋体" charset="-122"/>
              </a:rPr>
              <a:t>动词原形</a:t>
            </a:r>
            <a:r>
              <a:rPr lang="zh-CN" altLang="en-US" sz="3200" b="1">
                <a:solidFill>
                  <a:srgbClr val="000000"/>
                </a:solidFill>
                <a:latin typeface="Tahoma" pitchFamily="34" charset="0"/>
                <a:ea typeface="宋体" charset="-122"/>
              </a:rPr>
              <a:t>”构成。</a:t>
            </a:r>
          </a:p>
          <a:p>
            <a:r>
              <a:rPr lang="zh-CN" altLang="en-US" sz="3200" b="1">
                <a:solidFill>
                  <a:srgbClr val="000000"/>
                </a:solidFill>
                <a:latin typeface="Tahoma" pitchFamily="34" charset="0"/>
                <a:ea typeface="宋体" charset="-122"/>
              </a:rPr>
              <a:t>而且</a:t>
            </a:r>
            <a:r>
              <a:rPr lang="en-US" altLang="zh-CN" sz="3200" b="1">
                <a:solidFill>
                  <a:srgbClr val="FF0000"/>
                </a:solidFill>
                <a:latin typeface="Tahoma" pitchFamily="34" charset="0"/>
                <a:ea typeface="宋体" charset="-122"/>
              </a:rPr>
              <a:t>should</a:t>
            </a:r>
            <a:r>
              <a:rPr lang="zh-CN" altLang="en-US" sz="3200" b="1">
                <a:solidFill>
                  <a:srgbClr val="000000"/>
                </a:solidFill>
                <a:latin typeface="Tahoma" pitchFamily="34" charset="0"/>
                <a:ea typeface="宋体" charset="-122"/>
              </a:rPr>
              <a:t>可以省去。</a:t>
            </a:r>
          </a:p>
        </p:txBody>
      </p:sp>
    </p:spTree>
    <p:extLst>
      <p:ext uri="{BB962C8B-B14F-4D97-AF65-F5344CB8AC3E}">
        <p14:creationId xmlns:p14="http://schemas.microsoft.com/office/powerpoint/2010/main" val="24051900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76867">
                                            <p:txEl>
                                              <p:pRg st="0" end="0"/>
                                            </p:txEl>
                                          </p:spTgt>
                                        </p:tgtEl>
                                        <p:attrNameLst>
                                          <p:attrName>style.visibility</p:attrName>
                                        </p:attrNameLst>
                                      </p:cBhvr>
                                      <p:to>
                                        <p:strVal val="visible"/>
                                      </p:to>
                                    </p:set>
                                    <p:animEffect transition="in" filter="blinds(horizontal)">
                                      <p:cBhvr>
                                        <p:cTn id="7" dur="500"/>
                                        <p:tgtEl>
                                          <p:spTgt spid="67686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76867">
                                            <p:txEl>
                                              <p:pRg st="1" end="1"/>
                                            </p:txEl>
                                          </p:spTgt>
                                        </p:tgtEl>
                                        <p:attrNameLst>
                                          <p:attrName>style.visibility</p:attrName>
                                        </p:attrNameLst>
                                      </p:cBhvr>
                                      <p:to>
                                        <p:strVal val="visible"/>
                                      </p:to>
                                    </p:set>
                                    <p:animEffect transition="in" filter="blinds(horizontal)">
                                      <p:cBhvr>
                                        <p:cTn id="10" dur="500"/>
                                        <p:tgtEl>
                                          <p:spTgt spid="67686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7890" name="Rectangle 2"/>
          <p:cNvSpPr>
            <a:spLocks noChangeArrowheads="1"/>
          </p:cNvSpPr>
          <p:nvPr/>
        </p:nvSpPr>
        <p:spPr bwMode="auto">
          <a:xfrm>
            <a:off x="2135188" y="1"/>
            <a:ext cx="7296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kumimoji="1" lang="en-US" altLang="zh-CN" sz="4000" b="1" u="sng">
                <a:solidFill>
                  <a:srgbClr val="FF0000"/>
                </a:solidFill>
                <a:latin typeface="Times New Roman" pitchFamily="18" charset="0"/>
                <a:ea typeface="华文新魏" pitchFamily="2" charset="-122"/>
              </a:rPr>
              <a:t>1. </a:t>
            </a:r>
            <a:r>
              <a:rPr kumimoji="1" lang="zh-CN" altLang="en-US" sz="4000" b="1" u="sng">
                <a:solidFill>
                  <a:srgbClr val="FF0000"/>
                </a:solidFill>
                <a:latin typeface="Times New Roman" pitchFamily="18" charset="0"/>
                <a:ea typeface="华文新魏" pitchFamily="2" charset="-122"/>
              </a:rPr>
              <a:t>虚拟语气在主语从句中的用法</a:t>
            </a:r>
          </a:p>
        </p:txBody>
      </p:sp>
      <p:sp>
        <p:nvSpPr>
          <p:cNvPr id="677891" name="Rectangle 3"/>
          <p:cNvSpPr>
            <a:spLocks noChangeArrowheads="1"/>
          </p:cNvSpPr>
          <p:nvPr/>
        </p:nvSpPr>
        <p:spPr bwMode="auto">
          <a:xfrm>
            <a:off x="1774825" y="692151"/>
            <a:ext cx="8675688" cy="2554545"/>
          </a:xfrm>
          <a:prstGeom prst="rect">
            <a:avLst/>
          </a:prstGeom>
          <a:noFill/>
          <a:ln>
            <a:noFill/>
          </a:ln>
          <a:effectLst/>
          <a:extLst>
            <a:ext uri="{909E8E84-426E-40DD-AFC4-6F175D3DCCD1}">
              <a14:hiddenFill xmlns:a14="http://schemas.microsoft.com/office/drawing/2010/main">
                <a:solidFill>
                  <a:srgbClr val="9CE157"/>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olidFill>
                  <a:srgbClr val="000000"/>
                </a:solidFill>
                <a:latin typeface="华文新魏" pitchFamily="2" charset="-122"/>
                <a:ea typeface="华文新魏" pitchFamily="2" charset="-122"/>
              </a:rPr>
              <a:t>在</a:t>
            </a:r>
            <a:r>
              <a:rPr lang="en-US" altLang="zh-CN" sz="3200">
                <a:solidFill>
                  <a:srgbClr val="FF0000"/>
                </a:solidFill>
                <a:latin typeface="华文新魏" pitchFamily="2" charset="-122"/>
                <a:ea typeface="华文新魏" pitchFamily="2" charset="-122"/>
              </a:rPr>
              <a:t>It is important (strange, natural, necessary) that</a:t>
            </a:r>
            <a:r>
              <a:rPr lang="en-US" altLang="zh-CN" sz="3200">
                <a:solidFill>
                  <a:srgbClr val="FF0000"/>
                </a:solidFill>
                <a:latin typeface="Arial"/>
                <a:ea typeface="华文新魏" pitchFamily="2" charset="-122"/>
              </a:rPr>
              <a:t>…</a:t>
            </a:r>
            <a:r>
              <a:rPr lang="zh-CN" altLang="en-US" sz="3200">
                <a:solidFill>
                  <a:srgbClr val="FF0000"/>
                </a:solidFill>
                <a:latin typeface="华文新魏" pitchFamily="2" charset="-122"/>
                <a:ea typeface="华文新魏" pitchFamily="2" charset="-122"/>
              </a:rPr>
              <a:t>，</a:t>
            </a:r>
            <a:r>
              <a:rPr lang="en-US" altLang="zh-CN" sz="3200">
                <a:solidFill>
                  <a:srgbClr val="FF0000"/>
                </a:solidFill>
                <a:latin typeface="华文新魏" pitchFamily="2" charset="-122"/>
                <a:ea typeface="华文新魏" pitchFamily="2" charset="-122"/>
              </a:rPr>
              <a:t>It is a pity that</a:t>
            </a:r>
            <a:r>
              <a:rPr lang="en-US" altLang="zh-CN" sz="3200">
                <a:solidFill>
                  <a:srgbClr val="FF0000"/>
                </a:solidFill>
                <a:latin typeface="Arial"/>
                <a:ea typeface="华文新魏" pitchFamily="2" charset="-122"/>
              </a:rPr>
              <a:t>…</a:t>
            </a:r>
            <a:r>
              <a:rPr lang="en-US" altLang="zh-CN" sz="3200">
                <a:solidFill>
                  <a:srgbClr val="FF0000"/>
                </a:solidFill>
                <a:latin typeface="华文新魏" pitchFamily="2" charset="-122"/>
                <a:ea typeface="华文新魏" pitchFamily="2" charset="-122"/>
              </a:rPr>
              <a:t>, It is required /ordered/suggested / demanded that</a:t>
            </a:r>
            <a:r>
              <a:rPr lang="en-US" altLang="zh-CN" sz="3200">
                <a:solidFill>
                  <a:srgbClr val="FF0000"/>
                </a:solidFill>
                <a:latin typeface="Arial"/>
                <a:ea typeface="华文新魏" pitchFamily="2" charset="-122"/>
              </a:rPr>
              <a:t>…</a:t>
            </a:r>
            <a:r>
              <a:rPr lang="zh-CN" altLang="en-US" sz="3200">
                <a:solidFill>
                  <a:srgbClr val="000000"/>
                </a:solidFill>
                <a:latin typeface="华文新魏" pitchFamily="2" charset="-122"/>
                <a:ea typeface="华文新魏" pitchFamily="2" charset="-122"/>
              </a:rPr>
              <a:t>的句型里</a:t>
            </a:r>
            <a:r>
              <a:rPr lang="en-US" altLang="zh-CN" sz="3200">
                <a:solidFill>
                  <a:srgbClr val="000000"/>
                </a:solidFill>
                <a:latin typeface="华文新魏" pitchFamily="2" charset="-122"/>
                <a:ea typeface="华文新魏" pitchFamily="2" charset="-122"/>
              </a:rPr>
              <a:t>,that</a:t>
            </a:r>
            <a:r>
              <a:rPr lang="zh-CN" altLang="en-US" sz="3200">
                <a:solidFill>
                  <a:srgbClr val="000000"/>
                </a:solidFill>
                <a:latin typeface="华文新魏" pitchFamily="2" charset="-122"/>
                <a:ea typeface="华文新魏" pitchFamily="2" charset="-122"/>
              </a:rPr>
              <a:t>所引导的主语从句中的谓语动词常用（ </a:t>
            </a:r>
            <a:r>
              <a:rPr lang="en-US" altLang="zh-CN" sz="3200">
                <a:solidFill>
                  <a:srgbClr val="000000"/>
                </a:solidFill>
                <a:latin typeface="华文新魏" pitchFamily="2" charset="-122"/>
                <a:ea typeface="华文新魏" pitchFamily="2" charset="-122"/>
              </a:rPr>
              <a:t>should </a:t>
            </a:r>
            <a:r>
              <a:rPr lang="zh-CN" altLang="en-US" sz="3200">
                <a:solidFill>
                  <a:srgbClr val="000000"/>
                </a:solidFill>
                <a:latin typeface="华文新魏" pitchFamily="2" charset="-122"/>
                <a:ea typeface="华文新魏" pitchFamily="2" charset="-122"/>
              </a:rPr>
              <a:t>） </a:t>
            </a:r>
            <a:r>
              <a:rPr lang="en-US" altLang="zh-CN" sz="3200">
                <a:solidFill>
                  <a:srgbClr val="000000"/>
                </a:solidFill>
                <a:latin typeface="华文新魏" pitchFamily="2" charset="-122"/>
                <a:ea typeface="华文新魏" pitchFamily="2" charset="-122"/>
              </a:rPr>
              <a:t>+</a:t>
            </a:r>
            <a:r>
              <a:rPr lang="zh-CN" altLang="en-US" sz="3200">
                <a:solidFill>
                  <a:srgbClr val="000000"/>
                </a:solidFill>
                <a:latin typeface="华文新魏" pitchFamily="2" charset="-122"/>
                <a:ea typeface="华文新魏" pitchFamily="2" charset="-122"/>
              </a:rPr>
              <a:t>动词原形</a:t>
            </a:r>
          </a:p>
        </p:txBody>
      </p:sp>
      <p:sp>
        <p:nvSpPr>
          <p:cNvPr id="677892" name="Rectangle 4"/>
          <p:cNvSpPr>
            <a:spLocks noChangeArrowheads="1"/>
          </p:cNvSpPr>
          <p:nvPr/>
        </p:nvSpPr>
        <p:spPr bwMode="auto">
          <a:xfrm>
            <a:off x="1703388" y="3284539"/>
            <a:ext cx="9144000" cy="4237037"/>
          </a:xfrm>
          <a:prstGeom prst="rect">
            <a:avLst/>
          </a:prstGeom>
          <a:noFill/>
          <a:ln>
            <a:noFill/>
          </a:ln>
          <a:effectLst/>
          <a:extLst>
            <a:ext uri="{909E8E84-426E-40DD-AFC4-6F175D3DCCD1}">
              <a14:hiddenFill xmlns:a14="http://schemas.microsoft.com/office/drawing/2010/main">
                <a:solidFill>
                  <a:srgbClr val="9CE157"/>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000000"/>
                </a:solidFill>
                <a:ea typeface="宋体" charset="-122"/>
              </a:rPr>
              <a:t>It is important that every member </a:t>
            </a:r>
            <a:r>
              <a:rPr lang="en-US" altLang="zh-CN" sz="3200" b="1">
                <a:solidFill>
                  <a:srgbClr val="FF0000"/>
                </a:solidFill>
                <a:ea typeface="宋体" charset="-122"/>
              </a:rPr>
              <a:t>(should) know</a:t>
            </a:r>
            <a:r>
              <a:rPr lang="en-US" altLang="zh-CN" sz="3200" b="1">
                <a:solidFill>
                  <a:srgbClr val="000000"/>
                </a:solidFill>
                <a:ea typeface="宋体" charset="-122"/>
              </a:rPr>
              <a:t> these rules.</a:t>
            </a:r>
          </a:p>
          <a:p>
            <a:pPr>
              <a:spcBef>
                <a:spcPct val="50000"/>
              </a:spcBef>
            </a:pPr>
            <a:r>
              <a:rPr lang="en-US" altLang="zh-CN" sz="3200" b="1">
                <a:solidFill>
                  <a:srgbClr val="000000"/>
                </a:solidFill>
                <a:ea typeface="华文新魏" pitchFamily="2" charset="-122"/>
              </a:rPr>
              <a:t>It is a pity that he </a:t>
            </a:r>
            <a:r>
              <a:rPr lang="en-US" altLang="zh-CN" sz="3200" b="1">
                <a:solidFill>
                  <a:srgbClr val="FF0000"/>
                </a:solidFill>
                <a:ea typeface="华文新魏" pitchFamily="2" charset="-122"/>
              </a:rPr>
              <a:t>(should) refuse</a:t>
            </a:r>
            <a:r>
              <a:rPr lang="en-US" altLang="zh-CN" sz="3200" b="1">
                <a:solidFill>
                  <a:srgbClr val="000000"/>
                </a:solidFill>
                <a:ea typeface="华文新魏" pitchFamily="2" charset="-122"/>
              </a:rPr>
              <a:t> our invitation.</a:t>
            </a:r>
          </a:p>
          <a:p>
            <a:pPr>
              <a:spcBef>
                <a:spcPct val="50000"/>
              </a:spcBef>
            </a:pPr>
            <a:r>
              <a:rPr lang="en-US" altLang="zh-CN" sz="3200" b="1">
                <a:solidFill>
                  <a:srgbClr val="000000"/>
                </a:solidFill>
                <a:ea typeface="华文新魏" pitchFamily="2" charset="-122"/>
              </a:rPr>
              <a:t>It was required that each student </a:t>
            </a:r>
            <a:r>
              <a:rPr lang="en-US" altLang="zh-CN" sz="3200" b="1">
                <a:solidFill>
                  <a:srgbClr val="FF0000"/>
                </a:solidFill>
                <a:ea typeface="华文新魏" pitchFamily="2" charset="-122"/>
              </a:rPr>
              <a:t>(should)  bring</a:t>
            </a:r>
            <a:r>
              <a:rPr lang="en-US" altLang="zh-CN" sz="3200" b="1">
                <a:solidFill>
                  <a:srgbClr val="000000"/>
                </a:solidFill>
                <a:ea typeface="华文新魏" pitchFamily="2" charset="-122"/>
              </a:rPr>
              <a:t> enough food on the trip.</a:t>
            </a:r>
          </a:p>
          <a:p>
            <a:pPr>
              <a:spcBef>
                <a:spcPct val="50000"/>
              </a:spcBef>
            </a:pPr>
            <a:endParaRPr lang="en-US" altLang="zh-CN" sz="3200" b="1">
              <a:solidFill>
                <a:srgbClr val="000000"/>
              </a:solidFill>
              <a:ea typeface="华文新魏" pitchFamily="2" charset="-122"/>
            </a:endParaRPr>
          </a:p>
        </p:txBody>
      </p:sp>
    </p:spTree>
    <p:extLst>
      <p:ext uri="{BB962C8B-B14F-4D97-AF65-F5344CB8AC3E}">
        <p14:creationId xmlns:p14="http://schemas.microsoft.com/office/powerpoint/2010/main" val="30431613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77891">
                                            <p:txEl>
                                              <p:pRg st="0" end="0"/>
                                            </p:txEl>
                                          </p:spTgt>
                                        </p:tgtEl>
                                        <p:attrNameLst>
                                          <p:attrName>style.visibility</p:attrName>
                                        </p:attrNameLst>
                                      </p:cBhvr>
                                      <p:to>
                                        <p:strVal val="visible"/>
                                      </p:to>
                                    </p:set>
                                    <p:animEffect transition="in" filter="blinds(horizontal)">
                                      <p:cBhvr>
                                        <p:cTn id="7" dur="500"/>
                                        <p:tgtEl>
                                          <p:spTgt spid="6778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77892">
                                            <p:txEl>
                                              <p:pRg st="0" end="0"/>
                                            </p:txEl>
                                          </p:spTgt>
                                        </p:tgtEl>
                                        <p:attrNameLst>
                                          <p:attrName>style.visibility</p:attrName>
                                        </p:attrNameLst>
                                      </p:cBhvr>
                                      <p:to>
                                        <p:strVal val="visible"/>
                                      </p:to>
                                    </p:set>
                                    <p:animEffect transition="in" filter="blinds(horizontal)">
                                      <p:cBhvr>
                                        <p:cTn id="12" dur="500"/>
                                        <p:tgtEl>
                                          <p:spTgt spid="67789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77892">
                                            <p:txEl>
                                              <p:pRg st="1" end="1"/>
                                            </p:txEl>
                                          </p:spTgt>
                                        </p:tgtEl>
                                        <p:attrNameLst>
                                          <p:attrName>style.visibility</p:attrName>
                                        </p:attrNameLst>
                                      </p:cBhvr>
                                      <p:to>
                                        <p:strVal val="visible"/>
                                      </p:to>
                                    </p:set>
                                    <p:animEffect transition="in" filter="blinds(horizontal)">
                                      <p:cBhvr>
                                        <p:cTn id="17" dur="500"/>
                                        <p:tgtEl>
                                          <p:spTgt spid="677892">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77892">
                                            <p:txEl>
                                              <p:pRg st="2" end="2"/>
                                            </p:txEl>
                                          </p:spTgt>
                                        </p:tgtEl>
                                        <p:attrNameLst>
                                          <p:attrName>style.visibility</p:attrName>
                                        </p:attrNameLst>
                                      </p:cBhvr>
                                      <p:to>
                                        <p:strVal val="visible"/>
                                      </p:to>
                                    </p:set>
                                    <p:animEffect transition="in" filter="blinds(horizontal)">
                                      <p:cBhvr>
                                        <p:cTn id="22" dur="500"/>
                                        <p:tgtEl>
                                          <p:spTgt spid="67789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8914" name="Rectangle 2"/>
          <p:cNvSpPr>
            <a:spLocks noChangeArrowheads="1"/>
          </p:cNvSpPr>
          <p:nvPr/>
        </p:nvSpPr>
        <p:spPr bwMode="auto">
          <a:xfrm>
            <a:off x="2424113" y="333376"/>
            <a:ext cx="7296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4000" b="1" u="sng">
                <a:solidFill>
                  <a:srgbClr val="FF0000"/>
                </a:solidFill>
                <a:latin typeface="Times New Roman" pitchFamily="18" charset="0"/>
                <a:ea typeface="华文新魏" pitchFamily="2" charset="-122"/>
              </a:rPr>
              <a:t>2. </a:t>
            </a:r>
            <a:r>
              <a:rPr kumimoji="1" lang="zh-CN" altLang="en-US" sz="4000" b="1" u="sng">
                <a:solidFill>
                  <a:srgbClr val="FF0000"/>
                </a:solidFill>
                <a:latin typeface="Times New Roman" pitchFamily="18" charset="0"/>
                <a:ea typeface="华文新魏" pitchFamily="2" charset="-122"/>
              </a:rPr>
              <a:t>虚拟语气在表语从句中的用法</a:t>
            </a:r>
          </a:p>
        </p:txBody>
      </p:sp>
      <p:sp>
        <p:nvSpPr>
          <p:cNvPr id="678915" name="Text Box 3"/>
          <p:cNvSpPr txBox="1">
            <a:spLocks noChangeArrowheads="1"/>
          </p:cNvSpPr>
          <p:nvPr/>
        </p:nvSpPr>
        <p:spPr bwMode="auto">
          <a:xfrm>
            <a:off x="1774825" y="1341438"/>
            <a:ext cx="867568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0000"/>
                </a:solidFill>
                <a:ea typeface="宋体" charset="-122"/>
              </a:rPr>
              <a:t>在 </a:t>
            </a:r>
            <a:r>
              <a:rPr lang="en-US" altLang="zh-CN" sz="3200">
                <a:solidFill>
                  <a:srgbClr val="FF0000"/>
                </a:solidFill>
                <a:ea typeface="宋体" charset="-122"/>
              </a:rPr>
              <a:t>My advice / suggestion / order / request is that…</a:t>
            </a:r>
            <a:r>
              <a:rPr lang="zh-CN" altLang="en-US" sz="3200">
                <a:solidFill>
                  <a:srgbClr val="000000"/>
                </a:solidFill>
                <a:ea typeface="宋体" charset="-122"/>
              </a:rPr>
              <a:t>的句型中，</a:t>
            </a:r>
            <a:r>
              <a:rPr lang="en-US" altLang="zh-CN" sz="3200">
                <a:solidFill>
                  <a:srgbClr val="000000"/>
                </a:solidFill>
                <a:ea typeface="宋体" charset="-122"/>
              </a:rPr>
              <a:t>that</a:t>
            </a:r>
            <a:r>
              <a:rPr lang="zh-CN" altLang="en-US" sz="3200">
                <a:solidFill>
                  <a:srgbClr val="000000"/>
                </a:solidFill>
                <a:ea typeface="宋体" charset="-122"/>
              </a:rPr>
              <a:t>所引导的表语从句中的谓语动词常用</a:t>
            </a:r>
            <a:r>
              <a:rPr lang="zh-CN" altLang="en-US" sz="3200">
                <a:solidFill>
                  <a:srgbClr val="FF0000"/>
                </a:solidFill>
                <a:ea typeface="宋体" charset="-122"/>
              </a:rPr>
              <a:t>（ </a:t>
            </a:r>
            <a:r>
              <a:rPr lang="en-US" altLang="zh-CN" sz="3200">
                <a:solidFill>
                  <a:srgbClr val="FF0000"/>
                </a:solidFill>
                <a:ea typeface="宋体" charset="-122"/>
              </a:rPr>
              <a:t>should </a:t>
            </a:r>
            <a:r>
              <a:rPr lang="zh-CN" altLang="en-US" sz="3200">
                <a:solidFill>
                  <a:srgbClr val="FF0000"/>
                </a:solidFill>
                <a:ea typeface="宋体" charset="-122"/>
              </a:rPr>
              <a:t>） </a:t>
            </a:r>
            <a:r>
              <a:rPr lang="en-US" altLang="zh-CN" sz="3200">
                <a:solidFill>
                  <a:srgbClr val="FF0000"/>
                </a:solidFill>
                <a:ea typeface="宋体" charset="-122"/>
              </a:rPr>
              <a:t>+</a:t>
            </a:r>
            <a:r>
              <a:rPr lang="zh-CN" altLang="en-US" sz="3200">
                <a:solidFill>
                  <a:srgbClr val="FF0000"/>
                </a:solidFill>
                <a:ea typeface="宋体" charset="-122"/>
              </a:rPr>
              <a:t>动词原形</a:t>
            </a:r>
          </a:p>
        </p:txBody>
      </p:sp>
      <p:sp>
        <p:nvSpPr>
          <p:cNvPr id="678916" name="Rectangle 4"/>
          <p:cNvSpPr>
            <a:spLocks noChangeArrowheads="1"/>
          </p:cNvSpPr>
          <p:nvPr/>
        </p:nvSpPr>
        <p:spPr bwMode="auto">
          <a:xfrm>
            <a:off x="1524001" y="3213101"/>
            <a:ext cx="8316913" cy="1300163"/>
          </a:xfrm>
          <a:prstGeom prst="rect">
            <a:avLst/>
          </a:prstGeom>
          <a:noFill/>
          <a:ln>
            <a:noFill/>
          </a:ln>
          <a:effectLst/>
          <a:extLst>
            <a:ext uri="{909E8E84-426E-40DD-AFC4-6F175D3DCCD1}">
              <a14:hiddenFill xmlns:a14="http://schemas.microsoft.com/office/drawing/2010/main">
                <a:solidFill>
                  <a:srgbClr val="9CE157"/>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buSzPct val="85000"/>
            </a:pPr>
            <a:r>
              <a:rPr kumimoji="1" lang="en-US" altLang="zh-CN" sz="3600" b="1">
                <a:solidFill>
                  <a:srgbClr val="000000"/>
                </a:solidFill>
                <a:ea typeface="宋体" charset="-122"/>
              </a:rPr>
              <a:t>   My demand is that you</a:t>
            </a:r>
          </a:p>
          <a:p>
            <a:pPr>
              <a:spcBef>
                <a:spcPct val="20000"/>
              </a:spcBef>
              <a:buSzPct val="85000"/>
            </a:pPr>
            <a:r>
              <a:rPr kumimoji="1" lang="en-US" altLang="zh-CN" sz="3600" b="1">
                <a:solidFill>
                  <a:srgbClr val="000000"/>
                </a:solidFill>
                <a:ea typeface="宋体" charset="-122"/>
              </a:rPr>
              <a:t>    at six.</a:t>
            </a:r>
          </a:p>
        </p:txBody>
      </p:sp>
      <p:sp>
        <p:nvSpPr>
          <p:cNvPr id="678917" name="Rectangle 5"/>
          <p:cNvSpPr>
            <a:spLocks noChangeArrowheads="1"/>
          </p:cNvSpPr>
          <p:nvPr/>
        </p:nvSpPr>
        <p:spPr bwMode="auto">
          <a:xfrm>
            <a:off x="6951663" y="3148013"/>
            <a:ext cx="3105150" cy="641350"/>
          </a:xfrm>
          <a:prstGeom prst="rect">
            <a:avLst/>
          </a:prstGeom>
          <a:noFill/>
          <a:ln>
            <a:noFill/>
          </a:ln>
          <a:effectLst/>
          <a:extLst>
            <a:ext uri="{909E8E84-426E-40DD-AFC4-6F175D3DCCD1}">
              <a14:hiddenFill xmlns:a14="http://schemas.microsoft.com/office/drawing/2010/main">
                <a:solidFill>
                  <a:srgbClr val="9CE157"/>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3600" b="1">
                <a:solidFill>
                  <a:srgbClr val="FF0000"/>
                </a:solidFill>
                <a:latin typeface="Times New Roman" pitchFamily="18" charset="0"/>
                <a:ea typeface="宋体" charset="-122"/>
              </a:rPr>
              <a:t>(should) get up</a:t>
            </a:r>
          </a:p>
        </p:txBody>
      </p:sp>
    </p:spTree>
    <p:extLst>
      <p:ext uri="{BB962C8B-B14F-4D97-AF65-F5344CB8AC3E}">
        <p14:creationId xmlns:p14="http://schemas.microsoft.com/office/powerpoint/2010/main" val="33507134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78915"/>
                                        </p:tgtEl>
                                        <p:attrNameLst>
                                          <p:attrName>style.visibility</p:attrName>
                                        </p:attrNameLst>
                                      </p:cBhvr>
                                      <p:to>
                                        <p:strVal val="visible"/>
                                      </p:to>
                                    </p:set>
                                    <p:animEffect transition="in" filter="blinds(horizontal)">
                                      <p:cBhvr>
                                        <p:cTn id="7" dur="500"/>
                                        <p:tgtEl>
                                          <p:spTgt spid="6789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78917"/>
                                        </p:tgtEl>
                                        <p:attrNameLst>
                                          <p:attrName>style.visibility</p:attrName>
                                        </p:attrNameLst>
                                      </p:cBhvr>
                                      <p:to>
                                        <p:strVal val="visible"/>
                                      </p:to>
                                    </p:set>
                                    <p:animEffect transition="in" filter="blinds(horizontal)">
                                      <p:cBhvr>
                                        <p:cTn id="12" dur="500"/>
                                        <p:tgtEl>
                                          <p:spTgt spid="67891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78916"/>
                                        </p:tgtEl>
                                        <p:attrNameLst>
                                          <p:attrName>style.visibility</p:attrName>
                                        </p:attrNameLst>
                                      </p:cBhvr>
                                      <p:to>
                                        <p:strVal val="visible"/>
                                      </p:to>
                                    </p:set>
                                    <p:animEffect transition="in" filter="blinds(horizontal)">
                                      <p:cBhvr>
                                        <p:cTn id="15" dur="500"/>
                                        <p:tgtEl>
                                          <p:spTgt spid="67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8915" grpId="0"/>
      <p:bldP spid="678916" grpId="0"/>
      <p:bldP spid="678917" grpId="0"/>
    </p:bldLst>
  </p:timing>
</p:sld>
</file>

<file path=ppt/slides/slide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9938" name="Rectangle 2"/>
          <p:cNvSpPr>
            <a:spLocks noChangeArrowheads="1"/>
          </p:cNvSpPr>
          <p:nvPr/>
        </p:nvSpPr>
        <p:spPr bwMode="auto">
          <a:xfrm>
            <a:off x="2566988" y="404814"/>
            <a:ext cx="7804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4000" b="1" u="sng">
                <a:solidFill>
                  <a:srgbClr val="FF0000"/>
                </a:solidFill>
                <a:latin typeface="Times New Roman" pitchFamily="18" charset="0"/>
                <a:ea typeface="华文新魏" pitchFamily="2" charset="-122"/>
              </a:rPr>
              <a:t>3. </a:t>
            </a:r>
            <a:r>
              <a:rPr kumimoji="1" lang="zh-CN" altLang="en-US" sz="4000" b="1" u="sng">
                <a:solidFill>
                  <a:srgbClr val="FF0000"/>
                </a:solidFill>
                <a:latin typeface="Times New Roman" pitchFamily="18" charset="0"/>
                <a:ea typeface="华文新魏" pitchFamily="2" charset="-122"/>
              </a:rPr>
              <a:t>虚拟语气在同位语从句中的用法</a:t>
            </a:r>
          </a:p>
        </p:txBody>
      </p:sp>
      <p:sp>
        <p:nvSpPr>
          <p:cNvPr id="679939" name="Rectangle 3"/>
          <p:cNvSpPr>
            <a:spLocks noChangeArrowheads="1"/>
          </p:cNvSpPr>
          <p:nvPr/>
        </p:nvSpPr>
        <p:spPr bwMode="auto">
          <a:xfrm>
            <a:off x="1882776" y="1484313"/>
            <a:ext cx="8785225"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600" b="1">
                <a:solidFill>
                  <a:srgbClr val="FF0000"/>
                </a:solidFill>
                <a:ea typeface="宋体" charset="-122"/>
              </a:rPr>
              <a:t>demand </a:t>
            </a:r>
            <a:r>
              <a:rPr lang="zh-CN" altLang="en-US" sz="3600" b="1">
                <a:solidFill>
                  <a:srgbClr val="FF0000"/>
                </a:solidFill>
                <a:ea typeface="宋体" charset="-122"/>
              </a:rPr>
              <a:t>，</a:t>
            </a:r>
            <a:r>
              <a:rPr lang="en-US" altLang="zh-CN" sz="3600" b="1">
                <a:solidFill>
                  <a:srgbClr val="FF0000"/>
                </a:solidFill>
                <a:ea typeface="宋体" charset="-122"/>
              </a:rPr>
              <a:t>suggestion, proposal</a:t>
            </a:r>
            <a:r>
              <a:rPr lang="zh-CN" altLang="en-US" sz="3600" b="1">
                <a:solidFill>
                  <a:srgbClr val="000000"/>
                </a:solidFill>
                <a:ea typeface="宋体" charset="-122"/>
              </a:rPr>
              <a:t>等同位从句的谓语动词要用虚拟语气，即</a:t>
            </a:r>
            <a:r>
              <a:rPr lang="en-US" altLang="zh-CN" sz="3600" b="1">
                <a:solidFill>
                  <a:srgbClr val="000000"/>
                </a:solidFill>
                <a:ea typeface="宋体" charset="-122"/>
                <a:sym typeface="Wingdings" pitchFamily="2" charset="2"/>
              </a:rPr>
              <a:t>: </a:t>
            </a:r>
            <a:r>
              <a:rPr lang="en-US" altLang="zh-CN" sz="3600" b="1">
                <a:solidFill>
                  <a:srgbClr val="FF0000"/>
                </a:solidFill>
                <a:ea typeface="宋体" charset="-122"/>
                <a:sym typeface="Wingdings" pitchFamily="2" charset="2"/>
              </a:rPr>
              <a:t>( </a:t>
            </a:r>
            <a:r>
              <a:rPr lang="en-US" altLang="zh-CN" sz="3600" b="1">
                <a:solidFill>
                  <a:srgbClr val="FF0000"/>
                </a:solidFill>
                <a:ea typeface="宋体" charset="-122"/>
              </a:rPr>
              <a:t>should )+ </a:t>
            </a:r>
            <a:r>
              <a:rPr lang="zh-CN" altLang="en-US" sz="3600" b="1">
                <a:solidFill>
                  <a:srgbClr val="FF0000"/>
                </a:solidFill>
                <a:ea typeface="宋体" charset="-122"/>
              </a:rPr>
              <a:t>动词原形</a:t>
            </a:r>
          </a:p>
        </p:txBody>
      </p:sp>
      <p:sp>
        <p:nvSpPr>
          <p:cNvPr id="679940" name="Rectangle 4"/>
          <p:cNvSpPr>
            <a:spLocks noChangeArrowheads="1"/>
          </p:cNvSpPr>
          <p:nvPr/>
        </p:nvSpPr>
        <p:spPr bwMode="auto">
          <a:xfrm>
            <a:off x="1847851" y="3573463"/>
            <a:ext cx="8640763" cy="1066800"/>
          </a:xfrm>
          <a:prstGeom prst="rect">
            <a:avLst/>
          </a:prstGeom>
          <a:noFill/>
          <a:ln>
            <a:noFill/>
          </a:ln>
          <a:effectLst/>
          <a:extLst>
            <a:ext uri="{909E8E84-426E-40DD-AFC4-6F175D3DCCD1}">
              <a14:hiddenFill xmlns:a14="http://schemas.microsoft.com/office/drawing/2010/main">
                <a:solidFill>
                  <a:srgbClr val="9CE157"/>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000000"/>
                </a:solidFill>
                <a:ea typeface="宋体" charset="-122"/>
              </a:rPr>
              <a:t>The suggestion </a:t>
            </a:r>
            <a:r>
              <a:rPr lang="en-US" altLang="zh-CN" sz="3200" b="1" u="sng">
                <a:solidFill>
                  <a:srgbClr val="000000"/>
                </a:solidFill>
                <a:ea typeface="宋体" charset="-122"/>
              </a:rPr>
              <a:t>that the plan </a:t>
            </a:r>
            <a:r>
              <a:rPr lang="en-US" altLang="zh-CN" sz="3200" b="1" i="1" u="sng">
                <a:solidFill>
                  <a:srgbClr val="FF0000"/>
                </a:solidFill>
                <a:ea typeface="宋体" charset="-122"/>
              </a:rPr>
              <a:t>( should ) be</a:t>
            </a:r>
            <a:r>
              <a:rPr lang="en-US" altLang="zh-CN" sz="3200" b="1" u="sng">
                <a:solidFill>
                  <a:srgbClr val="FF0000"/>
                </a:solidFill>
                <a:ea typeface="宋体" charset="-122"/>
              </a:rPr>
              <a:t> delayed</a:t>
            </a:r>
            <a:r>
              <a:rPr lang="en-US" altLang="zh-CN" sz="3200" b="1">
                <a:solidFill>
                  <a:srgbClr val="000000"/>
                </a:solidFill>
                <a:ea typeface="宋体" charset="-122"/>
              </a:rPr>
              <a:t> will be discussed tomorrow.</a:t>
            </a:r>
          </a:p>
        </p:txBody>
      </p:sp>
    </p:spTree>
    <p:extLst>
      <p:ext uri="{BB962C8B-B14F-4D97-AF65-F5344CB8AC3E}">
        <p14:creationId xmlns:p14="http://schemas.microsoft.com/office/powerpoint/2010/main" val="41794134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79939"/>
                                        </p:tgtEl>
                                        <p:attrNameLst>
                                          <p:attrName>style.visibility</p:attrName>
                                        </p:attrNameLst>
                                      </p:cBhvr>
                                      <p:to>
                                        <p:strVal val="visible"/>
                                      </p:to>
                                    </p:set>
                                    <p:animEffect transition="in" filter="blinds(horizontal)">
                                      <p:cBhvr>
                                        <p:cTn id="7" dur="500"/>
                                        <p:tgtEl>
                                          <p:spTgt spid="6799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79940"/>
                                        </p:tgtEl>
                                        <p:attrNameLst>
                                          <p:attrName>style.visibility</p:attrName>
                                        </p:attrNameLst>
                                      </p:cBhvr>
                                      <p:to>
                                        <p:strVal val="visible"/>
                                      </p:to>
                                    </p:set>
                                    <p:animEffect transition="in" filter="blinds(horizontal)">
                                      <p:cBhvr>
                                        <p:cTn id="12" dur="500"/>
                                        <p:tgtEl>
                                          <p:spTgt spid="679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9939" grpId="0"/>
      <p:bldP spid="6799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1524000" y="1173164"/>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kumimoji="1" lang="zh-CN" altLang="zh-CN" sz="2400">
              <a:latin typeface="Times New Roman" pitchFamily="18" charset="0"/>
            </a:endParaRPr>
          </a:p>
        </p:txBody>
      </p:sp>
      <p:grpSp>
        <p:nvGrpSpPr>
          <p:cNvPr id="52227" name="Group 3"/>
          <p:cNvGrpSpPr>
            <a:grpSpLocks/>
          </p:cNvGrpSpPr>
          <p:nvPr/>
        </p:nvGrpSpPr>
        <p:grpSpPr bwMode="auto">
          <a:xfrm>
            <a:off x="1524000" y="1173164"/>
            <a:ext cx="9144000" cy="4511675"/>
            <a:chOff x="0" y="2374"/>
            <a:chExt cx="3161" cy="2842"/>
          </a:xfrm>
        </p:grpSpPr>
        <p:sp>
          <p:nvSpPr>
            <p:cNvPr id="52228" name="Rectangle 4"/>
            <p:cNvSpPr>
              <a:spLocks noChangeArrowheads="1"/>
            </p:cNvSpPr>
            <p:nvPr/>
          </p:nvSpPr>
          <p:spPr bwMode="auto">
            <a:xfrm>
              <a:off x="0" y="2374"/>
              <a:ext cx="316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kumimoji="1" lang="zh-CN" altLang="zh-CN" sz="2400">
                <a:latin typeface="Times New Roman" pitchFamily="18" charset="0"/>
              </a:endParaRPr>
            </a:p>
          </p:txBody>
        </p:sp>
        <p:sp>
          <p:nvSpPr>
            <p:cNvPr id="52229" name="Rectangle 5"/>
            <p:cNvSpPr>
              <a:spLocks noChangeArrowheads="1"/>
            </p:cNvSpPr>
            <p:nvPr/>
          </p:nvSpPr>
          <p:spPr bwMode="auto">
            <a:xfrm>
              <a:off x="0" y="2374"/>
              <a:ext cx="3161" cy="2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kumimoji="1" lang="en-US" altLang="zh-CN" sz="2400">
                  <a:latin typeface="Times New Roman" pitchFamily="18" charset="0"/>
                  <a:hlinkClick r:id="rId3" tooltip="点击可查看原图"/>
                </a:rPr>
                <a:t>  </a:t>
              </a:r>
              <a:r>
                <a:rPr kumimoji="1" lang="en-US" altLang="zh-CN" sz="26600">
                  <a:latin typeface="Times New Roman" pitchFamily="18" charset="0"/>
                </a:rPr>
                <a:t> </a:t>
              </a:r>
              <a:r>
                <a:rPr kumimoji="1" lang="en-US" altLang="zh-CN" sz="2400">
                  <a:latin typeface="Times New Roman" pitchFamily="18" charset="0"/>
                </a:rPr>
                <a:t>                                                            </a:t>
              </a:r>
            </a:p>
          </p:txBody>
        </p:sp>
      </p:grpSp>
      <p:pic>
        <p:nvPicPr>
          <p:cNvPr id="52230" name="Picture 6" descr="http://hiphotos.baidu.com/gongzhuxiangqianzouwa/pic/item/226e9027d5791315908f9d5b.jpg">
            <a:hlinkClick r:id="rId4" action="ppaction://hlinkfil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7" name="Text Box 9"/>
          <p:cNvSpPr txBox="1">
            <a:spLocks noChangeArrowheads="1"/>
          </p:cNvSpPr>
          <p:nvPr/>
        </p:nvSpPr>
        <p:spPr bwMode="auto">
          <a:xfrm>
            <a:off x="2590800" y="1752601"/>
            <a:ext cx="6400800"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en-US" altLang="zh-CN" sz="3600" b="1" dirty="0">
                <a:solidFill>
                  <a:srgbClr val="0000CC"/>
                </a:solidFill>
              </a:rPr>
              <a:t>While listening, </a:t>
            </a:r>
          </a:p>
          <a:p>
            <a:r>
              <a:rPr lang="en-US" altLang="zh-CN" sz="3600" b="1" dirty="0">
                <a:solidFill>
                  <a:srgbClr val="0000CC"/>
                </a:solidFill>
              </a:rPr>
              <a:t>underline the phrases used to describe each painting</a:t>
            </a:r>
            <a:r>
              <a:rPr lang="en-US" altLang="zh-CN" sz="3600" b="1" u="sng" dirty="0">
                <a:solidFill>
                  <a:srgbClr val="0000CC"/>
                </a:solidFill>
              </a:rPr>
              <a:t> </a:t>
            </a:r>
            <a:r>
              <a:rPr lang="en-US" altLang="zh-CN" sz="3600" b="1" dirty="0">
                <a:solidFill>
                  <a:srgbClr val="0000CC"/>
                </a:solidFill>
              </a:rPr>
              <a:t>style.</a:t>
            </a:r>
          </a:p>
        </p:txBody>
      </p:sp>
      <p:sp>
        <p:nvSpPr>
          <p:cNvPr id="2" name="TextBox 1"/>
          <p:cNvSpPr txBox="1"/>
          <p:nvPr/>
        </p:nvSpPr>
        <p:spPr>
          <a:xfrm>
            <a:off x="2209800" y="762001"/>
            <a:ext cx="4191000" cy="646331"/>
          </a:xfrm>
          <a:prstGeom prst="rect">
            <a:avLst/>
          </a:prstGeom>
          <a:noFill/>
        </p:spPr>
        <p:txBody>
          <a:bodyPr wrap="square" rtlCol="0">
            <a:spAutoFit/>
          </a:bodyPr>
          <a:lstStyle/>
          <a:p>
            <a:r>
              <a:rPr lang="en-US" altLang="zh-CN" sz="3600" b="1" dirty="0"/>
              <a:t>Careful reading</a:t>
            </a:r>
            <a:endParaRPr lang="zh-CN" altLang="en-US" sz="3600" b="1" dirty="0"/>
          </a:p>
        </p:txBody>
      </p:sp>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44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7" grpId="0" autoUpdateAnimBg="0"/>
    </p:bldLst>
  </p:timing>
</p:sld>
</file>

<file path=ppt/slides/slide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0962" name="Rectangle 2"/>
          <p:cNvSpPr>
            <a:spLocks noChangeArrowheads="1"/>
          </p:cNvSpPr>
          <p:nvPr/>
        </p:nvSpPr>
        <p:spPr bwMode="auto">
          <a:xfrm>
            <a:off x="1524001" y="620713"/>
            <a:ext cx="95408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600" b="1">
                <a:solidFill>
                  <a:srgbClr val="000000"/>
                </a:solidFill>
                <a:latin typeface="华文新魏" pitchFamily="2" charset="-122"/>
                <a:ea typeface="华文新魏" pitchFamily="2" charset="-122"/>
              </a:rPr>
              <a:t>1. </a:t>
            </a:r>
            <a:r>
              <a:rPr kumimoji="1" lang="zh-CN" altLang="en-US" sz="3600" b="1">
                <a:solidFill>
                  <a:srgbClr val="000000"/>
                </a:solidFill>
                <a:latin typeface="华文新魏" pitchFamily="2" charset="-122"/>
                <a:ea typeface="华文新魏" pitchFamily="2" charset="-122"/>
              </a:rPr>
              <a:t>由</a:t>
            </a:r>
            <a:r>
              <a:rPr kumimoji="1" lang="en-US" altLang="zh-CN" sz="3600" b="1">
                <a:solidFill>
                  <a:srgbClr val="FF0000"/>
                </a:solidFill>
                <a:latin typeface="华文新魏" pitchFamily="2" charset="-122"/>
                <a:ea typeface="华文新魏" pitchFamily="2" charset="-122"/>
              </a:rPr>
              <a:t>as if</a:t>
            </a:r>
            <a:r>
              <a:rPr kumimoji="1" lang="en-US" altLang="zh-CN" sz="3600" b="1">
                <a:solidFill>
                  <a:srgbClr val="000000"/>
                </a:solidFill>
                <a:latin typeface="华文新魏" pitchFamily="2" charset="-122"/>
                <a:ea typeface="华文新魏" pitchFamily="2" charset="-122"/>
              </a:rPr>
              <a:t> </a:t>
            </a:r>
            <a:r>
              <a:rPr kumimoji="1" lang="zh-CN" altLang="en-US" sz="3600" b="1">
                <a:solidFill>
                  <a:srgbClr val="000000"/>
                </a:solidFill>
                <a:latin typeface="华文新魏" pitchFamily="2" charset="-122"/>
                <a:ea typeface="华文新魏" pitchFamily="2" charset="-122"/>
              </a:rPr>
              <a:t>或</a:t>
            </a:r>
            <a:r>
              <a:rPr kumimoji="1" lang="en-US" altLang="zh-CN" sz="3600" b="1">
                <a:solidFill>
                  <a:srgbClr val="FF0000"/>
                </a:solidFill>
                <a:latin typeface="华文新魏" pitchFamily="2" charset="-122"/>
                <a:ea typeface="华文新魏" pitchFamily="2" charset="-122"/>
              </a:rPr>
              <a:t>as though</a:t>
            </a:r>
            <a:r>
              <a:rPr kumimoji="1" lang="zh-CN" altLang="en-US" sz="3600" b="1">
                <a:solidFill>
                  <a:srgbClr val="000000"/>
                </a:solidFill>
                <a:latin typeface="华文新魏" pitchFamily="2" charset="-122"/>
                <a:ea typeface="华文新魏" pitchFamily="2" charset="-122"/>
              </a:rPr>
              <a:t>引导的状语或表语从句</a:t>
            </a:r>
          </a:p>
        </p:txBody>
      </p:sp>
      <p:graphicFrame>
        <p:nvGraphicFramePr>
          <p:cNvPr id="680963" name="Group 3"/>
          <p:cNvGraphicFramePr>
            <a:graphicFrameLocks noGrp="1"/>
          </p:cNvGraphicFramePr>
          <p:nvPr/>
        </p:nvGraphicFramePr>
        <p:xfrm>
          <a:off x="1558926" y="1268413"/>
          <a:ext cx="9109075" cy="2830386"/>
        </p:xfrm>
        <a:graphic>
          <a:graphicData uri="http://schemas.openxmlformats.org/drawingml/2006/table">
            <a:tbl>
              <a:tblPr/>
              <a:tblGrid>
                <a:gridCol w="4427538"/>
                <a:gridCol w="4681537"/>
              </a:tblGrid>
              <a:tr h="792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charset="-122"/>
                        </a:rPr>
                        <a:t>现在的情况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1"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1" lang="zh-CN" altLang="en-US" sz="2800" b="1" i="0" u="none" strike="noStrike" cap="none" normalizeH="0" baseline="0" smtClean="0">
                          <a:ln>
                            <a:noFill/>
                          </a:ln>
                          <a:solidFill>
                            <a:schemeClr val="tx1"/>
                          </a:solidFill>
                          <a:effectLst/>
                          <a:latin typeface="Tahoma" pitchFamily="34" charset="0"/>
                          <a:ea typeface="宋体" charset="-122"/>
                        </a:rPr>
                        <a:t>过去时</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1" i="0" u="none" strike="noStrike" cap="none" normalizeH="0" baseline="0" smtClean="0">
                        <a:ln>
                          <a:noFill/>
                        </a:ln>
                        <a:solidFill>
                          <a:schemeClr val="tx1"/>
                        </a:solidFill>
                        <a:effectLst/>
                        <a:latin typeface="Tahoma"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99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charset="-122"/>
                        </a:rPr>
                        <a:t>过去的情况</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Tahoma" pitchFamily="34" charset="0"/>
                          <a:ea typeface="宋体" charset="-122"/>
                        </a:rPr>
                        <a:t>had+</a:t>
                      </a:r>
                      <a:r>
                        <a:rPr kumimoji="0" lang="zh-CN" altLang="en-US" sz="2800" b="1" i="0" u="none" strike="noStrike" cap="none" normalizeH="0" baseline="0" smtClean="0">
                          <a:ln>
                            <a:noFill/>
                          </a:ln>
                          <a:solidFill>
                            <a:schemeClr val="tx1"/>
                          </a:solidFill>
                          <a:effectLst/>
                          <a:latin typeface="Tahoma" pitchFamily="34" charset="0"/>
                          <a:ea typeface="宋体" charset="-122"/>
                        </a:rPr>
                        <a:t>过去分词</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0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charset="-122"/>
                        </a:rPr>
                        <a:t>将来的情况</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Tahoma" pitchFamily="34" charset="0"/>
                          <a:ea typeface="宋体" charset="-122"/>
                        </a:rPr>
                        <a:t>would /could + v.</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80977" name="Rectangle 17"/>
          <p:cNvSpPr>
            <a:spLocks noChangeArrowheads="1"/>
          </p:cNvSpPr>
          <p:nvPr/>
        </p:nvSpPr>
        <p:spPr bwMode="auto">
          <a:xfrm>
            <a:off x="1703388" y="4046538"/>
            <a:ext cx="8642350" cy="2838450"/>
          </a:xfrm>
          <a:prstGeom prst="rect">
            <a:avLst/>
          </a:prstGeom>
          <a:noFill/>
          <a:ln>
            <a:noFill/>
          </a:ln>
          <a:effectLst/>
          <a:extLst>
            <a:ext uri="{909E8E84-426E-40DD-AFC4-6F175D3DCCD1}">
              <a14:hiddenFill xmlns:a14="http://schemas.microsoft.com/office/drawing/2010/main">
                <a:solidFill>
                  <a:srgbClr val="9CE157"/>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600">
                <a:solidFill>
                  <a:srgbClr val="000000"/>
                </a:solidFill>
                <a:latin typeface="华文新魏" pitchFamily="2" charset="-122"/>
                <a:ea typeface="华文新魏" pitchFamily="2" charset="-122"/>
              </a:rPr>
              <a:t>He treats me as if I </a:t>
            </a:r>
            <a:r>
              <a:rPr kumimoji="1" lang="en-US" altLang="zh-CN" sz="3600" i="1" u="sng">
                <a:solidFill>
                  <a:srgbClr val="FF0000"/>
                </a:solidFill>
                <a:latin typeface="华文新魏" pitchFamily="2" charset="-122"/>
                <a:ea typeface="华文新魏" pitchFamily="2" charset="-122"/>
              </a:rPr>
              <a:t>were</a:t>
            </a:r>
            <a:r>
              <a:rPr kumimoji="1" lang="en-US" altLang="zh-CN" sz="3600">
                <a:solidFill>
                  <a:srgbClr val="FF0000"/>
                </a:solidFill>
                <a:latin typeface="华文新魏" pitchFamily="2" charset="-122"/>
                <a:ea typeface="华文新魏" pitchFamily="2" charset="-122"/>
              </a:rPr>
              <a:t> </a:t>
            </a:r>
            <a:r>
              <a:rPr kumimoji="1" lang="en-US" altLang="zh-CN" sz="3600">
                <a:solidFill>
                  <a:srgbClr val="000000"/>
                </a:solidFill>
                <a:latin typeface="华文新魏" pitchFamily="2" charset="-122"/>
                <a:ea typeface="华文新魏" pitchFamily="2" charset="-122"/>
              </a:rPr>
              <a:t>a stranger.</a:t>
            </a:r>
          </a:p>
          <a:p>
            <a:pPr>
              <a:spcBef>
                <a:spcPct val="50000"/>
              </a:spcBef>
            </a:pPr>
            <a:r>
              <a:rPr kumimoji="1" lang="en-US" altLang="zh-CN" sz="3600">
                <a:solidFill>
                  <a:srgbClr val="000000"/>
                </a:solidFill>
                <a:latin typeface="华文新魏" pitchFamily="2" charset="-122"/>
                <a:ea typeface="华文新魏" pitchFamily="2" charset="-122"/>
              </a:rPr>
              <a:t>She talked about the film as if she</a:t>
            </a:r>
            <a:r>
              <a:rPr kumimoji="1" lang="en-US" altLang="zh-CN" sz="3600" u="sng">
                <a:solidFill>
                  <a:srgbClr val="000000"/>
                </a:solidFill>
                <a:latin typeface="华文新魏" pitchFamily="2" charset="-122"/>
                <a:ea typeface="华文新魏" pitchFamily="2" charset="-122"/>
              </a:rPr>
              <a:t> </a:t>
            </a:r>
            <a:r>
              <a:rPr kumimoji="1" lang="en-US" altLang="zh-CN" sz="3600" u="sng">
                <a:solidFill>
                  <a:srgbClr val="FF0000"/>
                </a:solidFill>
                <a:latin typeface="华文新魏" pitchFamily="2" charset="-122"/>
                <a:ea typeface="华文新魏" pitchFamily="2" charset="-122"/>
              </a:rPr>
              <a:t>had really seen</a:t>
            </a:r>
            <a:r>
              <a:rPr kumimoji="1" lang="en-US" altLang="zh-CN" sz="3600">
                <a:solidFill>
                  <a:srgbClr val="000000"/>
                </a:solidFill>
                <a:latin typeface="华文新魏" pitchFamily="2" charset="-122"/>
                <a:ea typeface="华文新魏" pitchFamily="2" charset="-122"/>
              </a:rPr>
              <a:t> it .</a:t>
            </a:r>
          </a:p>
          <a:p>
            <a:pPr>
              <a:spcBef>
                <a:spcPct val="50000"/>
              </a:spcBef>
            </a:pPr>
            <a:r>
              <a:rPr kumimoji="1" lang="en-US" altLang="zh-CN" sz="3600">
                <a:solidFill>
                  <a:srgbClr val="000000"/>
                </a:solidFill>
                <a:latin typeface="华文新魏" pitchFamily="2" charset="-122"/>
                <a:ea typeface="华文新魏" pitchFamily="2" charset="-122"/>
              </a:rPr>
              <a:t>It looks as if he </a:t>
            </a:r>
            <a:r>
              <a:rPr kumimoji="1" lang="en-US" altLang="zh-CN" sz="3600">
                <a:solidFill>
                  <a:srgbClr val="FF0000"/>
                </a:solidFill>
                <a:latin typeface="华文新魏" pitchFamily="2" charset="-122"/>
                <a:ea typeface="华文新魏" pitchFamily="2" charset="-122"/>
              </a:rPr>
              <a:t>knew</a:t>
            </a:r>
            <a:r>
              <a:rPr kumimoji="1" lang="en-US" altLang="zh-CN" sz="3600">
                <a:solidFill>
                  <a:srgbClr val="000000"/>
                </a:solidFill>
                <a:latin typeface="华文新魏" pitchFamily="2" charset="-122"/>
                <a:ea typeface="华文新魏" pitchFamily="2" charset="-122"/>
              </a:rPr>
              <a:t> the girl.</a:t>
            </a:r>
          </a:p>
        </p:txBody>
      </p:sp>
      <p:sp>
        <p:nvSpPr>
          <p:cNvPr id="680978" name="Rectangle 18"/>
          <p:cNvSpPr>
            <a:spLocks noChangeArrowheads="1"/>
          </p:cNvSpPr>
          <p:nvPr/>
        </p:nvSpPr>
        <p:spPr bwMode="auto">
          <a:xfrm>
            <a:off x="1703389" y="0"/>
            <a:ext cx="49990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3600" b="1">
                <a:solidFill>
                  <a:srgbClr val="FF0000"/>
                </a:solidFill>
                <a:latin typeface="华文新魏" pitchFamily="2" charset="-122"/>
                <a:ea typeface="华文新魏" pitchFamily="2" charset="-122"/>
              </a:rPr>
              <a:t>四</a:t>
            </a:r>
            <a:r>
              <a:rPr kumimoji="1" lang="en-US" altLang="zh-CN" sz="3600" b="1">
                <a:solidFill>
                  <a:srgbClr val="FF0000"/>
                </a:solidFill>
                <a:latin typeface="华文新魏" pitchFamily="2" charset="-122"/>
                <a:ea typeface="华文新魏" pitchFamily="2" charset="-122"/>
              </a:rPr>
              <a:t>. </a:t>
            </a:r>
            <a:r>
              <a:rPr kumimoji="1" lang="zh-CN" altLang="en-US" sz="3600" b="1">
                <a:solidFill>
                  <a:srgbClr val="FF0000"/>
                </a:solidFill>
                <a:latin typeface="华文新魏" pitchFamily="2" charset="-122"/>
                <a:ea typeface="华文新魏" pitchFamily="2" charset="-122"/>
              </a:rPr>
              <a:t>虚拟语气的其他用法</a:t>
            </a:r>
          </a:p>
        </p:txBody>
      </p:sp>
    </p:spTree>
    <p:extLst>
      <p:ext uri="{BB962C8B-B14F-4D97-AF65-F5344CB8AC3E}">
        <p14:creationId xmlns:p14="http://schemas.microsoft.com/office/powerpoint/2010/main" val="36353250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680963"/>
                                        </p:tgtEl>
                                        <p:attrNameLst>
                                          <p:attrName>style.visibility</p:attrName>
                                        </p:attrNameLst>
                                      </p:cBhvr>
                                      <p:to>
                                        <p:strVal val="visible"/>
                                      </p:to>
                                    </p:set>
                                    <p:animEffect transition="in" filter="box(in)">
                                      <p:cBhvr>
                                        <p:cTn id="7" dur="500"/>
                                        <p:tgtEl>
                                          <p:spTgt spid="68096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80977">
                                            <p:txEl>
                                              <p:pRg st="0" end="0"/>
                                            </p:txEl>
                                          </p:spTgt>
                                        </p:tgtEl>
                                        <p:attrNameLst>
                                          <p:attrName>style.visibility</p:attrName>
                                        </p:attrNameLst>
                                      </p:cBhvr>
                                      <p:to>
                                        <p:strVal val="visible"/>
                                      </p:to>
                                    </p:set>
                                    <p:animEffect transition="in" filter="blinds(horizontal)">
                                      <p:cBhvr>
                                        <p:cTn id="12" dur="500"/>
                                        <p:tgtEl>
                                          <p:spTgt spid="68097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80977">
                                            <p:txEl>
                                              <p:pRg st="1" end="1"/>
                                            </p:txEl>
                                          </p:spTgt>
                                        </p:tgtEl>
                                        <p:attrNameLst>
                                          <p:attrName>style.visibility</p:attrName>
                                        </p:attrNameLst>
                                      </p:cBhvr>
                                      <p:to>
                                        <p:strVal val="visible"/>
                                      </p:to>
                                    </p:set>
                                    <p:animEffect transition="in" filter="blinds(horizontal)">
                                      <p:cBhvr>
                                        <p:cTn id="17" dur="500"/>
                                        <p:tgtEl>
                                          <p:spTgt spid="680977">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80977">
                                            <p:txEl>
                                              <p:pRg st="2" end="2"/>
                                            </p:txEl>
                                          </p:spTgt>
                                        </p:tgtEl>
                                        <p:attrNameLst>
                                          <p:attrName>style.visibility</p:attrName>
                                        </p:attrNameLst>
                                      </p:cBhvr>
                                      <p:to>
                                        <p:strVal val="visible"/>
                                      </p:to>
                                    </p:set>
                                    <p:animEffect transition="in" filter="blinds(horizontal)">
                                      <p:cBhvr>
                                        <p:cTn id="22" dur="500"/>
                                        <p:tgtEl>
                                          <p:spTgt spid="68097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1986" name="Rectangle 2"/>
          <p:cNvSpPr>
            <a:spLocks noChangeArrowheads="1"/>
          </p:cNvSpPr>
          <p:nvPr/>
        </p:nvSpPr>
        <p:spPr bwMode="auto">
          <a:xfrm>
            <a:off x="1533526" y="333375"/>
            <a:ext cx="91344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4400" b="1">
                <a:solidFill>
                  <a:srgbClr val="FF0000"/>
                </a:solidFill>
                <a:latin typeface="华文新魏" pitchFamily="2" charset="-122"/>
                <a:ea typeface="华文新魏" pitchFamily="2" charset="-122"/>
              </a:rPr>
              <a:t>2.  </a:t>
            </a:r>
            <a:r>
              <a:rPr kumimoji="1" lang="en-US" altLang="zh-CN" sz="4000" b="1">
                <a:solidFill>
                  <a:srgbClr val="FF0000"/>
                </a:solidFill>
                <a:latin typeface="Times New Roman" pitchFamily="18" charset="0"/>
                <a:ea typeface="华文新魏" pitchFamily="2" charset="-122"/>
              </a:rPr>
              <a:t>It is (high) time +that</a:t>
            </a:r>
            <a:r>
              <a:rPr kumimoji="1" lang="zh-CN" altLang="en-US" sz="4000" b="1">
                <a:solidFill>
                  <a:srgbClr val="FF0000"/>
                </a:solidFill>
                <a:latin typeface="Times New Roman" pitchFamily="18" charset="0"/>
                <a:ea typeface="华文新魏" pitchFamily="2" charset="-122"/>
              </a:rPr>
              <a:t>从句（过去式）</a:t>
            </a:r>
          </a:p>
        </p:txBody>
      </p:sp>
      <p:sp>
        <p:nvSpPr>
          <p:cNvPr id="681987" name="Rectangle 3"/>
          <p:cNvSpPr>
            <a:spLocks noChangeArrowheads="1"/>
          </p:cNvSpPr>
          <p:nvPr/>
        </p:nvSpPr>
        <p:spPr bwMode="auto">
          <a:xfrm>
            <a:off x="2279651" y="1554164"/>
            <a:ext cx="7993063" cy="3113087"/>
          </a:xfrm>
          <a:prstGeom prst="rect">
            <a:avLst/>
          </a:prstGeom>
          <a:noFill/>
          <a:ln>
            <a:noFill/>
          </a:ln>
          <a:effectLst/>
          <a:extLst>
            <a:ext uri="{909E8E84-426E-40DD-AFC4-6F175D3DCCD1}">
              <a14:hiddenFill xmlns:a14="http://schemas.microsoft.com/office/drawing/2010/main">
                <a:solidFill>
                  <a:srgbClr val="9CE157"/>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600" b="1">
                <a:solidFill>
                  <a:srgbClr val="000000"/>
                </a:solidFill>
                <a:latin typeface="Times New Roman" pitchFamily="18" charset="0"/>
                <a:ea typeface="华文新魏" pitchFamily="2" charset="-122"/>
              </a:rPr>
              <a:t>It is time that we </a:t>
            </a:r>
            <a:r>
              <a:rPr kumimoji="1" lang="en-US" altLang="zh-CN" sz="3600" b="1">
                <a:solidFill>
                  <a:srgbClr val="FF0000"/>
                </a:solidFill>
                <a:latin typeface="Times New Roman" pitchFamily="18" charset="0"/>
                <a:ea typeface="华文新魏" pitchFamily="2" charset="-122"/>
              </a:rPr>
              <a:t>went </a:t>
            </a:r>
            <a:r>
              <a:rPr kumimoji="1" lang="en-US" altLang="zh-CN" sz="3600" b="1">
                <a:solidFill>
                  <a:srgbClr val="000000"/>
                </a:solidFill>
                <a:latin typeface="Times New Roman" pitchFamily="18" charset="0"/>
                <a:ea typeface="华文新魏" pitchFamily="2" charset="-122"/>
              </a:rPr>
              <a:t> home.</a:t>
            </a:r>
          </a:p>
          <a:p>
            <a:pPr>
              <a:spcBef>
                <a:spcPct val="50000"/>
              </a:spcBef>
            </a:pPr>
            <a:r>
              <a:rPr kumimoji="1" lang="zh-CN" altLang="en-US" sz="3600" b="1">
                <a:solidFill>
                  <a:srgbClr val="000000"/>
                </a:solidFill>
                <a:latin typeface="Times New Roman" pitchFamily="18" charset="0"/>
                <a:ea typeface="华文新魏" pitchFamily="2" charset="-122"/>
              </a:rPr>
              <a:t>我们该回家了。</a:t>
            </a:r>
          </a:p>
          <a:p>
            <a:pPr>
              <a:spcBef>
                <a:spcPct val="50000"/>
              </a:spcBef>
            </a:pPr>
            <a:r>
              <a:rPr kumimoji="1" lang="en-US" altLang="zh-CN" sz="3600" b="1">
                <a:solidFill>
                  <a:srgbClr val="000000"/>
                </a:solidFill>
                <a:latin typeface="Times New Roman" pitchFamily="18" charset="0"/>
                <a:ea typeface="华文新魏" pitchFamily="2" charset="-122"/>
              </a:rPr>
              <a:t>It is high time that you </a:t>
            </a:r>
            <a:r>
              <a:rPr kumimoji="1" lang="en-US" altLang="zh-CN" sz="3600" b="1">
                <a:solidFill>
                  <a:srgbClr val="FF0000"/>
                </a:solidFill>
                <a:latin typeface="Times New Roman" pitchFamily="18" charset="0"/>
                <a:ea typeface="华文新魏" pitchFamily="2" charset="-122"/>
              </a:rPr>
              <a:t>went </a:t>
            </a:r>
            <a:r>
              <a:rPr kumimoji="1" lang="en-US" altLang="zh-CN" sz="3600" b="1">
                <a:solidFill>
                  <a:srgbClr val="000000"/>
                </a:solidFill>
                <a:latin typeface="Times New Roman" pitchFamily="18" charset="0"/>
                <a:ea typeface="华文新魏" pitchFamily="2" charset="-122"/>
              </a:rPr>
              <a:t>to bed.</a:t>
            </a:r>
          </a:p>
          <a:p>
            <a:pPr>
              <a:spcBef>
                <a:spcPct val="50000"/>
              </a:spcBef>
            </a:pPr>
            <a:r>
              <a:rPr kumimoji="1" lang="zh-CN" altLang="en-US" sz="3600" b="1">
                <a:solidFill>
                  <a:srgbClr val="000000"/>
                </a:solidFill>
                <a:latin typeface="Times New Roman" pitchFamily="18" charset="0"/>
                <a:ea typeface="华文新魏" pitchFamily="2" charset="-122"/>
              </a:rPr>
              <a:t>你早该睡觉 了。</a:t>
            </a:r>
          </a:p>
        </p:txBody>
      </p:sp>
    </p:spTree>
    <p:extLst>
      <p:ext uri="{BB962C8B-B14F-4D97-AF65-F5344CB8AC3E}">
        <p14:creationId xmlns:p14="http://schemas.microsoft.com/office/powerpoint/2010/main" val="4713825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81987">
                                            <p:txEl>
                                              <p:pRg st="1" end="1"/>
                                            </p:txEl>
                                          </p:spTgt>
                                        </p:tgtEl>
                                        <p:attrNameLst>
                                          <p:attrName>style.visibility</p:attrName>
                                        </p:attrNameLst>
                                      </p:cBhvr>
                                      <p:to>
                                        <p:strVal val="visible"/>
                                      </p:to>
                                    </p:set>
                                    <p:animEffect transition="in" filter="blinds(horizontal)">
                                      <p:cBhvr>
                                        <p:cTn id="7" dur="500"/>
                                        <p:tgtEl>
                                          <p:spTgt spid="681987">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81987">
                                            <p:txEl>
                                              <p:pRg st="0" end="0"/>
                                            </p:txEl>
                                          </p:spTgt>
                                        </p:tgtEl>
                                        <p:attrNameLst>
                                          <p:attrName>style.visibility</p:attrName>
                                        </p:attrNameLst>
                                      </p:cBhvr>
                                      <p:to>
                                        <p:strVal val="visible"/>
                                      </p:to>
                                    </p:set>
                                    <p:animEffect transition="in" filter="blinds(horizontal)">
                                      <p:cBhvr>
                                        <p:cTn id="12" dur="500"/>
                                        <p:tgtEl>
                                          <p:spTgt spid="68198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81987">
                                            <p:txEl>
                                              <p:pRg st="3" end="3"/>
                                            </p:txEl>
                                          </p:spTgt>
                                        </p:tgtEl>
                                        <p:attrNameLst>
                                          <p:attrName>style.visibility</p:attrName>
                                        </p:attrNameLst>
                                      </p:cBhvr>
                                      <p:to>
                                        <p:strVal val="visible"/>
                                      </p:to>
                                    </p:set>
                                    <p:animEffect transition="in" filter="blinds(horizontal)">
                                      <p:cBhvr>
                                        <p:cTn id="17" dur="500"/>
                                        <p:tgtEl>
                                          <p:spTgt spid="681987">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81987">
                                            <p:txEl>
                                              <p:pRg st="2" end="2"/>
                                            </p:txEl>
                                          </p:spTgt>
                                        </p:tgtEl>
                                        <p:attrNameLst>
                                          <p:attrName>style.visibility</p:attrName>
                                        </p:attrNameLst>
                                      </p:cBhvr>
                                      <p:to>
                                        <p:strVal val="visible"/>
                                      </p:to>
                                    </p:set>
                                    <p:animEffect transition="in" filter="blinds(horizontal)">
                                      <p:cBhvr>
                                        <p:cTn id="22" dur="500"/>
                                        <p:tgtEl>
                                          <p:spTgt spid="6819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3010" name="Rectangle 2"/>
          <p:cNvSpPr>
            <a:spLocks noChangeArrowheads="1"/>
          </p:cNvSpPr>
          <p:nvPr/>
        </p:nvSpPr>
        <p:spPr bwMode="auto">
          <a:xfrm>
            <a:off x="1992314" y="188913"/>
            <a:ext cx="76041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4400" b="1">
                <a:solidFill>
                  <a:srgbClr val="FF0000"/>
                </a:solidFill>
                <a:latin typeface="华文新魏" pitchFamily="2" charset="-122"/>
                <a:ea typeface="华文新魏" pitchFamily="2" charset="-122"/>
              </a:rPr>
              <a:t>3. </a:t>
            </a:r>
            <a:r>
              <a:rPr kumimoji="1" lang="en-US" altLang="en-US" sz="4000" b="1">
                <a:solidFill>
                  <a:srgbClr val="FF0000"/>
                </a:solidFill>
                <a:latin typeface="Times New Roman" pitchFamily="18" charset="0"/>
                <a:ea typeface="华文新魏" pitchFamily="2" charset="-122"/>
              </a:rPr>
              <a:t>If only</a:t>
            </a:r>
            <a:r>
              <a:rPr kumimoji="1" lang="en-US" altLang="zh-CN" sz="4000" b="1">
                <a:solidFill>
                  <a:srgbClr val="FF0000"/>
                </a:solidFill>
                <a:latin typeface="Times New Roman" pitchFamily="18" charset="0"/>
                <a:ea typeface="华文新魏" pitchFamily="2" charset="-122"/>
              </a:rPr>
              <a:t> </a:t>
            </a:r>
            <a:r>
              <a:rPr kumimoji="1" lang="en-US" altLang="en-US" sz="4000" b="1">
                <a:solidFill>
                  <a:srgbClr val="FF0000"/>
                </a:solidFill>
                <a:latin typeface="Times New Roman" pitchFamily="18" charset="0"/>
                <a:ea typeface="华文新魏" pitchFamily="2" charset="-122"/>
              </a:rPr>
              <a:t>(要是…就好了）的用法</a:t>
            </a:r>
            <a:endParaRPr kumimoji="1" lang="zh-CN" altLang="en-US" sz="4000" b="1">
              <a:solidFill>
                <a:srgbClr val="FF0000"/>
              </a:solidFill>
              <a:latin typeface="Times New Roman" pitchFamily="18" charset="0"/>
              <a:ea typeface="华文新魏" pitchFamily="2" charset="-122"/>
            </a:endParaRPr>
          </a:p>
        </p:txBody>
      </p:sp>
      <p:graphicFrame>
        <p:nvGraphicFramePr>
          <p:cNvPr id="683011" name="Group 3"/>
          <p:cNvGraphicFramePr>
            <a:graphicFrameLocks noGrp="1"/>
          </p:cNvGraphicFramePr>
          <p:nvPr/>
        </p:nvGraphicFramePr>
        <p:xfrm>
          <a:off x="1558926" y="1052513"/>
          <a:ext cx="9109075" cy="2830386"/>
        </p:xfrm>
        <a:graphic>
          <a:graphicData uri="http://schemas.openxmlformats.org/drawingml/2006/table">
            <a:tbl>
              <a:tblPr/>
              <a:tblGrid>
                <a:gridCol w="4427538"/>
                <a:gridCol w="4681537"/>
              </a:tblGrid>
              <a:tr h="1008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charset="-122"/>
                        </a:rPr>
                        <a:t>现在的情况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1"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1" lang="zh-CN" altLang="en-US" sz="2800" b="1" i="0" u="none" strike="noStrike" cap="none" normalizeH="0" baseline="0" smtClean="0">
                          <a:ln>
                            <a:noFill/>
                          </a:ln>
                          <a:solidFill>
                            <a:schemeClr val="tx1"/>
                          </a:solidFill>
                          <a:effectLst/>
                          <a:latin typeface="Tahoma" pitchFamily="34" charset="0"/>
                          <a:ea typeface="宋体" charset="-122"/>
                        </a:rPr>
                        <a:t>过去时</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1" i="0" u="none" strike="noStrike" cap="none" normalizeH="0" baseline="0" smtClean="0">
                        <a:ln>
                          <a:noFill/>
                        </a:ln>
                        <a:solidFill>
                          <a:schemeClr val="tx1"/>
                        </a:solidFill>
                        <a:effectLst/>
                        <a:latin typeface="Tahoma"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99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charset="-122"/>
                        </a:rPr>
                        <a:t>过去的情况</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Tahoma" pitchFamily="34" charset="0"/>
                          <a:ea typeface="宋体" charset="-122"/>
                        </a:rPr>
                        <a:t>had+</a:t>
                      </a:r>
                      <a:r>
                        <a:rPr kumimoji="0" lang="zh-CN" altLang="en-US" sz="2800" b="1" i="0" u="none" strike="noStrike" cap="none" normalizeH="0" baseline="0" smtClean="0">
                          <a:ln>
                            <a:noFill/>
                          </a:ln>
                          <a:solidFill>
                            <a:schemeClr val="tx1"/>
                          </a:solidFill>
                          <a:effectLst/>
                          <a:latin typeface="Tahoma" pitchFamily="34" charset="0"/>
                          <a:ea typeface="宋体" charset="-122"/>
                        </a:rPr>
                        <a:t>过去分词</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0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charset="-122"/>
                        </a:rPr>
                        <a:t>将来的情况</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Tahoma" pitchFamily="34" charset="0"/>
                          <a:ea typeface="宋体" charset="-122"/>
                        </a:rPr>
                        <a:t>would /could + v.</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83025" name="Rectangle 17"/>
          <p:cNvSpPr>
            <a:spLocks noChangeArrowheads="1"/>
          </p:cNvSpPr>
          <p:nvPr/>
        </p:nvSpPr>
        <p:spPr bwMode="auto">
          <a:xfrm>
            <a:off x="1703388" y="4221163"/>
            <a:ext cx="9396412" cy="2043112"/>
          </a:xfrm>
          <a:prstGeom prst="rect">
            <a:avLst/>
          </a:prstGeom>
          <a:noFill/>
          <a:ln>
            <a:noFill/>
          </a:ln>
          <a:effectLst/>
          <a:extLst>
            <a:ext uri="{909E8E84-426E-40DD-AFC4-6F175D3DCCD1}">
              <a14:hiddenFill xmlns:a14="http://schemas.microsoft.com/office/drawing/2010/main">
                <a:solidFill>
                  <a:srgbClr val="9CE157"/>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200">
                <a:solidFill>
                  <a:srgbClr val="000000"/>
                </a:solidFill>
                <a:latin typeface="Times New Roman" pitchFamily="18" charset="0"/>
                <a:ea typeface="华文新魏" pitchFamily="2" charset="-122"/>
              </a:rPr>
              <a:t>If only I</a:t>
            </a:r>
            <a:r>
              <a:rPr kumimoji="1" lang="en-US" altLang="zh-CN" sz="3200" u="sng">
                <a:solidFill>
                  <a:srgbClr val="FF0000"/>
                </a:solidFill>
                <a:latin typeface="Times New Roman" pitchFamily="18" charset="0"/>
                <a:ea typeface="华文新魏" pitchFamily="2" charset="-122"/>
              </a:rPr>
              <a:t> could</a:t>
            </a:r>
            <a:r>
              <a:rPr kumimoji="1" lang="en-US" altLang="zh-CN" sz="3200">
                <a:solidFill>
                  <a:srgbClr val="FF0000"/>
                </a:solidFill>
                <a:latin typeface="Times New Roman" pitchFamily="18" charset="0"/>
                <a:ea typeface="华文新魏" pitchFamily="2" charset="-122"/>
              </a:rPr>
              <a:t> </a:t>
            </a:r>
            <a:r>
              <a:rPr kumimoji="1" lang="en-US" altLang="zh-CN" sz="3200">
                <a:solidFill>
                  <a:srgbClr val="000000"/>
                </a:solidFill>
                <a:latin typeface="Times New Roman" pitchFamily="18" charset="0"/>
                <a:ea typeface="华文新魏" pitchFamily="2" charset="-122"/>
              </a:rPr>
              <a:t>learn English well in one day.</a:t>
            </a:r>
          </a:p>
          <a:p>
            <a:pPr>
              <a:spcBef>
                <a:spcPct val="50000"/>
              </a:spcBef>
            </a:pPr>
            <a:r>
              <a:rPr kumimoji="1" lang="en-US" altLang="zh-CN" sz="3200">
                <a:solidFill>
                  <a:srgbClr val="000000"/>
                </a:solidFill>
                <a:latin typeface="Times New Roman" pitchFamily="18" charset="0"/>
                <a:ea typeface="华文新魏" pitchFamily="2" charset="-122"/>
              </a:rPr>
              <a:t>If only I </a:t>
            </a:r>
            <a:r>
              <a:rPr kumimoji="1" lang="en-US" altLang="zh-CN" sz="3200" u="sng">
                <a:solidFill>
                  <a:srgbClr val="FF0000"/>
                </a:solidFill>
                <a:latin typeface="Times New Roman" pitchFamily="18" charset="0"/>
                <a:ea typeface="华文新魏" pitchFamily="2" charset="-122"/>
              </a:rPr>
              <a:t>had not been</a:t>
            </a:r>
            <a:r>
              <a:rPr kumimoji="1" lang="en-US" altLang="zh-CN" sz="3200">
                <a:solidFill>
                  <a:srgbClr val="000000"/>
                </a:solidFill>
                <a:latin typeface="Times New Roman" pitchFamily="18" charset="0"/>
                <a:ea typeface="华文新魏" pitchFamily="2" charset="-122"/>
              </a:rPr>
              <a:t> late for the interview.</a:t>
            </a:r>
          </a:p>
          <a:p>
            <a:pPr>
              <a:spcBef>
                <a:spcPct val="50000"/>
              </a:spcBef>
            </a:pPr>
            <a:r>
              <a:rPr kumimoji="1" lang="en-US" altLang="zh-CN" sz="3200">
                <a:solidFill>
                  <a:srgbClr val="000000"/>
                </a:solidFill>
                <a:latin typeface="Times New Roman" pitchFamily="18" charset="0"/>
                <a:ea typeface="华文新魏" pitchFamily="2" charset="-122"/>
              </a:rPr>
              <a:t>If only he </a:t>
            </a:r>
            <a:r>
              <a:rPr kumimoji="1" lang="en-US" altLang="zh-CN" sz="3200" u="sng">
                <a:solidFill>
                  <a:srgbClr val="FF0000"/>
                </a:solidFill>
                <a:latin typeface="Times New Roman" pitchFamily="18" charset="0"/>
                <a:ea typeface="华文新魏" pitchFamily="2" charset="-122"/>
              </a:rPr>
              <a:t>would reply to</a:t>
            </a:r>
            <a:r>
              <a:rPr kumimoji="1" lang="en-US" altLang="zh-CN" sz="3200">
                <a:solidFill>
                  <a:srgbClr val="000000"/>
                </a:solidFill>
                <a:latin typeface="Times New Roman" pitchFamily="18" charset="0"/>
                <a:ea typeface="华文新魏" pitchFamily="2" charset="-122"/>
              </a:rPr>
              <a:t> my letter.</a:t>
            </a:r>
          </a:p>
        </p:txBody>
      </p:sp>
    </p:spTree>
    <p:extLst>
      <p:ext uri="{BB962C8B-B14F-4D97-AF65-F5344CB8AC3E}">
        <p14:creationId xmlns:p14="http://schemas.microsoft.com/office/powerpoint/2010/main" val="13497051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683011"/>
                                        </p:tgtEl>
                                        <p:attrNameLst>
                                          <p:attrName>style.visibility</p:attrName>
                                        </p:attrNameLst>
                                      </p:cBhvr>
                                      <p:to>
                                        <p:strVal val="visible"/>
                                      </p:to>
                                    </p:set>
                                    <p:animEffect transition="in" filter="box(in)">
                                      <p:cBhvr>
                                        <p:cTn id="7" dur="500"/>
                                        <p:tgtEl>
                                          <p:spTgt spid="6830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83011"/>
                                        </p:tgtEl>
                                        <p:attrNameLst>
                                          <p:attrName>style.visibility</p:attrName>
                                        </p:attrNameLst>
                                      </p:cBhvr>
                                      <p:to>
                                        <p:strVal val="visible"/>
                                      </p:to>
                                    </p:set>
                                    <p:animEffect transition="in" filter="blinds(horizontal)">
                                      <p:cBhvr>
                                        <p:cTn id="12" dur="500"/>
                                        <p:tgtEl>
                                          <p:spTgt spid="6830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83025">
                                            <p:txEl>
                                              <p:pRg st="0" end="0"/>
                                            </p:txEl>
                                          </p:spTgt>
                                        </p:tgtEl>
                                        <p:attrNameLst>
                                          <p:attrName>style.visibility</p:attrName>
                                        </p:attrNameLst>
                                      </p:cBhvr>
                                      <p:to>
                                        <p:strVal val="visible"/>
                                      </p:to>
                                    </p:set>
                                    <p:animEffect transition="in" filter="blinds(horizontal)">
                                      <p:cBhvr>
                                        <p:cTn id="17" dur="500"/>
                                        <p:tgtEl>
                                          <p:spTgt spid="683025">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83025">
                                            <p:txEl>
                                              <p:pRg st="2" end="2"/>
                                            </p:txEl>
                                          </p:spTgt>
                                        </p:tgtEl>
                                        <p:attrNameLst>
                                          <p:attrName>style.visibility</p:attrName>
                                        </p:attrNameLst>
                                      </p:cBhvr>
                                      <p:to>
                                        <p:strVal val="visible"/>
                                      </p:to>
                                    </p:set>
                                    <p:animEffect transition="in" filter="blinds(horizontal)">
                                      <p:cBhvr>
                                        <p:cTn id="22" dur="500"/>
                                        <p:tgtEl>
                                          <p:spTgt spid="6830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4034" name="Rectangle 2"/>
          <p:cNvSpPr>
            <a:spLocks noChangeArrowheads="1"/>
          </p:cNvSpPr>
          <p:nvPr/>
        </p:nvSpPr>
        <p:spPr bwMode="auto">
          <a:xfrm>
            <a:off x="1524000" y="333376"/>
            <a:ext cx="9190038" cy="545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4000" b="1" dirty="0">
                <a:solidFill>
                  <a:srgbClr val="FF0000"/>
                </a:solidFill>
                <a:latin typeface="华文新魏" pitchFamily="2" charset="-122"/>
                <a:ea typeface="华文新魏" pitchFamily="2" charset="-122"/>
              </a:rPr>
              <a:t>4. </a:t>
            </a:r>
            <a:r>
              <a:rPr kumimoji="1" lang="zh-CN" altLang="en-US" sz="3600" b="1" dirty="0">
                <a:solidFill>
                  <a:srgbClr val="FF0000"/>
                </a:solidFill>
                <a:latin typeface="Times New Roman" pitchFamily="18" charset="0"/>
                <a:ea typeface="华文新魏" pitchFamily="2" charset="-122"/>
              </a:rPr>
              <a:t>虚拟语气还可表示祝愿、诅咒、禁止等</a:t>
            </a:r>
          </a:p>
          <a:p>
            <a:endParaRPr kumimoji="1" lang="zh-CN" altLang="en-US" sz="3600" b="1" dirty="0">
              <a:solidFill>
                <a:srgbClr val="FF0000"/>
              </a:solidFill>
              <a:latin typeface="Times New Roman" pitchFamily="18" charset="0"/>
              <a:ea typeface="华文新魏" pitchFamily="2" charset="-122"/>
            </a:endParaRPr>
          </a:p>
          <a:p>
            <a:endParaRPr kumimoji="1" lang="zh-CN" altLang="en-US" sz="3600" b="1" dirty="0">
              <a:solidFill>
                <a:srgbClr val="FFFF00"/>
              </a:solidFill>
              <a:latin typeface="Times New Roman" pitchFamily="18" charset="0"/>
              <a:ea typeface="华文新魏" pitchFamily="2" charset="-122"/>
            </a:endParaRPr>
          </a:p>
          <a:p>
            <a:r>
              <a:rPr kumimoji="1" lang="en-US" altLang="zh-CN" sz="4000" b="1" dirty="0">
                <a:solidFill>
                  <a:srgbClr val="FF0000"/>
                </a:solidFill>
                <a:latin typeface="Times New Roman" pitchFamily="18" charset="0"/>
                <a:ea typeface="华文新魏" pitchFamily="2" charset="-122"/>
              </a:rPr>
              <a:t>Long live</a:t>
            </a:r>
            <a:r>
              <a:rPr kumimoji="1" lang="en-US" altLang="zh-CN" sz="4000" b="1" dirty="0">
                <a:solidFill>
                  <a:srgbClr val="000000"/>
                </a:solidFill>
                <a:latin typeface="Times New Roman" pitchFamily="18" charset="0"/>
                <a:ea typeface="华文新魏" pitchFamily="2" charset="-122"/>
              </a:rPr>
              <a:t> the People’s Republic of China!</a:t>
            </a:r>
          </a:p>
          <a:p>
            <a:endParaRPr kumimoji="1" lang="en-US" altLang="zh-CN" sz="4000" b="1" dirty="0">
              <a:solidFill>
                <a:srgbClr val="000000"/>
              </a:solidFill>
              <a:latin typeface="Times New Roman" pitchFamily="18" charset="0"/>
              <a:ea typeface="华文新魏" pitchFamily="2" charset="-122"/>
            </a:endParaRPr>
          </a:p>
          <a:p>
            <a:r>
              <a:rPr kumimoji="1" lang="en-US" altLang="zh-CN" sz="4000" b="1" dirty="0">
                <a:solidFill>
                  <a:srgbClr val="000000"/>
                </a:solidFill>
                <a:latin typeface="Times New Roman" pitchFamily="18" charset="0"/>
                <a:ea typeface="华文新魏" pitchFamily="2" charset="-122"/>
              </a:rPr>
              <a:t>God bless you!</a:t>
            </a:r>
          </a:p>
          <a:p>
            <a:endParaRPr kumimoji="1" lang="en-US" altLang="zh-CN" sz="4000" b="1" dirty="0">
              <a:solidFill>
                <a:srgbClr val="000000"/>
              </a:solidFill>
              <a:latin typeface="Times New Roman" pitchFamily="18" charset="0"/>
              <a:ea typeface="华文新魏" pitchFamily="2" charset="-122"/>
            </a:endParaRPr>
          </a:p>
          <a:p>
            <a:r>
              <a:rPr kumimoji="1" lang="en-US" altLang="zh-CN" sz="4000" b="1" dirty="0">
                <a:solidFill>
                  <a:srgbClr val="FF0000"/>
                </a:solidFill>
                <a:latin typeface="Times New Roman" pitchFamily="18" charset="0"/>
                <a:ea typeface="华文新魏" pitchFamily="2" charset="-122"/>
              </a:rPr>
              <a:t>May</a:t>
            </a:r>
            <a:r>
              <a:rPr kumimoji="1" lang="en-US" altLang="zh-CN" sz="4000" b="1" dirty="0">
                <a:solidFill>
                  <a:srgbClr val="000000"/>
                </a:solidFill>
                <a:latin typeface="Times New Roman" pitchFamily="18" charset="0"/>
                <a:ea typeface="华文新魏" pitchFamily="2" charset="-122"/>
              </a:rPr>
              <a:t> you </a:t>
            </a:r>
            <a:r>
              <a:rPr kumimoji="1" lang="en-US" altLang="zh-CN" sz="4000" b="1" dirty="0">
                <a:solidFill>
                  <a:srgbClr val="FF0000"/>
                </a:solidFill>
                <a:latin typeface="Times New Roman" pitchFamily="18" charset="0"/>
                <a:ea typeface="华文新魏" pitchFamily="2" charset="-122"/>
              </a:rPr>
              <a:t>succeed</a:t>
            </a:r>
            <a:r>
              <a:rPr kumimoji="1" lang="en-US" altLang="zh-CN" sz="4000" b="1" dirty="0">
                <a:solidFill>
                  <a:srgbClr val="000000"/>
                </a:solidFill>
                <a:latin typeface="Times New Roman" pitchFamily="18" charset="0"/>
                <a:ea typeface="华文新魏" pitchFamily="2" charset="-122"/>
              </a:rPr>
              <a:t> in your entrance </a:t>
            </a:r>
          </a:p>
          <a:p>
            <a:r>
              <a:rPr kumimoji="1" lang="en-US" altLang="zh-CN" sz="4000" b="1" dirty="0">
                <a:solidFill>
                  <a:srgbClr val="000000"/>
                </a:solidFill>
                <a:latin typeface="Times New Roman" pitchFamily="18" charset="0"/>
                <a:ea typeface="华文新魏" pitchFamily="2" charset="-122"/>
              </a:rPr>
              <a:t>examination.</a:t>
            </a:r>
          </a:p>
        </p:txBody>
      </p:sp>
    </p:spTree>
    <p:extLst>
      <p:ext uri="{BB962C8B-B14F-4D97-AF65-F5344CB8AC3E}">
        <p14:creationId xmlns:p14="http://schemas.microsoft.com/office/powerpoint/2010/main" val="5043092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84034">
                                            <p:txEl>
                                              <p:pRg st="3" end="3"/>
                                            </p:txEl>
                                          </p:spTgt>
                                        </p:tgtEl>
                                        <p:attrNameLst>
                                          <p:attrName>style.visibility</p:attrName>
                                        </p:attrNameLst>
                                      </p:cBhvr>
                                      <p:to>
                                        <p:strVal val="visible"/>
                                      </p:to>
                                    </p:set>
                                    <p:animEffect transition="in" filter="blinds(horizontal)">
                                      <p:cBhvr>
                                        <p:cTn id="7" dur="500"/>
                                        <p:tgtEl>
                                          <p:spTgt spid="684034">
                                            <p:txEl>
                                              <p:pRg st="3" end="3"/>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84034">
                                            <p:txEl>
                                              <p:pRg st="5" end="5"/>
                                            </p:txEl>
                                          </p:spTgt>
                                        </p:tgtEl>
                                        <p:attrNameLst>
                                          <p:attrName>style.visibility</p:attrName>
                                        </p:attrNameLst>
                                      </p:cBhvr>
                                      <p:to>
                                        <p:strVal val="visible"/>
                                      </p:to>
                                    </p:set>
                                    <p:animEffect transition="in" filter="blinds(horizontal)">
                                      <p:cBhvr>
                                        <p:cTn id="12" dur="500"/>
                                        <p:tgtEl>
                                          <p:spTgt spid="684034">
                                            <p:txEl>
                                              <p:pRg st="5" end="5"/>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84034">
                                            <p:txEl>
                                              <p:pRg st="7" end="7"/>
                                            </p:txEl>
                                          </p:spTgt>
                                        </p:tgtEl>
                                        <p:attrNameLst>
                                          <p:attrName>style.visibility</p:attrName>
                                        </p:attrNameLst>
                                      </p:cBhvr>
                                      <p:to>
                                        <p:strVal val="visible"/>
                                      </p:to>
                                    </p:set>
                                    <p:animEffect transition="in" filter="blinds(horizontal)">
                                      <p:cBhvr>
                                        <p:cTn id="17" dur="500"/>
                                        <p:tgtEl>
                                          <p:spTgt spid="684034">
                                            <p:txEl>
                                              <p:pRg st="7" end="7"/>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84034">
                                            <p:txEl>
                                              <p:pRg st="8" end="8"/>
                                            </p:txEl>
                                          </p:spTgt>
                                        </p:tgtEl>
                                        <p:attrNameLst>
                                          <p:attrName>style.visibility</p:attrName>
                                        </p:attrNameLst>
                                      </p:cBhvr>
                                      <p:to>
                                        <p:strVal val="visible"/>
                                      </p:to>
                                    </p:set>
                                    <p:animEffect transition="in" filter="blinds(horizontal)">
                                      <p:cBhvr>
                                        <p:cTn id="22" dur="500"/>
                                        <p:tgtEl>
                                          <p:spTgt spid="68403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5058" name="Text Box 2"/>
          <p:cNvSpPr txBox="1">
            <a:spLocks noChangeArrowheads="1"/>
          </p:cNvSpPr>
          <p:nvPr/>
        </p:nvSpPr>
        <p:spPr bwMode="auto">
          <a:xfrm>
            <a:off x="1524001" y="1"/>
            <a:ext cx="6049963"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4800" b="1">
                <a:solidFill>
                  <a:srgbClr val="000000"/>
                </a:solidFill>
                <a:latin typeface="Tahoma" pitchFamily="34" charset="0"/>
                <a:ea typeface="宋体" charset="-122"/>
              </a:rPr>
              <a:t>Multiple choices</a:t>
            </a:r>
          </a:p>
        </p:txBody>
      </p:sp>
      <p:sp>
        <p:nvSpPr>
          <p:cNvPr id="685059" name="Text Box 3"/>
          <p:cNvSpPr txBox="1">
            <a:spLocks noChangeArrowheads="1"/>
          </p:cNvSpPr>
          <p:nvPr/>
        </p:nvSpPr>
        <p:spPr bwMode="auto">
          <a:xfrm>
            <a:off x="1524000" y="765175"/>
            <a:ext cx="9144000" cy="671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charset="0"/>
                <a:ea typeface="宋体" charset="-122"/>
              </a:defRPr>
            </a:lvl1pPr>
            <a:lvl2pPr marL="800100" indent="-342900">
              <a:defRPr>
                <a:solidFill>
                  <a:schemeClr val="tx1"/>
                </a:solidFill>
                <a:latin typeface="Arial" charset="0"/>
                <a:ea typeface="宋体" charset="-122"/>
              </a:defRPr>
            </a:lvl2pPr>
            <a:lvl3pPr marL="1257300" indent="-342900">
              <a:defRPr>
                <a:solidFill>
                  <a:schemeClr val="tx1"/>
                </a:solidFill>
                <a:latin typeface="Arial" charset="0"/>
                <a:ea typeface="宋体" charset="-122"/>
              </a:defRPr>
            </a:lvl3pPr>
            <a:lvl4pPr marL="1714500" indent="-342900">
              <a:defRPr>
                <a:solidFill>
                  <a:schemeClr val="tx1"/>
                </a:solidFill>
                <a:latin typeface="Arial" charset="0"/>
                <a:ea typeface="宋体" charset="-122"/>
              </a:defRPr>
            </a:lvl4pPr>
            <a:lvl5pPr marL="2171700" indent="-342900">
              <a:defRPr>
                <a:solidFill>
                  <a:schemeClr val="tx1"/>
                </a:solidFill>
                <a:latin typeface="Arial" charset="0"/>
                <a:ea typeface="宋体" charset="-122"/>
              </a:defRPr>
            </a:lvl5pPr>
            <a:lvl6pPr marL="2628900" indent="-342900" fontAlgn="base">
              <a:spcBef>
                <a:spcPct val="0"/>
              </a:spcBef>
              <a:spcAft>
                <a:spcPct val="0"/>
              </a:spcAft>
              <a:defRPr>
                <a:solidFill>
                  <a:schemeClr val="tx1"/>
                </a:solidFill>
                <a:latin typeface="Arial" charset="0"/>
                <a:ea typeface="宋体" charset="-122"/>
              </a:defRPr>
            </a:lvl6pPr>
            <a:lvl7pPr marL="3086100" indent="-342900" fontAlgn="base">
              <a:spcBef>
                <a:spcPct val="0"/>
              </a:spcBef>
              <a:spcAft>
                <a:spcPct val="0"/>
              </a:spcAft>
              <a:defRPr>
                <a:solidFill>
                  <a:schemeClr val="tx1"/>
                </a:solidFill>
                <a:latin typeface="Arial" charset="0"/>
                <a:ea typeface="宋体" charset="-122"/>
              </a:defRPr>
            </a:lvl7pPr>
            <a:lvl8pPr marL="3543300" indent="-342900" fontAlgn="base">
              <a:spcBef>
                <a:spcPct val="0"/>
              </a:spcBef>
              <a:spcAft>
                <a:spcPct val="0"/>
              </a:spcAft>
              <a:defRPr>
                <a:solidFill>
                  <a:schemeClr val="tx1"/>
                </a:solidFill>
                <a:latin typeface="Arial" charset="0"/>
                <a:ea typeface="宋体" charset="-122"/>
              </a:defRPr>
            </a:lvl8pPr>
            <a:lvl9pPr marL="4000500" indent="-342900" fontAlgn="base">
              <a:spcBef>
                <a:spcPct val="0"/>
              </a:spcBef>
              <a:spcAft>
                <a:spcPct val="0"/>
              </a:spcAft>
              <a:defRPr>
                <a:solidFill>
                  <a:schemeClr val="tx1"/>
                </a:solidFill>
                <a:latin typeface="Arial" charset="0"/>
                <a:ea typeface="宋体" charset="-122"/>
              </a:defRPr>
            </a:lvl9pPr>
          </a:lstStyle>
          <a:p>
            <a:r>
              <a:rPr lang="en-US" altLang="zh-CN" sz="2800" b="1">
                <a:solidFill>
                  <a:srgbClr val="000000"/>
                </a:solidFill>
                <a:latin typeface="Tahoma" pitchFamily="34" charset="0"/>
              </a:rPr>
              <a:t>1.If he had not lost his money, he ____ the piano last week.</a:t>
            </a:r>
          </a:p>
          <a:p>
            <a:r>
              <a:rPr lang="en-US" altLang="zh-CN" sz="2800" b="1">
                <a:solidFill>
                  <a:srgbClr val="000000"/>
                </a:solidFill>
                <a:latin typeface="Tahoma" pitchFamily="34" charset="0"/>
              </a:rPr>
              <a:t> A .would buy                B. had bought  </a:t>
            </a:r>
          </a:p>
          <a:p>
            <a:r>
              <a:rPr lang="en-US" altLang="zh-CN" sz="2800" b="1">
                <a:solidFill>
                  <a:srgbClr val="000000"/>
                </a:solidFill>
                <a:latin typeface="Tahoma" pitchFamily="34" charset="0"/>
              </a:rPr>
              <a:t> C. could have bought  D. bought</a:t>
            </a:r>
          </a:p>
          <a:p>
            <a:r>
              <a:rPr lang="en-US" altLang="zh-CN" sz="2800" b="1">
                <a:solidFill>
                  <a:srgbClr val="000000"/>
                </a:solidFill>
                <a:latin typeface="Tahoma" pitchFamily="34" charset="0"/>
              </a:rPr>
              <a:t>2.I don’t think that I shall fail. But if I ____, I would try again.</a:t>
            </a:r>
          </a:p>
          <a:p>
            <a:r>
              <a:rPr lang="en-US" altLang="zh-CN" sz="2800" b="1">
                <a:solidFill>
                  <a:srgbClr val="000000"/>
                </a:solidFill>
                <a:latin typeface="Tahoma" pitchFamily="34" charset="0"/>
              </a:rPr>
              <a:t> A. fail                 B. would fail  </a:t>
            </a:r>
          </a:p>
          <a:p>
            <a:r>
              <a:rPr lang="en-US" altLang="zh-CN" sz="2800" b="1">
                <a:solidFill>
                  <a:srgbClr val="000000"/>
                </a:solidFill>
                <a:latin typeface="Tahoma" pitchFamily="34" charset="0"/>
              </a:rPr>
              <a:t> C. should fail   D. had failed</a:t>
            </a:r>
          </a:p>
          <a:p>
            <a:r>
              <a:rPr lang="en-US" altLang="zh-CN" sz="2800" b="1">
                <a:solidFill>
                  <a:srgbClr val="000000"/>
                </a:solidFill>
                <a:latin typeface="Tahoma" pitchFamily="34" charset="0"/>
              </a:rPr>
              <a:t>3. I wish I ____ able to tell him all about it last night. </a:t>
            </a:r>
          </a:p>
          <a:p>
            <a:r>
              <a:rPr lang="en-US" altLang="zh-CN" sz="2800" b="1">
                <a:solidFill>
                  <a:srgbClr val="000000"/>
                </a:solidFill>
                <a:latin typeface="Tahoma" pitchFamily="34" charset="0"/>
              </a:rPr>
              <a:t>A. was     B. were    C. had been    D. should be </a:t>
            </a:r>
          </a:p>
          <a:p>
            <a:r>
              <a:rPr lang="en-US" altLang="zh-CN" sz="2800" b="1">
                <a:solidFill>
                  <a:srgbClr val="000000"/>
                </a:solidFill>
                <a:latin typeface="Tahoma" pitchFamily="34" charset="0"/>
              </a:rPr>
              <a:t>4. The man insisted that he _____ there. </a:t>
            </a:r>
          </a:p>
          <a:p>
            <a:pPr>
              <a:buFontTx/>
              <a:buAutoNum type="alphaUcPeriod"/>
            </a:pPr>
            <a:r>
              <a:rPr lang="en-US" altLang="zh-CN" sz="2800" b="1">
                <a:solidFill>
                  <a:srgbClr val="000000"/>
                </a:solidFill>
                <a:latin typeface="Tahoma" pitchFamily="34" charset="0"/>
              </a:rPr>
              <a:t>should send     B. would be sent    </a:t>
            </a:r>
          </a:p>
          <a:p>
            <a:r>
              <a:rPr lang="en-US" altLang="zh-CN" sz="2800" b="1">
                <a:solidFill>
                  <a:srgbClr val="000000"/>
                </a:solidFill>
                <a:latin typeface="Tahoma" pitchFamily="34" charset="0"/>
              </a:rPr>
              <a:t>C. sent                 D. be sent </a:t>
            </a:r>
          </a:p>
          <a:p>
            <a:pPr>
              <a:spcBef>
                <a:spcPct val="50000"/>
              </a:spcBef>
            </a:pPr>
            <a:endParaRPr lang="en-US" altLang="zh-CN" sz="2800" b="1">
              <a:solidFill>
                <a:srgbClr val="000000"/>
              </a:solidFill>
              <a:latin typeface="Tahoma" pitchFamily="34" charset="0"/>
            </a:endParaRPr>
          </a:p>
        </p:txBody>
      </p:sp>
      <p:sp>
        <p:nvSpPr>
          <p:cNvPr id="685060" name="Text Box 4"/>
          <p:cNvSpPr txBox="1">
            <a:spLocks noChangeArrowheads="1"/>
          </p:cNvSpPr>
          <p:nvPr/>
        </p:nvSpPr>
        <p:spPr bwMode="auto">
          <a:xfrm>
            <a:off x="7967663" y="765176"/>
            <a:ext cx="6477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latin typeface="Tahoma" pitchFamily="34" charset="0"/>
                <a:ea typeface="宋体" charset="-122"/>
              </a:rPr>
              <a:t>C</a:t>
            </a:r>
          </a:p>
        </p:txBody>
      </p:sp>
      <p:sp>
        <p:nvSpPr>
          <p:cNvPr id="685061" name="Text Box 5"/>
          <p:cNvSpPr txBox="1">
            <a:spLocks noChangeArrowheads="1"/>
          </p:cNvSpPr>
          <p:nvPr/>
        </p:nvSpPr>
        <p:spPr bwMode="auto">
          <a:xfrm>
            <a:off x="8688388" y="2492376"/>
            <a:ext cx="685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ea typeface="宋体" charset="-122"/>
              </a:rPr>
              <a:t>C</a:t>
            </a:r>
          </a:p>
        </p:txBody>
      </p:sp>
      <p:sp>
        <p:nvSpPr>
          <p:cNvPr id="685062" name="Text Box 6"/>
          <p:cNvSpPr txBox="1">
            <a:spLocks noChangeArrowheads="1"/>
          </p:cNvSpPr>
          <p:nvPr/>
        </p:nvSpPr>
        <p:spPr bwMode="auto">
          <a:xfrm>
            <a:off x="3648075" y="4149726"/>
            <a:ext cx="685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ea typeface="宋体" charset="-122"/>
              </a:rPr>
              <a:t>C</a:t>
            </a:r>
          </a:p>
        </p:txBody>
      </p:sp>
      <p:sp>
        <p:nvSpPr>
          <p:cNvPr id="685063" name="Text Box 7"/>
          <p:cNvSpPr txBox="1">
            <a:spLocks noChangeArrowheads="1"/>
          </p:cNvSpPr>
          <p:nvPr/>
        </p:nvSpPr>
        <p:spPr bwMode="auto">
          <a:xfrm>
            <a:off x="6816726" y="5445126"/>
            <a:ext cx="1368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0000"/>
                </a:solidFill>
                <a:latin typeface="Tahoma" pitchFamily="34" charset="0"/>
                <a:ea typeface="宋体" charset="-122"/>
              </a:rPr>
              <a:t>Ｄ</a:t>
            </a:r>
          </a:p>
        </p:txBody>
      </p:sp>
    </p:spTree>
    <p:extLst>
      <p:ext uri="{BB962C8B-B14F-4D97-AF65-F5344CB8AC3E}">
        <p14:creationId xmlns:p14="http://schemas.microsoft.com/office/powerpoint/2010/main" val="21489171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85058"/>
                                        </p:tgtEl>
                                        <p:attrNameLst>
                                          <p:attrName>style.visibility</p:attrName>
                                        </p:attrNameLst>
                                      </p:cBhvr>
                                      <p:to>
                                        <p:strVal val="visible"/>
                                      </p:to>
                                    </p:set>
                                    <p:animEffect transition="in" filter="box(in)">
                                      <p:cBhvr>
                                        <p:cTn id="7" dur="500"/>
                                        <p:tgtEl>
                                          <p:spTgt spid="6850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85059"/>
                                        </p:tgtEl>
                                        <p:attrNameLst>
                                          <p:attrName>style.visibility</p:attrName>
                                        </p:attrNameLst>
                                      </p:cBhvr>
                                      <p:to>
                                        <p:strVal val="visible"/>
                                      </p:to>
                                    </p:set>
                                    <p:animEffect transition="in" filter="checkerboard(across)">
                                      <p:cBhvr>
                                        <p:cTn id="12" dur="500"/>
                                        <p:tgtEl>
                                          <p:spTgt spid="68505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85060"/>
                                        </p:tgtEl>
                                        <p:attrNameLst>
                                          <p:attrName>style.visibility</p:attrName>
                                        </p:attrNameLst>
                                      </p:cBhvr>
                                      <p:to>
                                        <p:strVal val="visible"/>
                                      </p:to>
                                    </p:set>
                                    <p:animEffect transition="in" filter="dissolve">
                                      <p:cBhvr>
                                        <p:cTn id="17" dur="500"/>
                                        <p:tgtEl>
                                          <p:spTgt spid="68506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85061"/>
                                        </p:tgtEl>
                                        <p:attrNameLst>
                                          <p:attrName>style.visibility</p:attrName>
                                        </p:attrNameLst>
                                      </p:cBhvr>
                                      <p:to>
                                        <p:strVal val="visible"/>
                                      </p:to>
                                    </p:set>
                                    <p:animEffect transition="in" filter="dissolve">
                                      <p:cBhvr>
                                        <p:cTn id="22" dur="500"/>
                                        <p:tgtEl>
                                          <p:spTgt spid="68506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85062"/>
                                        </p:tgtEl>
                                        <p:attrNameLst>
                                          <p:attrName>style.visibility</p:attrName>
                                        </p:attrNameLst>
                                      </p:cBhvr>
                                      <p:to>
                                        <p:strVal val="visible"/>
                                      </p:to>
                                    </p:set>
                                    <p:animEffect transition="in" filter="dissolve">
                                      <p:cBhvr>
                                        <p:cTn id="27" dur="500"/>
                                        <p:tgtEl>
                                          <p:spTgt spid="68506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685063"/>
                                        </p:tgtEl>
                                        <p:attrNameLst>
                                          <p:attrName>style.visibility</p:attrName>
                                        </p:attrNameLst>
                                      </p:cBhvr>
                                      <p:to>
                                        <p:strVal val="visible"/>
                                      </p:to>
                                    </p:set>
                                    <p:animEffect transition="in" filter="dissolve">
                                      <p:cBhvr>
                                        <p:cTn id="32" dur="500"/>
                                        <p:tgtEl>
                                          <p:spTgt spid="685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5058" grpId="0"/>
      <p:bldP spid="685059" grpId="0"/>
      <p:bldP spid="685060" grpId="0"/>
      <p:bldP spid="685061" grpId="0"/>
      <p:bldP spid="685062" grpId="0"/>
      <p:bldP spid="685063" grpId="0"/>
    </p:bldLst>
  </p:timing>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082" name="Text Box 2"/>
          <p:cNvSpPr txBox="1">
            <a:spLocks noChangeArrowheads="1"/>
          </p:cNvSpPr>
          <p:nvPr/>
        </p:nvSpPr>
        <p:spPr bwMode="auto">
          <a:xfrm>
            <a:off x="1524000" y="360363"/>
            <a:ext cx="9144000" cy="5643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charset="0"/>
                <a:ea typeface="宋体" charset="-122"/>
              </a:defRPr>
            </a:lvl1pPr>
            <a:lvl2pPr marL="800100" indent="-342900">
              <a:defRPr>
                <a:solidFill>
                  <a:schemeClr val="tx1"/>
                </a:solidFill>
                <a:latin typeface="Arial" charset="0"/>
                <a:ea typeface="宋体" charset="-122"/>
              </a:defRPr>
            </a:lvl2pPr>
            <a:lvl3pPr marL="1257300" indent="-342900">
              <a:defRPr>
                <a:solidFill>
                  <a:schemeClr val="tx1"/>
                </a:solidFill>
                <a:latin typeface="Arial" charset="0"/>
                <a:ea typeface="宋体" charset="-122"/>
              </a:defRPr>
            </a:lvl3pPr>
            <a:lvl4pPr marL="1714500" indent="-342900">
              <a:defRPr>
                <a:solidFill>
                  <a:schemeClr val="tx1"/>
                </a:solidFill>
                <a:latin typeface="Arial" charset="0"/>
                <a:ea typeface="宋体" charset="-122"/>
              </a:defRPr>
            </a:lvl4pPr>
            <a:lvl5pPr marL="2171700" indent="-342900">
              <a:defRPr>
                <a:solidFill>
                  <a:schemeClr val="tx1"/>
                </a:solidFill>
                <a:latin typeface="Arial" charset="0"/>
                <a:ea typeface="宋体" charset="-122"/>
              </a:defRPr>
            </a:lvl5pPr>
            <a:lvl6pPr marL="2628900" indent="-342900" fontAlgn="base">
              <a:spcBef>
                <a:spcPct val="0"/>
              </a:spcBef>
              <a:spcAft>
                <a:spcPct val="0"/>
              </a:spcAft>
              <a:defRPr>
                <a:solidFill>
                  <a:schemeClr val="tx1"/>
                </a:solidFill>
                <a:latin typeface="Arial" charset="0"/>
                <a:ea typeface="宋体" charset="-122"/>
              </a:defRPr>
            </a:lvl6pPr>
            <a:lvl7pPr marL="3086100" indent="-342900" fontAlgn="base">
              <a:spcBef>
                <a:spcPct val="0"/>
              </a:spcBef>
              <a:spcAft>
                <a:spcPct val="0"/>
              </a:spcAft>
              <a:defRPr>
                <a:solidFill>
                  <a:schemeClr val="tx1"/>
                </a:solidFill>
                <a:latin typeface="Arial" charset="0"/>
                <a:ea typeface="宋体" charset="-122"/>
              </a:defRPr>
            </a:lvl7pPr>
            <a:lvl8pPr marL="3543300" indent="-342900" fontAlgn="base">
              <a:spcBef>
                <a:spcPct val="0"/>
              </a:spcBef>
              <a:spcAft>
                <a:spcPct val="0"/>
              </a:spcAft>
              <a:defRPr>
                <a:solidFill>
                  <a:schemeClr val="tx1"/>
                </a:solidFill>
                <a:latin typeface="Arial" charset="0"/>
                <a:ea typeface="宋体" charset="-122"/>
              </a:defRPr>
            </a:lvl8pPr>
            <a:lvl9pPr marL="4000500" indent="-342900" fontAlgn="base">
              <a:spcBef>
                <a:spcPct val="0"/>
              </a:spcBef>
              <a:spcAft>
                <a:spcPct val="0"/>
              </a:spcAft>
              <a:defRPr>
                <a:solidFill>
                  <a:schemeClr val="tx1"/>
                </a:solidFill>
                <a:latin typeface="Arial" charset="0"/>
                <a:ea typeface="宋体" charset="-122"/>
              </a:defRPr>
            </a:lvl9pPr>
          </a:lstStyle>
          <a:p>
            <a:r>
              <a:rPr lang="en-US" altLang="zh-CN" sz="2800" b="1">
                <a:solidFill>
                  <a:srgbClr val="000000"/>
                </a:solidFill>
                <a:latin typeface="Tahoma" pitchFamily="34" charset="0"/>
              </a:rPr>
              <a:t>5. The teacher demanded that the exam _____ before eleven.</a:t>
            </a:r>
          </a:p>
          <a:p>
            <a:pPr>
              <a:buFontTx/>
              <a:buAutoNum type="alphaUcPeriod"/>
            </a:pPr>
            <a:r>
              <a:rPr lang="en-US" altLang="zh-CN" sz="2800" b="1">
                <a:solidFill>
                  <a:srgbClr val="000000"/>
                </a:solidFill>
                <a:latin typeface="Tahoma" pitchFamily="34" charset="0"/>
              </a:rPr>
              <a:t>must finish    B. would be finished  </a:t>
            </a:r>
          </a:p>
          <a:p>
            <a:r>
              <a:rPr lang="en-US" altLang="zh-CN" sz="2800" b="1">
                <a:solidFill>
                  <a:srgbClr val="000000"/>
                </a:solidFill>
                <a:latin typeface="Tahoma" pitchFamily="34" charset="0"/>
              </a:rPr>
              <a:t>C. be finished  D. must be finished</a:t>
            </a:r>
          </a:p>
          <a:p>
            <a:r>
              <a:rPr lang="en-US" altLang="zh-CN" sz="2800" b="1">
                <a:solidFill>
                  <a:srgbClr val="000000"/>
                </a:solidFill>
                <a:latin typeface="Tahoma" pitchFamily="34" charset="0"/>
              </a:rPr>
              <a:t>6._____ today, he would get there by Friday.</a:t>
            </a:r>
          </a:p>
          <a:p>
            <a:r>
              <a:rPr lang="en-US" altLang="zh-CN" sz="2800" b="1">
                <a:solidFill>
                  <a:srgbClr val="000000"/>
                </a:solidFill>
                <a:latin typeface="Tahoma" pitchFamily="34" charset="0"/>
              </a:rPr>
              <a:t>A. Would he leave                     B. Was he leaving </a:t>
            </a:r>
          </a:p>
          <a:p>
            <a:r>
              <a:rPr lang="en-US" altLang="zh-CN" sz="2800" b="1">
                <a:solidFill>
                  <a:srgbClr val="000000"/>
                </a:solidFill>
                <a:latin typeface="Tahoma" pitchFamily="34" charset="0"/>
              </a:rPr>
              <a:t>C. Were he to leave                  D. If he    leave</a:t>
            </a:r>
          </a:p>
          <a:p>
            <a:r>
              <a:rPr lang="en-US" altLang="zh-CN" sz="2800" b="1">
                <a:solidFill>
                  <a:srgbClr val="000000"/>
                </a:solidFill>
                <a:latin typeface="Tahoma" pitchFamily="34" charset="0"/>
              </a:rPr>
              <a:t>7.Should it rain, the crops _____ . </a:t>
            </a:r>
          </a:p>
          <a:p>
            <a:r>
              <a:rPr lang="en-US" altLang="zh-CN" sz="2800" b="1">
                <a:solidFill>
                  <a:srgbClr val="000000"/>
                </a:solidFill>
                <a:latin typeface="Tahoma" pitchFamily="34" charset="0"/>
              </a:rPr>
              <a:t>A. would be saved       B. would have been saved</a:t>
            </a:r>
          </a:p>
          <a:p>
            <a:r>
              <a:rPr lang="en-US" altLang="zh-CN" sz="2800" b="1">
                <a:solidFill>
                  <a:srgbClr val="000000"/>
                </a:solidFill>
                <a:latin typeface="Tahoma" pitchFamily="34" charset="0"/>
              </a:rPr>
              <a:t>C. will be saved           D. had been saved</a:t>
            </a:r>
          </a:p>
          <a:p>
            <a:r>
              <a:rPr lang="en-US" altLang="zh-CN" sz="2800" b="1">
                <a:solidFill>
                  <a:srgbClr val="000000"/>
                </a:solidFill>
                <a:latin typeface="Tahoma" pitchFamily="34" charset="0"/>
              </a:rPr>
              <a:t>8.You _____ come earlier. The bus left a moment ago.</a:t>
            </a:r>
          </a:p>
          <a:p>
            <a:r>
              <a:rPr lang="en-US" altLang="zh-CN" sz="2800" b="1">
                <a:solidFill>
                  <a:srgbClr val="000000"/>
                </a:solidFill>
                <a:latin typeface="Tahoma" pitchFamily="34" charset="0"/>
              </a:rPr>
              <a:t>A. would      B. should have      C. may      D. have </a:t>
            </a:r>
          </a:p>
        </p:txBody>
      </p:sp>
      <p:sp>
        <p:nvSpPr>
          <p:cNvPr id="686083" name="Text Box 3"/>
          <p:cNvSpPr txBox="1">
            <a:spLocks noChangeArrowheads="1"/>
          </p:cNvSpPr>
          <p:nvPr/>
        </p:nvSpPr>
        <p:spPr bwMode="auto">
          <a:xfrm>
            <a:off x="2208213" y="2060576"/>
            <a:ext cx="7921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latin typeface="Tahoma" pitchFamily="34" charset="0"/>
                <a:ea typeface="宋体" charset="-122"/>
              </a:rPr>
              <a:t>C</a:t>
            </a:r>
          </a:p>
        </p:txBody>
      </p:sp>
      <p:sp>
        <p:nvSpPr>
          <p:cNvPr id="686084" name="Text Box 4"/>
          <p:cNvSpPr txBox="1">
            <a:spLocks noChangeArrowheads="1"/>
          </p:cNvSpPr>
          <p:nvPr/>
        </p:nvSpPr>
        <p:spPr bwMode="auto">
          <a:xfrm>
            <a:off x="9048751" y="333376"/>
            <a:ext cx="7921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latin typeface="Tahoma" pitchFamily="34" charset="0"/>
                <a:ea typeface="宋体" charset="-122"/>
              </a:rPr>
              <a:t>C</a:t>
            </a:r>
          </a:p>
        </p:txBody>
      </p:sp>
      <p:sp>
        <p:nvSpPr>
          <p:cNvPr id="686085" name="Text Box 5"/>
          <p:cNvSpPr txBox="1">
            <a:spLocks noChangeArrowheads="1"/>
          </p:cNvSpPr>
          <p:nvPr/>
        </p:nvSpPr>
        <p:spPr bwMode="auto">
          <a:xfrm>
            <a:off x="6672264" y="3284538"/>
            <a:ext cx="8651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latin typeface="Tahoma" pitchFamily="34" charset="0"/>
                <a:ea typeface="宋体" charset="-122"/>
              </a:rPr>
              <a:t>A</a:t>
            </a:r>
          </a:p>
        </p:txBody>
      </p:sp>
      <p:sp>
        <p:nvSpPr>
          <p:cNvPr id="686086" name="Text Box 6"/>
          <p:cNvSpPr txBox="1">
            <a:spLocks noChangeArrowheads="1"/>
          </p:cNvSpPr>
          <p:nvPr/>
        </p:nvSpPr>
        <p:spPr bwMode="auto">
          <a:xfrm>
            <a:off x="2927351" y="4652963"/>
            <a:ext cx="10080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latin typeface="Tahoma" pitchFamily="34" charset="0"/>
                <a:ea typeface="宋体" charset="-122"/>
              </a:rPr>
              <a:t>B</a:t>
            </a:r>
          </a:p>
        </p:txBody>
      </p:sp>
    </p:spTree>
    <p:extLst>
      <p:ext uri="{BB962C8B-B14F-4D97-AF65-F5344CB8AC3E}">
        <p14:creationId xmlns:p14="http://schemas.microsoft.com/office/powerpoint/2010/main" val="6943785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86082"/>
                                        </p:tgtEl>
                                        <p:attrNameLst>
                                          <p:attrName>style.visibility</p:attrName>
                                        </p:attrNameLst>
                                      </p:cBhvr>
                                      <p:to>
                                        <p:strVal val="visible"/>
                                      </p:to>
                                    </p:set>
                                    <p:animEffect transition="in" filter="checkerboard(across)">
                                      <p:cBhvr>
                                        <p:cTn id="7" dur="500"/>
                                        <p:tgtEl>
                                          <p:spTgt spid="6860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86084"/>
                                        </p:tgtEl>
                                        <p:attrNameLst>
                                          <p:attrName>style.visibility</p:attrName>
                                        </p:attrNameLst>
                                      </p:cBhvr>
                                      <p:to>
                                        <p:strVal val="visible"/>
                                      </p:to>
                                    </p:set>
                                    <p:animEffect transition="in" filter="dissolve">
                                      <p:cBhvr>
                                        <p:cTn id="12" dur="500"/>
                                        <p:tgtEl>
                                          <p:spTgt spid="6860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86083"/>
                                        </p:tgtEl>
                                        <p:attrNameLst>
                                          <p:attrName>style.visibility</p:attrName>
                                        </p:attrNameLst>
                                      </p:cBhvr>
                                      <p:to>
                                        <p:strVal val="visible"/>
                                      </p:to>
                                    </p:set>
                                    <p:animEffect transition="in" filter="dissolve">
                                      <p:cBhvr>
                                        <p:cTn id="17" dur="500"/>
                                        <p:tgtEl>
                                          <p:spTgt spid="68608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86085"/>
                                        </p:tgtEl>
                                        <p:attrNameLst>
                                          <p:attrName>style.visibility</p:attrName>
                                        </p:attrNameLst>
                                      </p:cBhvr>
                                      <p:to>
                                        <p:strVal val="visible"/>
                                      </p:to>
                                    </p:set>
                                    <p:animEffect transition="in" filter="dissolve">
                                      <p:cBhvr>
                                        <p:cTn id="22" dur="500"/>
                                        <p:tgtEl>
                                          <p:spTgt spid="68608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86086"/>
                                        </p:tgtEl>
                                        <p:attrNameLst>
                                          <p:attrName>style.visibility</p:attrName>
                                        </p:attrNameLst>
                                      </p:cBhvr>
                                      <p:to>
                                        <p:strVal val="visible"/>
                                      </p:to>
                                    </p:set>
                                    <p:animEffect transition="in" filter="dissolve">
                                      <p:cBhvr>
                                        <p:cTn id="27" dur="500"/>
                                        <p:tgtEl>
                                          <p:spTgt spid="686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082" grpId="0"/>
      <p:bldP spid="686083" grpId="0"/>
      <p:bldP spid="686084" grpId="0"/>
      <p:bldP spid="686085" grpId="0"/>
      <p:bldP spid="686086" grpId="0"/>
    </p:bldLst>
  </p:timing>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7106" name="Text Box 2"/>
          <p:cNvSpPr txBox="1">
            <a:spLocks noChangeArrowheads="1"/>
          </p:cNvSpPr>
          <p:nvPr/>
        </p:nvSpPr>
        <p:spPr bwMode="auto">
          <a:xfrm>
            <a:off x="1524000" y="1"/>
            <a:ext cx="9144000" cy="564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charset="0"/>
                <a:ea typeface="宋体" charset="-122"/>
              </a:defRPr>
            </a:lvl1pPr>
            <a:lvl2pPr marL="800100" indent="-342900">
              <a:defRPr>
                <a:solidFill>
                  <a:schemeClr val="tx1"/>
                </a:solidFill>
                <a:latin typeface="Arial" charset="0"/>
                <a:ea typeface="宋体" charset="-122"/>
              </a:defRPr>
            </a:lvl2pPr>
            <a:lvl3pPr marL="1257300" indent="-342900">
              <a:defRPr>
                <a:solidFill>
                  <a:schemeClr val="tx1"/>
                </a:solidFill>
                <a:latin typeface="Arial" charset="0"/>
                <a:ea typeface="宋体" charset="-122"/>
              </a:defRPr>
            </a:lvl3pPr>
            <a:lvl4pPr marL="1714500" indent="-342900">
              <a:defRPr>
                <a:solidFill>
                  <a:schemeClr val="tx1"/>
                </a:solidFill>
                <a:latin typeface="Arial" charset="0"/>
                <a:ea typeface="宋体" charset="-122"/>
              </a:defRPr>
            </a:lvl4pPr>
            <a:lvl5pPr marL="2171700" indent="-342900">
              <a:defRPr>
                <a:solidFill>
                  <a:schemeClr val="tx1"/>
                </a:solidFill>
                <a:latin typeface="Arial" charset="0"/>
                <a:ea typeface="宋体" charset="-122"/>
              </a:defRPr>
            </a:lvl5pPr>
            <a:lvl6pPr marL="2628900" indent="-342900" fontAlgn="base">
              <a:spcBef>
                <a:spcPct val="0"/>
              </a:spcBef>
              <a:spcAft>
                <a:spcPct val="0"/>
              </a:spcAft>
              <a:defRPr>
                <a:solidFill>
                  <a:schemeClr val="tx1"/>
                </a:solidFill>
                <a:latin typeface="Arial" charset="0"/>
                <a:ea typeface="宋体" charset="-122"/>
              </a:defRPr>
            </a:lvl6pPr>
            <a:lvl7pPr marL="3086100" indent="-342900" fontAlgn="base">
              <a:spcBef>
                <a:spcPct val="0"/>
              </a:spcBef>
              <a:spcAft>
                <a:spcPct val="0"/>
              </a:spcAft>
              <a:defRPr>
                <a:solidFill>
                  <a:schemeClr val="tx1"/>
                </a:solidFill>
                <a:latin typeface="Arial" charset="0"/>
                <a:ea typeface="宋体" charset="-122"/>
              </a:defRPr>
            </a:lvl7pPr>
            <a:lvl8pPr marL="3543300" indent="-342900" fontAlgn="base">
              <a:spcBef>
                <a:spcPct val="0"/>
              </a:spcBef>
              <a:spcAft>
                <a:spcPct val="0"/>
              </a:spcAft>
              <a:defRPr>
                <a:solidFill>
                  <a:schemeClr val="tx1"/>
                </a:solidFill>
                <a:latin typeface="Arial" charset="0"/>
                <a:ea typeface="宋体" charset="-122"/>
              </a:defRPr>
            </a:lvl8pPr>
            <a:lvl9pPr marL="4000500" indent="-342900" fontAlgn="base">
              <a:spcBef>
                <a:spcPct val="0"/>
              </a:spcBef>
              <a:spcAft>
                <a:spcPct val="0"/>
              </a:spcAft>
              <a:defRPr>
                <a:solidFill>
                  <a:schemeClr val="tx1"/>
                </a:solidFill>
                <a:latin typeface="Arial" charset="0"/>
                <a:ea typeface="宋体" charset="-122"/>
              </a:defRPr>
            </a:lvl9pPr>
          </a:lstStyle>
          <a:p>
            <a:r>
              <a:rPr lang="en-US" altLang="zh-CN" sz="2800" b="1">
                <a:solidFill>
                  <a:srgbClr val="000000"/>
                </a:solidFill>
                <a:latin typeface="Tahoma" pitchFamily="34" charset="0"/>
              </a:rPr>
              <a:t>9.I _____ you some money, but I hadn’t any on me then.</a:t>
            </a:r>
          </a:p>
          <a:p>
            <a:pPr>
              <a:buFontTx/>
              <a:buAutoNum type="alphaUcPeriod"/>
            </a:pPr>
            <a:r>
              <a:rPr lang="en-US" altLang="zh-CN" sz="2800" b="1">
                <a:solidFill>
                  <a:srgbClr val="000000"/>
                </a:solidFill>
                <a:latin typeface="Tahoma" pitchFamily="34" charset="0"/>
              </a:rPr>
              <a:t>would lend            B. would have lent  </a:t>
            </a:r>
          </a:p>
          <a:p>
            <a:r>
              <a:rPr lang="en-US" altLang="zh-CN" sz="2800" b="1">
                <a:solidFill>
                  <a:srgbClr val="000000"/>
                </a:solidFill>
                <a:latin typeface="Tahoma" pitchFamily="34" charset="0"/>
              </a:rPr>
              <a:t>C. could lend            D. may have lent</a:t>
            </a:r>
          </a:p>
          <a:p>
            <a:r>
              <a:rPr lang="en-US" altLang="zh-CN" sz="2800" b="1">
                <a:solidFill>
                  <a:srgbClr val="000000"/>
                </a:solidFill>
                <a:latin typeface="Tahoma" pitchFamily="34" charset="0"/>
              </a:rPr>
              <a:t>10. A few minutes earlier and we _____ the rain.</a:t>
            </a:r>
          </a:p>
          <a:p>
            <a:pPr>
              <a:buFontTx/>
              <a:buAutoNum type="alphaUcPeriod"/>
            </a:pPr>
            <a:r>
              <a:rPr lang="en-US" altLang="zh-CN" sz="2800" b="1">
                <a:solidFill>
                  <a:srgbClr val="000000"/>
                </a:solidFill>
                <a:latin typeface="Tahoma" pitchFamily="34" charset="0"/>
              </a:rPr>
              <a:t>have caught              B. had caught  </a:t>
            </a:r>
          </a:p>
          <a:p>
            <a:r>
              <a:rPr lang="en-US" altLang="zh-CN" sz="2800" b="1">
                <a:solidFill>
                  <a:srgbClr val="000000"/>
                </a:solidFill>
                <a:latin typeface="Tahoma" pitchFamily="34" charset="0"/>
              </a:rPr>
              <a:t>C. could have caught   D. were to catch</a:t>
            </a:r>
          </a:p>
          <a:p>
            <a:r>
              <a:rPr lang="en-US" altLang="zh-CN" sz="2800" b="1">
                <a:solidFill>
                  <a:srgbClr val="000000"/>
                </a:solidFill>
                <a:latin typeface="Tahoma" pitchFamily="34" charset="0"/>
              </a:rPr>
              <a:t>11.--- “Have you ever been to Beijing?”             </a:t>
            </a:r>
          </a:p>
          <a:p>
            <a:r>
              <a:rPr lang="en-US" altLang="zh-CN" sz="2800" b="1">
                <a:solidFill>
                  <a:srgbClr val="000000"/>
                </a:solidFill>
                <a:latin typeface="Tahoma" pitchFamily="34" charset="0"/>
              </a:rPr>
              <a:t>     --- “No, but I wish I _____”</a:t>
            </a:r>
          </a:p>
          <a:p>
            <a:pPr>
              <a:buFontTx/>
              <a:buAutoNum type="alphaUcPeriod"/>
            </a:pPr>
            <a:r>
              <a:rPr lang="en-US" altLang="zh-CN" sz="2800" b="1">
                <a:solidFill>
                  <a:srgbClr val="000000"/>
                </a:solidFill>
                <a:latin typeface="Tahoma" pitchFamily="34" charset="0"/>
              </a:rPr>
              <a:t>have		B. will		C. do		D. had</a:t>
            </a:r>
          </a:p>
          <a:p>
            <a:r>
              <a:rPr lang="en-US" altLang="zh-CN" sz="2800" b="1">
                <a:solidFill>
                  <a:srgbClr val="000000"/>
                </a:solidFill>
                <a:latin typeface="Tahoma" pitchFamily="34" charset="0"/>
              </a:rPr>
              <a:t>12.We _____ the work on time without your help.</a:t>
            </a:r>
          </a:p>
          <a:p>
            <a:r>
              <a:rPr lang="en-US" altLang="zh-CN" sz="2800" b="1">
                <a:solidFill>
                  <a:srgbClr val="000000"/>
                </a:solidFill>
                <a:latin typeface="Tahoma" pitchFamily="34" charset="0"/>
              </a:rPr>
              <a:t>A. hadn’t had finished        B. didn’t have finished</a:t>
            </a:r>
          </a:p>
          <a:p>
            <a:r>
              <a:rPr lang="en-US" altLang="zh-CN" sz="2800" b="1">
                <a:solidFill>
                  <a:srgbClr val="000000"/>
                </a:solidFill>
                <a:latin typeface="Tahoma" pitchFamily="34" charset="0"/>
              </a:rPr>
              <a:t>C. couldn’t have finished   D. can’t have finished</a:t>
            </a:r>
          </a:p>
        </p:txBody>
      </p:sp>
      <p:sp>
        <p:nvSpPr>
          <p:cNvPr id="687107" name="Text Box 3"/>
          <p:cNvSpPr txBox="1">
            <a:spLocks noChangeArrowheads="1"/>
          </p:cNvSpPr>
          <p:nvPr/>
        </p:nvSpPr>
        <p:spPr bwMode="auto">
          <a:xfrm>
            <a:off x="3143250" y="4221163"/>
            <a:ext cx="5032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0000"/>
                </a:solidFill>
                <a:latin typeface="Tahoma" pitchFamily="34" charset="0"/>
                <a:ea typeface="宋体" charset="-122"/>
              </a:rPr>
              <a:t>Ｃ</a:t>
            </a:r>
          </a:p>
        </p:txBody>
      </p:sp>
      <p:sp>
        <p:nvSpPr>
          <p:cNvPr id="687108" name="Text Box 4"/>
          <p:cNvSpPr txBox="1">
            <a:spLocks noChangeArrowheads="1"/>
          </p:cNvSpPr>
          <p:nvPr/>
        </p:nvSpPr>
        <p:spPr bwMode="auto">
          <a:xfrm>
            <a:off x="5951539" y="3429001"/>
            <a:ext cx="9366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0000"/>
                </a:solidFill>
                <a:latin typeface="Tahoma" pitchFamily="34" charset="0"/>
                <a:ea typeface="宋体" charset="-122"/>
              </a:rPr>
              <a:t>Ｄ</a:t>
            </a:r>
          </a:p>
        </p:txBody>
      </p:sp>
      <p:sp>
        <p:nvSpPr>
          <p:cNvPr id="687109" name="Text Box 5"/>
          <p:cNvSpPr txBox="1">
            <a:spLocks noChangeArrowheads="1"/>
          </p:cNvSpPr>
          <p:nvPr/>
        </p:nvSpPr>
        <p:spPr bwMode="auto">
          <a:xfrm>
            <a:off x="8040689" y="1628776"/>
            <a:ext cx="5032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0000"/>
                </a:solidFill>
                <a:latin typeface="Tahoma" pitchFamily="34" charset="0"/>
                <a:ea typeface="宋体" charset="-122"/>
              </a:rPr>
              <a:t>Ｃ</a:t>
            </a:r>
          </a:p>
        </p:txBody>
      </p:sp>
      <p:sp>
        <p:nvSpPr>
          <p:cNvPr id="687110" name="Text Box 6"/>
          <p:cNvSpPr txBox="1">
            <a:spLocks noChangeArrowheads="1"/>
          </p:cNvSpPr>
          <p:nvPr/>
        </p:nvSpPr>
        <p:spPr bwMode="auto">
          <a:xfrm>
            <a:off x="2279650" y="1"/>
            <a:ext cx="10810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0000"/>
                </a:solidFill>
                <a:latin typeface="Tahoma" pitchFamily="34" charset="0"/>
                <a:ea typeface="宋体" charset="-122"/>
              </a:rPr>
              <a:t>Ｂ</a:t>
            </a:r>
          </a:p>
        </p:txBody>
      </p:sp>
    </p:spTree>
    <p:extLst>
      <p:ext uri="{BB962C8B-B14F-4D97-AF65-F5344CB8AC3E}">
        <p14:creationId xmlns:p14="http://schemas.microsoft.com/office/powerpoint/2010/main" val="4441654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87106"/>
                                        </p:tgtEl>
                                        <p:attrNameLst>
                                          <p:attrName>style.visibility</p:attrName>
                                        </p:attrNameLst>
                                      </p:cBhvr>
                                      <p:to>
                                        <p:strVal val="visible"/>
                                      </p:to>
                                    </p:set>
                                    <p:animEffect transition="in" filter="checkerboard(across)">
                                      <p:cBhvr>
                                        <p:cTn id="7" dur="500"/>
                                        <p:tgtEl>
                                          <p:spTgt spid="6871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87110"/>
                                        </p:tgtEl>
                                        <p:attrNameLst>
                                          <p:attrName>style.visibility</p:attrName>
                                        </p:attrNameLst>
                                      </p:cBhvr>
                                      <p:to>
                                        <p:strVal val="visible"/>
                                      </p:to>
                                    </p:set>
                                    <p:animEffect transition="in" filter="dissolve">
                                      <p:cBhvr>
                                        <p:cTn id="12" dur="500"/>
                                        <p:tgtEl>
                                          <p:spTgt spid="6871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87109"/>
                                        </p:tgtEl>
                                        <p:attrNameLst>
                                          <p:attrName>style.visibility</p:attrName>
                                        </p:attrNameLst>
                                      </p:cBhvr>
                                      <p:to>
                                        <p:strVal val="visible"/>
                                      </p:to>
                                    </p:set>
                                    <p:animEffect transition="in" filter="dissolve">
                                      <p:cBhvr>
                                        <p:cTn id="17" dur="500"/>
                                        <p:tgtEl>
                                          <p:spTgt spid="68710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87108"/>
                                        </p:tgtEl>
                                        <p:attrNameLst>
                                          <p:attrName>style.visibility</p:attrName>
                                        </p:attrNameLst>
                                      </p:cBhvr>
                                      <p:to>
                                        <p:strVal val="visible"/>
                                      </p:to>
                                    </p:set>
                                    <p:animEffect transition="in" filter="dissolve">
                                      <p:cBhvr>
                                        <p:cTn id="22" dur="500"/>
                                        <p:tgtEl>
                                          <p:spTgt spid="68710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87107"/>
                                        </p:tgtEl>
                                        <p:attrNameLst>
                                          <p:attrName>style.visibility</p:attrName>
                                        </p:attrNameLst>
                                      </p:cBhvr>
                                      <p:to>
                                        <p:strVal val="visible"/>
                                      </p:to>
                                    </p:set>
                                    <p:animEffect transition="in" filter="dissolve">
                                      <p:cBhvr>
                                        <p:cTn id="27" dur="500"/>
                                        <p:tgtEl>
                                          <p:spTgt spid="68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7106" grpId="0"/>
      <p:bldP spid="687107" grpId="0"/>
      <p:bldP spid="687108" grpId="0"/>
      <p:bldP spid="687109" grpId="0"/>
      <p:bldP spid="687110" grpId="0"/>
    </p:bld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8130" name="Rectangle 2"/>
          <p:cNvSpPr>
            <a:spLocks noChangeArrowheads="1"/>
          </p:cNvSpPr>
          <p:nvPr/>
        </p:nvSpPr>
        <p:spPr bwMode="auto">
          <a:xfrm>
            <a:off x="2057400" y="381000"/>
            <a:ext cx="8229600" cy="521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a:spcBef>
                <a:spcPct val="50000"/>
              </a:spcBef>
            </a:pPr>
            <a:r>
              <a:rPr lang="en-US" altLang="zh-CN" sz="3200">
                <a:solidFill>
                  <a:srgbClr val="000000"/>
                </a:solidFill>
                <a:ea typeface="宋体" charset="-122"/>
              </a:rPr>
              <a:t>1. If we _____ sooner, we might have got there.</a:t>
            </a:r>
          </a:p>
          <a:p>
            <a:pPr>
              <a:spcBef>
                <a:spcPct val="50000"/>
              </a:spcBef>
            </a:pPr>
            <a:r>
              <a:rPr lang="en-US" altLang="zh-CN" sz="3200">
                <a:solidFill>
                  <a:srgbClr val="000000"/>
                </a:solidFill>
                <a:ea typeface="宋体" charset="-122"/>
              </a:rPr>
              <a:t>A. started                               B. had started</a:t>
            </a:r>
          </a:p>
          <a:p>
            <a:pPr>
              <a:spcBef>
                <a:spcPct val="50000"/>
              </a:spcBef>
            </a:pPr>
            <a:r>
              <a:rPr lang="en-US" altLang="zh-CN" sz="3200">
                <a:solidFill>
                  <a:srgbClr val="000000"/>
                </a:solidFill>
                <a:ea typeface="宋体" charset="-122"/>
              </a:rPr>
              <a:t>C. would have started            D. start</a:t>
            </a:r>
          </a:p>
          <a:p>
            <a:pPr>
              <a:spcBef>
                <a:spcPct val="50000"/>
              </a:spcBef>
            </a:pPr>
            <a:r>
              <a:rPr lang="en-US" altLang="zh-CN" sz="3200">
                <a:solidFill>
                  <a:srgbClr val="000000"/>
                </a:solidFill>
                <a:ea typeface="宋体" charset="-122"/>
              </a:rPr>
              <a:t>2. If he _____ the detective honestly, he would not have been arrested.</a:t>
            </a:r>
          </a:p>
          <a:p>
            <a:pPr>
              <a:spcBef>
                <a:spcPct val="50000"/>
              </a:spcBef>
            </a:pPr>
            <a:r>
              <a:rPr lang="en-US" altLang="zh-CN" sz="3200">
                <a:solidFill>
                  <a:srgbClr val="000000"/>
                </a:solidFill>
                <a:ea typeface="宋体" charset="-122"/>
              </a:rPr>
              <a:t>A. would have answered     B. answered</a:t>
            </a:r>
          </a:p>
          <a:p>
            <a:pPr>
              <a:spcBef>
                <a:spcPct val="50000"/>
              </a:spcBef>
            </a:pPr>
            <a:r>
              <a:rPr lang="en-US" altLang="zh-CN" sz="3200">
                <a:solidFill>
                  <a:srgbClr val="000000"/>
                </a:solidFill>
                <a:ea typeface="宋体" charset="-122"/>
              </a:rPr>
              <a:t>C. should answer                D. had answered</a:t>
            </a:r>
          </a:p>
        </p:txBody>
      </p:sp>
      <p:pic>
        <p:nvPicPr>
          <p:cNvPr id="58371" name="Picture 3" descr="向阳花"/>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14478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2" name="Picture 4" descr="向阳花"/>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48768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47204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58371"/>
                                        </p:tgtEl>
                                        <p:attrNameLst>
                                          <p:attrName>style.visibility</p:attrName>
                                        </p:attrNameLst>
                                      </p:cBhvr>
                                      <p:to>
                                        <p:strVal val="visible"/>
                                      </p:to>
                                    </p:set>
                                    <p:anim calcmode="lin" valueType="num">
                                      <p:cBhvr additive="base">
                                        <p:cTn id="7" dur="500" fill="hold"/>
                                        <p:tgtEl>
                                          <p:spTgt spid="58371"/>
                                        </p:tgtEl>
                                        <p:attrNameLst>
                                          <p:attrName>ppt_x</p:attrName>
                                        </p:attrNameLst>
                                      </p:cBhvr>
                                      <p:tavLst>
                                        <p:tav tm="0">
                                          <p:val>
                                            <p:strVal val="0-#ppt_w/2"/>
                                          </p:val>
                                        </p:tav>
                                        <p:tav tm="100000">
                                          <p:val>
                                            <p:strVal val="#ppt_x"/>
                                          </p:val>
                                        </p:tav>
                                      </p:tavLst>
                                    </p:anim>
                                    <p:anim calcmode="lin" valueType="num">
                                      <p:cBhvr additive="base">
                                        <p:cTn id="8" dur="500" fill="hold"/>
                                        <p:tgtEl>
                                          <p:spTgt spid="5837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58372"/>
                                        </p:tgtEl>
                                        <p:attrNameLst>
                                          <p:attrName>style.visibility</p:attrName>
                                        </p:attrNameLst>
                                      </p:cBhvr>
                                      <p:to>
                                        <p:strVal val="visible"/>
                                      </p:to>
                                    </p:set>
                                    <p:anim calcmode="lin" valueType="num">
                                      <p:cBhvr additive="base">
                                        <p:cTn id="13" dur="500" fill="hold"/>
                                        <p:tgtEl>
                                          <p:spTgt spid="58372"/>
                                        </p:tgtEl>
                                        <p:attrNameLst>
                                          <p:attrName>ppt_x</p:attrName>
                                        </p:attrNameLst>
                                      </p:cBhvr>
                                      <p:tavLst>
                                        <p:tav tm="0">
                                          <p:val>
                                            <p:strVal val="0-#ppt_w/2"/>
                                          </p:val>
                                        </p:tav>
                                        <p:tav tm="100000">
                                          <p:val>
                                            <p:strVal val="#ppt_x"/>
                                          </p:val>
                                        </p:tav>
                                      </p:tavLst>
                                    </p:anim>
                                    <p:anim calcmode="lin" valueType="num">
                                      <p:cBhvr additive="base">
                                        <p:cTn id="14" dur="500" fill="hold"/>
                                        <p:tgtEl>
                                          <p:spTgt spid="583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9154" name="Rectangle 2"/>
          <p:cNvSpPr>
            <a:spLocks noChangeArrowheads="1"/>
          </p:cNvSpPr>
          <p:nvPr/>
        </p:nvSpPr>
        <p:spPr bwMode="auto">
          <a:xfrm>
            <a:off x="2057400" y="685800"/>
            <a:ext cx="8001000" cy="521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a:spcBef>
                <a:spcPct val="50000"/>
              </a:spcBef>
            </a:pPr>
            <a:r>
              <a:rPr lang="en-US" altLang="zh-CN" sz="3200">
                <a:solidFill>
                  <a:srgbClr val="000000"/>
                </a:solidFill>
                <a:ea typeface="宋体" charset="-122"/>
              </a:rPr>
              <a:t>3. Why didn't you go to the dance last night? If I ______ tired, I would have.</a:t>
            </a:r>
          </a:p>
          <a:p>
            <a:pPr>
              <a:spcBef>
                <a:spcPct val="50000"/>
              </a:spcBef>
            </a:pPr>
            <a:r>
              <a:rPr lang="en-US" altLang="zh-CN" sz="3200">
                <a:solidFill>
                  <a:srgbClr val="000000"/>
                </a:solidFill>
                <a:ea typeface="宋体" charset="-122"/>
              </a:rPr>
              <a:t>A. haven' t            B. hadn't</a:t>
            </a:r>
          </a:p>
          <a:p>
            <a:pPr>
              <a:spcBef>
                <a:spcPct val="50000"/>
              </a:spcBef>
            </a:pPr>
            <a:r>
              <a:rPr lang="en-US" altLang="zh-CN" sz="3200">
                <a:solidFill>
                  <a:srgbClr val="000000"/>
                </a:solidFill>
                <a:ea typeface="宋体" charset="-122"/>
              </a:rPr>
              <a:t>C. haven' t been        D. hadn't been</a:t>
            </a:r>
          </a:p>
          <a:p>
            <a:pPr>
              <a:spcBef>
                <a:spcPct val="50000"/>
              </a:spcBef>
            </a:pPr>
            <a:r>
              <a:rPr lang="en-US" altLang="zh-CN" sz="3200">
                <a:solidFill>
                  <a:srgbClr val="000000"/>
                </a:solidFill>
                <a:ea typeface="宋体" charset="-122"/>
              </a:rPr>
              <a:t>4. "I _____ worry too much if I were you," she added.</a:t>
            </a:r>
          </a:p>
          <a:p>
            <a:pPr>
              <a:spcBef>
                <a:spcPct val="50000"/>
              </a:spcBef>
            </a:pPr>
            <a:r>
              <a:rPr lang="en-US" altLang="zh-CN" sz="3200">
                <a:solidFill>
                  <a:srgbClr val="000000"/>
                </a:solidFill>
                <a:ea typeface="宋体" charset="-122"/>
              </a:rPr>
              <a:t>A. oughtn't           B. mustn't</a:t>
            </a:r>
          </a:p>
          <a:p>
            <a:pPr>
              <a:spcBef>
                <a:spcPct val="50000"/>
              </a:spcBef>
            </a:pPr>
            <a:r>
              <a:rPr lang="en-US" altLang="zh-CN" sz="3200">
                <a:solidFill>
                  <a:srgbClr val="000000"/>
                </a:solidFill>
                <a:ea typeface="宋体" charset="-122"/>
              </a:rPr>
              <a:t>C. needn't             D. wouldn't</a:t>
            </a:r>
          </a:p>
        </p:txBody>
      </p:sp>
      <p:pic>
        <p:nvPicPr>
          <p:cNvPr id="59395" name="Picture 3" descr="向阳花"/>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25146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4" descr="向阳花"/>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51054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15090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59395"/>
                                        </p:tgtEl>
                                        <p:attrNameLst>
                                          <p:attrName>style.visibility</p:attrName>
                                        </p:attrNameLst>
                                      </p:cBhvr>
                                      <p:to>
                                        <p:strVal val="visible"/>
                                      </p:to>
                                    </p:set>
                                    <p:anim calcmode="lin" valueType="num">
                                      <p:cBhvr additive="base">
                                        <p:cTn id="7" dur="500" fill="hold"/>
                                        <p:tgtEl>
                                          <p:spTgt spid="59395"/>
                                        </p:tgtEl>
                                        <p:attrNameLst>
                                          <p:attrName>ppt_x</p:attrName>
                                        </p:attrNameLst>
                                      </p:cBhvr>
                                      <p:tavLst>
                                        <p:tav tm="0">
                                          <p:val>
                                            <p:strVal val="0-#ppt_w/2"/>
                                          </p:val>
                                        </p:tav>
                                        <p:tav tm="100000">
                                          <p:val>
                                            <p:strVal val="#ppt_x"/>
                                          </p:val>
                                        </p:tav>
                                      </p:tavLst>
                                    </p:anim>
                                    <p:anim calcmode="lin" valueType="num">
                                      <p:cBhvr additive="base">
                                        <p:cTn id="8" dur="500" fill="hold"/>
                                        <p:tgtEl>
                                          <p:spTgt spid="5939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59396"/>
                                        </p:tgtEl>
                                        <p:attrNameLst>
                                          <p:attrName>style.visibility</p:attrName>
                                        </p:attrNameLst>
                                      </p:cBhvr>
                                      <p:to>
                                        <p:strVal val="visible"/>
                                      </p:to>
                                    </p:set>
                                    <p:anim calcmode="lin" valueType="num">
                                      <p:cBhvr additive="base">
                                        <p:cTn id="13" dur="500" fill="hold"/>
                                        <p:tgtEl>
                                          <p:spTgt spid="59396"/>
                                        </p:tgtEl>
                                        <p:attrNameLst>
                                          <p:attrName>ppt_x</p:attrName>
                                        </p:attrNameLst>
                                      </p:cBhvr>
                                      <p:tavLst>
                                        <p:tav tm="0">
                                          <p:val>
                                            <p:strVal val="0-#ppt_w/2"/>
                                          </p:val>
                                        </p:tav>
                                        <p:tav tm="100000">
                                          <p:val>
                                            <p:strVal val="#ppt_x"/>
                                          </p:val>
                                        </p:tav>
                                      </p:tavLst>
                                    </p:anim>
                                    <p:anim calcmode="lin" valueType="num">
                                      <p:cBhvr additive="base">
                                        <p:cTn id="14" dur="500" fill="hold"/>
                                        <p:tgtEl>
                                          <p:spTgt spid="593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0178" name="Rectangle 2"/>
          <p:cNvSpPr>
            <a:spLocks noChangeArrowheads="1"/>
          </p:cNvSpPr>
          <p:nvPr/>
        </p:nvSpPr>
        <p:spPr bwMode="auto">
          <a:xfrm>
            <a:off x="1905000" y="609600"/>
            <a:ext cx="8382000" cy="521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a:spcBef>
                <a:spcPct val="50000"/>
              </a:spcBef>
            </a:pPr>
            <a:r>
              <a:rPr lang="en-US" altLang="zh-CN" sz="3200">
                <a:solidFill>
                  <a:srgbClr val="000000"/>
                </a:solidFill>
                <a:ea typeface="宋体" charset="-122"/>
              </a:rPr>
              <a:t>5. If I _____  in this uniform, I wouldn't feel so proud.</a:t>
            </a:r>
          </a:p>
          <a:p>
            <a:pPr>
              <a:spcBef>
                <a:spcPct val="50000"/>
              </a:spcBef>
            </a:pPr>
            <a:r>
              <a:rPr lang="en-US" altLang="zh-CN" sz="3200">
                <a:solidFill>
                  <a:srgbClr val="000000"/>
                </a:solidFill>
                <a:ea typeface="宋体" charset="-122"/>
              </a:rPr>
              <a:t>A. wasn't dressed       B. didn't dress</a:t>
            </a:r>
          </a:p>
          <a:p>
            <a:pPr>
              <a:spcBef>
                <a:spcPct val="50000"/>
              </a:spcBef>
            </a:pPr>
            <a:r>
              <a:rPr lang="en-US" altLang="zh-CN" sz="3200">
                <a:solidFill>
                  <a:srgbClr val="000000"/>
                </a:solidFill>
                <a:ea typeface="宋体" charset="-122"/>
              </a:rPr>
              <a:t>C. weren't dressed      D. don't dress</a:t>
            </a:r>
          </a:p>
          <a:p>
            <a:pPr>
              <a:spcBef>
                <a:spcPct val="50000"/>
              </a:spcBef>
            </a:pPr>
            <a:r>
              <a:rPr lang="en-US" altLang="zh-CN" sz="3200">
                <a:solidFill>
                  <a:srgbClr val="000000"/>
                </a:solidFill>
                <a:ea typeface="宋体" charset="-122"/>
              </a:rPr>
              <a:t>6. If he______ on tourists for his business, he would have to close his shop.</a:t>
            </a:r>
          </a:p>
          <a:p>
            <a:pPr>
              <a:spcBef>
                <a:spcPct val="50000"/>
              </a:spcBef>
            </a:pPr>
            <a:r>
              <a:rPr lang="en-US" altLang="zh-CN" sz="3200">
                <a:solidFill>
                  <a:srgbClr val="000000"/>
                </a:solidFill>
                <a:ea typeface="宋体" charset="-122"/>
              </a:rPr>
              <a:t>A. depends            B. will depend</a:t>
            </a:r>
          </a:p>
          <a:p>
            <a:pPr>
              <a:spcBef>
                <a:spcPct val="50000"/>
              </a:spcBef>
            </a:pPr>
            <a:r>
              <a:rPr lang="en-US" altLang="zh-CN" sz="3200">
                <a:solidFill>
                  <a:srgbClr val="000000"/>
                </a:solidFill>
                <a:ea typeface="宋体" charset="-122"/>
              </a:rPr>
              <a:t>C. depended           D. has depended</a:t>
            </a:r>
          </a:p>
        </p:txBody>
      </p:sp>
      <p:pic>
        <p:nvPicPr>
          <p:cNvPr id="60419" name="Picture 3" descr="向阳花"/>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5146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0" name="Picture 4" descr="向阳花"/>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51054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88815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60419"/>
                                        </p:tgtEl>
                                        <p:attrNameLst>
                                          <p:attrName>style.visibility</p:attrName>
                                        </p:attrNameLst>
                                      </p:cBhvr>
                                      <p:to>
                                        <p:strVal val="visible"/>
                                      </p:to>
                                    </p:set>
                                    <p:anim calcmode="lin" valueType="num">
                                      <p:cBhvr additive="base">
                                        <p:cTn id="7" dur="500" fill="hold"/>
                                        <p:tgtEl>
                                          <p:spTgt spid="60419"/>
                                        </p:tgtEl>
                                        <p:attrNameLst>
                                          <p:attrName>ppt_x</p:attrName>
                                        </p:attrNameLst>
                                      </p:cBhvr>
                                      <p:tavLst>
                                        <p:tav tm="0">
                                          <p:val>
                                            <p:strVal val="0-#ppt_w/2"/>
                                          </p:val>
                                        </p:tav>
                                        <p:tav tm="100000">
                                          <p:val>
                                            <p:strVal val="#ppt_x"/>
                                          </p:val>
                                        </p:tav>
                                      </p:tavLst>
                                    </p:anim>
                                    <p:anim calcmode="lin" valueType="num">
                                      <p:cBhvr additive="base">
                                        <p:cTn id="8" dur="500" fill="hold"/>
                                        <p:tgtEl>
                                          <p:spTgt spid="604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60420"/>
                                        </p:tgtEl>
                                        <p:attrNameLst>
                                          <p:attrName>style.visibility</p:attrName>
                                        </p:attrNameLst>
                                      </p:cBhvr>
                                      <p:to>
                                        <p:strVal val="visible"/>
                                      </p:to>
                                    </p:set>
                                    <p:anim calcmode="lin" valueType="num">
                                      <p:cBhvr additive="base">
                                        <p:cTn id="13" dur="500" fill="hold"/>
                                        <p:tgtEl>
                                          <p:spTgt spid="60420"/>
                                        </p:tgtEl>
                                        <p:attrNameLst>
                                          <p:attrName>ppt_x</p:attrName>
                                        </p:attrNameLst>
                                      </p:cBhvr>
                                      <p:tavLst>
                                        <p:tav tm="0">
                                          <p:val>
                                            <p:strVal val="0-#ppt_w/2"/>
                                          </p:val>
                                        </p:tav>
                                        <p:tav tm="100000">
                                          <p:val>
                                            <p:strVal val="#ppt_x"/>
                                          </p:val>
                                        </p:tav>
                                      </p:tavLst>
                                    </p:anim>
                                    <p:anim calcmode="lin" valueType="num">
                                      <p:cBhvr additive="base">
                                        <p:cTn id="14" dur="500" fill="hold"/>
                                        <p:tgtEl>
                                          <p:spTgt spid="604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5|1|0.9|0.8|0.9|0.9|0.8|0.8|0.8|0.8|0.8"/>
</p:tagLst>
</file>

<file path=ppt/tags/tag2.xml><?xml version="1.0" encoding="utf-8"?>
<p:tagLst xmlns:a="http://schemas.openxmlformats.org/drawingml/2006/main" xmlns:r="http://schemas.openxmlformats.org/officeDocument/2006/relationships" xmlns:p="http://schemas.openxmlformats.org/presentationml/2006/main">
  <p:tag name="TIMING" val="|0.6"/>
</p:tagLst>
</file>

<file path=ppt/tags/tag3.xml><?xml version="1.0" encoding="utf-8"?>
<p:tagLst xmlns:a="http://schemas.openxmlformats.org/drawingml/2006/main" xmlns:r="http://schemas.openxmlformats.org/officeDocument/2006/relationships" xmlns:p="http://schemas.openxmlformats.org/presentationml/2006/main">
  <p:tag name="TIMING" val="|0.7|1.9"/>
</p:tagLst>
</file>

<file path=ppt/tags/tag4.xml><?xml version="1.0" encoding="utf-8"?>
<p:tagLst xmlns:a="http://schemas.openxmlformats.org/drawingml/2006/main" xmlns:r="http://schemas.openxmlformats.org/officeDocument/2006/relationships" xmlns:p="http://schemas.openxmlformats.org/presentationml/2006/main">
  <p:tag name="TIMING" val="|1.2"/>
</p:tagLst>
</file>

<file path=ppt/tags/tag5.xml><?xml version="1.0" encoding="utf-8"?>
<p:tagLst xmlns:a="http://schemas.openxmlformats.org/drawingml/2006/main" xmlns:r="http://schemas.openxmlformats.org/officeDocument/2006/relationships" xmlns:p="http://schemas.openxmlformats.org/presentationml/2006/main">
  <p:tag name="TIMING" val="|0.6|0.7|1"/>
</p:tagLst>
</file>

<file path=ppt/theme/theme1.xml><?xml version="1.0" encoding="utf-8"?>
<a:theme xmlns:a="http://schemas.openxmlformats.org/drawingml/2006/main" name="5_默认设计模板">
  <a:themeElements>
    <a:clrScheme name="5_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5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5_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5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5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252TGp_season_light_v2">
  <a:themeElements>
    <a:clrScheme name="252TGp_season_light_v2 2">
      <a:dk1>
        <a:srgbClr val="000000"/>
      </a:dk1>
      <a:lt1>
        <a:srgbClr val="FFFFFF"/>
      </a:lt1>
      <a:dk2>
        <a:srgbClr val="124458"/>
      </a:dk2>
      <a:lt2>
        <a:srgbClr val="C0C0C0"/>
      </a:lt2>
      <a:accent1>
        <a:srgbClr val="98C13D"/>
      </a:accent1>
      <a:accent2>
        <a:srgbClr val="40BAD2"/>
      </a:accent2>
      <a:accent3>
        <a:srgbClr val="FFFFFF"/>
      </a:accent3>
      <a:accent4>
        <a:srgbClr val="000000"/>
      </a:accent4>
      <a:accent5>
        <a:srgbClr val="CADDAF"/>
      </a:accent5>
      <a:accent6>
        <a:srgbClr val="39A8BE"/>
      </a:accent6>
      <a:hlink>
        <a:srgbClr val="715EE6"/>
      </a:hlink>
      <a:folHlink>
        <a:srgbClr val="238DD5"/>
      </a:folHlink>
    </a:clrScheme>
    <a:fontScheme name="252TGp_season_light_v2">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52TGp_season_light_v2 1">
        <a:dk1>
          <a:srgbClr val="000066"/>
        </a:dk1>
        <a:lt1>
          <a:srgbClr val="FFFFFF"/>
        </a:lt1>
        <a:dk2>
          <a:srgbClr val="2A7F86"/>
        </a:dk2>
        <a:lt2>
          <a:srgbClr val="DDDDDD"/>
        </a:lt2>
        <a:accent1>
          <a:srgbClr val="CCCC00"/>
        </a:accent1>
        <a:accent2>
          <a:srgbClr val="CC9900"/>
        </a:accent2>
        <a:accent3>
          <a:srgbClr val="FFFFFF"/>
        </a:accent3>
        <a:accent4>
          <a:srgbClr val="000056"/>
        </a:accent4>
        <a:accent5>
          <a:srgbClr val="E2E2AA"/>
        </a:accent5>
        <a:accent6>
          <a:srgbClr val="B98A00"/>
        </a:accent6>
        <a:hlink>
          <a:srgbClr val="009FCE"/>
        </a:hlink>
        <a:folHlink>
          <a:srgbClr val="336699"/>
        </a:folHlink>
      </a:clrScheme>
      <a:clrMap bg1="lt1" tx1="dk1" bg2="lt2" tx2="dk2" accent1="accent1" accent2="accent2" accent3="accent3" accent4="accent4" accent5="accent5" accent6="accent6" hlink="hlink" folHlink="folHlink"/>
    </a:extraClrScheme>
    <a:extraClrScheme>
      <a:clrScheme name="252TGp_season_light_v2 2">
        <a:dk1>
          <a:srgbClr val="000000"/>
        </a:dk1>
        <a:lt1>
          <a:srgbClr val="FFFFFF"/>
        </a:lt1>
        <a:dk2>
          <a:srgbClr val="124458"/>
        </a:dk2>
        <a:lt2>
          <a:srgbClr val="C0C0C0"/>
        </a:lt2>
        <a:accent1>
          <a:srgbClr val="98C13D"/>
        </a:accent1>
        <a:accent2>
          <a:srgbClr val="40BAD2"/>
        </a:accent2>
        <a:accent3>
          <a:srgbClr val="FFFFFF"/>
        </a:accent3>
        <a:accent4>
          <a:srgbClr val="000000"/>
        </a:accent4>
        <a:accent5>
          <a:srgbClr val="CADDAF"/>
        </a:accent5>
        <a:accent6>
          <a:srgbClr val="39A8BE"/>
        </a:accent6>
        <a:hlink>
          <a:srgbClr val="715EE6"/>
        </a:hlink>
        <a:folHlink>
          <a:srgbClr val="238DD5"/>
        </a:folHlink>
      </a:clrScheme>
      <a:clrMap bg1="lt1" tx1="dk1" bg2="lt2" tx2="dk2" accent1="accent1" accent2="accent2" accent3="accent3" accent4="accent4" accent5="accent5" accent6="accent6" hlink="hlink" folHlink="folHlink"/>
    </a:extraClrScheme>
    <a:extraClrScheme>
      <a:clrScheme name="252TGp_season_light_v2 3">
        <a:dk1>
          <a:srgbClr val="000000"/>
        </a:dk1>
        <a:lt1>
          <a:srgbClr val="FFFFFF"/>
        </a:lt1>
        <a:dk2>
          <a:srgbClr val="000066"/>
        </a:dk2>
        <a:lt2>
          <a:srgbClr val="808080"/>
        </a:lt2>
        <a:accent1>
          <a:srgbClr val="99CCFF"/>
        </a:accent1>
        <a:accent2>
          <a:srgbClr val="98C13D"/>
        </a:accent2>
        <a:accent3>
          <a:srgbClr val="FFFFFF"/>
        </a:accent3>
        <a:accent4>
          <a:srgbClr val="000000"/>
        </a:accent4>
        <a:accent5>
          <a:srgbClr val="CAE2FF"/>
        </a:accent5>
        <a:accent6>
          <a:srgbClr val="89AF36"/>
        </a:accent6>
        <a:hlink>
          <a:srgbClr val="3333CC"/>
        </a:hlink>
        <a:folHlink>
          <a:srgbClr val="F78631"/>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_Stream">
  <a:themeElements>
    <a:clrScheme name="Stream 12">
      <a:dk1>
        <a:srgbClr val="000000"/>
      </a:dk1>
      <a:lt1>
        <a:srgbClr val="003399"/>
      </a:lt1>
      <a:dk2>
        <a:srgbClr val="000099"/>
      </a:dk2>
      <a:lt2>
        <a:srgbClr val="000514"/>
      </a:lt2>
      <a:accent1>
        <a:srgbClr val="0099CC"/>
      </a:accent1>
      <a:accent2>
        <a:srgbClr val="A886E0"/>
      </a:accent2>
      <a:accent3>
        <a:srgbClr val="AAADCA"/>
      </a:accent3>
      <a:accent4>
        <a:srgbClr val="000000"/>
      </a:accent4>
      <a:accent5>
        <a:srgbClr val="AACAE2"/>
      </a:accent5>
      <a:accent6>
        <a:srgbClr val="9879CB"/>
      </a:accent6>
      <a:hlink>
        <a:srgbClr val="000000"/>
      </a:hlink>
      <a:folHlink>
        <a:srgbClr val="FFFFCC"/>
      </a:folHlink>
    </a:clrScheme>
    <a:fontScheme name="Stream">
      <a:majorFont>
        <a:latin typeface="Garamond"/>
        <a:ea typeface="宋体"/>
        <a:cs typeface=""/>
      </a:majorFont>
      <a:minorFont>
        <a:latin typeface="Garamond"/>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2813"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2813"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Stream 10">
        <a:dk1>
          <a:srgbClr val="000514"/>
        </a:dk1>
        <a:lt1>
          <a:srgbClr val="FFFFFF"/>
        </a:lt1>
        <a:dk2>
          <a:srgbClr val="003399"/>
        </a:dk2>
        <a:lt2>
          <a:srgbClr val="000099"/>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11">
        <a:dk1>
          <a:srgbClr val="000000"/>
        </a:dk1>
        <a:lt1>
          <a:srgbClr val="003399"/>
        </a:lt1>
        <a:dk2>
          <a:srgbClr val="000099"/>
        </a:dk2>
        <a:lt2>
          <a:srgbClr val="000514"/>
        </a:lt2>
        <a:accent1>
          <a:srgbClr val="0099CC"/>
        </a:accent1>
        <a:accent2>
          <a:srgbClr val="A886E0"/>
        </a:accent2>
        <a:accent3>
          <a:srgbClr val="AAADCA"/>
        </a:accent3>
        <a:accent4>
          <a:srgbClr val="000000"/>
        </a:accent4>
        <a:accent5>
          <a:srgbClr val="AACAE2"/>
        </a:accent5>
        <a:accent6>
          <a:srgbClr val="9879CB"/>
        </a:accent6>
        <a:hlink>
          <a:srgbClr val="FFCC00"/>
        </a:hlink>
        <a:folHlink>
          <a:srgbClr val="FFFFCC"/>
        </a:folHlink>
      </a:clrScheme>
      <a:clrMap bg1="lt1" tx1="dk1" bg2="lt2" tx2="dk2" accent1="accent1" accent2="accent2" accent3="accent3" accent4="accent4" accent5="accent5" accent6="accent6" hlink="hlink" folHlink="folHlink"/>
    </a:extraClrScheme>
    <a:extraClrScheme>
      <a:clrScheme name="Stream 12">
        <a:dk1>
          <a:srgbClr val="000000"/>
        </a:dk1>
        <a:lt1>
          <a:srgbClr val="003399"/>
        </a:lt1>
        <a:dk2>
          <a:srgbClr val="000099"/>
        </a:dk2>
        <a:lt2>
          <a:srgbClr val="000514"/>
        </a:lt2>
        <a:accent1>
          <a:srgbClr val="0099CC"/>
        </a:accent1>
        <a:accent2>
          <a:srgbClr val="A886E0"/>
        </a:accent2>
        <a:accent3>
          <a:srgbClr val="AAADCA"/>
        </a:accent3>
        <a:accent4>
          <a:srgbClr val="000000"/>
        </a:accent4>
        <a:accent5>
          <a:srgbClr val="AACAE2"/>
        </a:accent5>
        <a:accent6>
          <a:srgbClr val="9879CB"/>
        </a:accent6>
        <a:hlink>
          <a:srgbClr val="000000"/>
        </a:hlink>
        <a:folHlink>
          <a:srgbClr val="FFFFCC"/>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06TGp_window_light_v2">
  <a:themeElements>
    <a:clrScheme name="206TGp_window_light_v2 3">
      <a:dk1>
        <a:srgbClr val="000000"/>
      </a:dk1>
      <a:lt1>
        <a:srgbClr val="FFFFFF"/>
      </a:lt1>
      <a:dk2>
        <a:srgbClr val="003366"/>
      </a:dk2>
      <a:lt2>
        <a:srgbClr val="C0C0C0"/>
      </a:lt2>
      <a:accent1>
        <a:srgbClr val="4EA7EA"/>
      </a:accent1>
      <a:accent2>
        <a:srgbClr val="93C052"/>
      </a:accent2>
      <a:accent3>
        <a:srgbClr val="FFFFFF"/>
      </a:accent3>
      <a:accent4>
        <a:srgbClr val="000000"/>
      </a:accent4>
      <a:accent5>
        <a:srgbClr val="B2D0F3"/>
      </a:accent5>
      <a:accent6>
        <a:srgbClr val="85AE49"/>
      </a:accent6>
      <a:hlink>
        <a:srgbClr val="9999FF"/>
      </a:hlink>
      <a:folHlink>
        <a:srgbClr val="855ADA"/>
      </a:folHlink>
    </a:clrScheme>
    <a:fontScheme name="206TGp_window_light_v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06TGp_window_light_v2 1">
        <a:dk1>
          <a:srgbClr val="000000"/>
        </a:dk1>
        <a:lt1>
          <a:srgbClr val="FFFFFF"/>
        </a:lt1>
        <a:dk2>
          <a:srgbClr val="193583"/>
        </a:dk2>
        <a:lt2>
          <a:srgbClr val="C0C0C0"/>
        </a:lt2>
        <a:accent1>
          <a:srgbClr val="E46C22"/>
        </a:accent1>
        <a:accent2>
          <a:srgbClr val="14CAEE"/>
        </a:accent2>
        <a:accent3>
          <a:srgbClr val="FFFFFF"/>
        </a:accent3>
        <a:accent4>
          <a:srgbClr val="000000"/>
        </a:accent4>
        <a:accent5>
          <a:srgbClr val="EFBAAB"/>
        </a:accent5>
        <a:accent6>
          <a:srgbClr val="11B7D8"/>
        </a:accent6>
        <a:hlink>
          <a:srgbClr val="6A6AE2"/>
        </a:hlink>
        <a:folHlink>
          <a:srgbClr val="66A444"/>
        </a:folHlink>
      </a:clrScheme>
      <a:clrMap bg1="lt1" tx1="dk1" bg2="lt2" tx2="dk2" accent1="accent1" accent2="accent2" accent3="accent3" accent4="accent4" accent5="accent5" accent6="accent6" hlink="hlink" folHlink="folHlink"/>
    </a:extraClrScheme>
    <a:extraClrScheme>
      <a:clrScheme name="206TGp_window_light_v2 2">
        <a:dk1>
          <a:srgbClr val="000000"/>
        </a:dk1>
        <a:lt1>
          <a:srgbClr val="FFFFFF"/>
        </a:lt1>
        <a:dk2>
          <a:srgbClr val="003366"/>
        </a:dk2>
        <a:lt2>
          <a:srgbClr val="C0C0C0"/>
        </a:lt2>
        <a:accent1>
          <a:srgbClr val="76CA2A"/>
        </a:accent1>
        <a:accent2>
          <a:srgbClr val="E5772D"/>
        </a:accent2>
        <a:accent3>
          <a:srgbClr val="FFFFFF"/>
        </a:accent3>
        <a:accent4>
          <a:srgbClr val="000000"/>
        </a:accent4>
        <a:accent5>
          <a:srgbClr val="BDE1AC"/>
        </a:accent5>
        <a:accent6>
          <a:srgbClr val="CF6B28"/>
        </a:accent6>
        <a:hlink>
          <a:srgbClr val="1A50B2"/>
        </a:hlink>
        <a:folHlink>
          <a:srgbClr val="855ADA"/>
        </a:folHlink>
      </a:clrScheme>
      <a:clrMap bg1="lt1" tx1="dk1" bg2="lt2" tx2="dk2" accent1="accent1" accent2="accent2" accent3="accent3" accent4="accent4" accent5="accent5" accent6="accent6" hlink="hlink" folHlink="folHlink"/>
    </a:extraClrScheme>
    <a:extraClrScheme>
      <a:clrScheme name="206TGp_window_light_v2 3">
        <a:dk1>
          <a:srgbClr val="000000"/>
        </a:dk1>
        <a:lt1>
          <a:srgbClr val="FFFFFF"/>
        </a:lt1>
        <a:dk2>
          <a:srgbClr val="003366"/>
        </a:dk2>
        <a:lt2>
          <a:srgbClr val="C0C0C0"/>
        </a:lt2>
        <a:accent1>
          <a:srgbClr val="4EA7EA"/>
        </a:accent1>
        <a:accent2>
          <a:srgbClr val="93C052"/>
        </a:accent2>
        <a:accent3>
          <a:srgbClr val="FFFFFF"/>
        </a:accent3>
        <a:accent4>
          <a:srgbClr val="000000"/>
        </a:accent4>
        <a:accent5>
          <a:srgbClr val="B2D0F3"/>
        </a:accent5>
        <a:accent6>
          <a:srgbClr val="85AE49"/>
        </a:accent6>
        <a:hlink>
          <a:srgbClr val="9999FF"/>
        </a:hlink>
        <a:folHlink>
          <a:srgbClr val="855AD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默认设计模板">
  <a:themeElements>
    <a:clrScheme name="3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7_默认设计模板">
  <a:themeElements>
    <a:clrScheme name="5_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5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5_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5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5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8_默认设计模板">
  <a:themeElements>
    <a:clrScheme name="5_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5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5_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5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5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默认设计模板">
  <a:themeElements>
    <a:clrScheme name="3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sample">
  <a:themeElements>
    <a:clrScheme name="sample 1">
      <a:dk1>
        <a:srgbClr val="000066"/>
      </a:dk1>
      <a:lt1>
        <a:srgbClr val="FFFFFF"/>
      </a:lt1>
      <a:dk2>
        <a:srgbClr val="1D7ACF"/>
      </a:dk2>
      <a:lt2>
        <a:srgbClr val="C0C0C0"/>
      </a:lt2>
      <a:accent1>
        <a:srgbClr val="189E8E"/>
      </a:accent1>
      <a:accent2>
        <a:srgbClr val="E0BB20"/>
      </a:accent2>
      <a:accent3>
        <a:srgbClr val="FFFFFF"/>
      </a:accent3>
      <a:accent4>
        <a:srgbClr val="000056"/>
      </a:accent4>
      <a:accent5>
        <a:srgbClr val="ABCCC6"/>
      </a:accent5>
      <a:accent6>
        <a:srgbClr val="CBA91C"/>
      </a:accent6>
      <a:hlink>
        <a:srgbClr val="5AA5DE"/>
      </a:hlink>
      <a:folHlink>
        <a:srgbClr val="9885A3"/>
      </a:folHlink>
    </a:clrScheme>
    <a:fontScheme name="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ample 1">
        <a:dk1>
          <a:srgbClr val="000066"/>
        </a:dk1>
        <a:lt1>
          <a:srgbClr val="FFFFFF"/>
        </a:lt1>
        <a:dk2>
          <a:srgbClr val="1D7ACF"/>
        </a:dk2>
        <a:lt2>
          <a:srgbClr val="C0C0C0"/>
        </a:lt2>
        <a:accent1>
          <a:srgbClr val="189E8E"/>
        </a:accent1>
        <a:accent2>
          <a:srgbClr val="E0BB20"/>
        </a:accent2>
        <a:accent3>
          <a:srgbClr val="FFFFFF"/>
        </a:accent3>
        <a:accent4>
          <a:srgbClr val="000056"/>
        </a:accent4>
        <a:accent5>
          <a:srgbClr val="ABCCC6"/>
        </a:accent5>
        <a:accent6>
          <a:srgbClr val="CBA91C"/>
        </a:accent6>
        <a:hlink>
          <a:srgbClr val="5AA5DE"/>
        </a:hlink>
        <a:folHlink>
          <a:srgbClr val="9885A3"/>
        </a:folHlink>
      </a:clrScheme>
      <a:clrMap bg1="lt1" tx1="dk1" bg2="lt2" tx2="dk2" accent1="accent1" accent2="accent2" accent3="accent3" accent4="accent4" accent5="accent5" accent6="accent6" hlink="hlink" folHlink="folHlink"/>
    </a:extraClrScheme>
    <a:extraClrScheme>
      <a:clrScheme name="sample 2">
        <a:dk1>
          <a:srgbClr val="000066"/>
        </a:dk1>
        <a:lt1>
          <a:srgbClr val="FFFFFF"/>
        </a:lt1>
        <a:dk2>
          <a:srgbClr val="238D3F"/>
        </a:dk2>
        <a:lt2>
          <a:srgbClr val="DDDDDD"/>
        </a:lt2>
        <a:accent1>
          <a:srgbClr val="808080"/>
        </a:accent1>
        <a:accent2>
          <a:srgbClr val="CC9900"/>
        </a:accent2>
        <a:accent3>
          <a:srgbClr val="FFFFFF"/>
        </a:accent3>
        <a:accent4>
          <a:srgbClr val="000056"/>
        </a:accent4>
        <a:accent5>
          <a:srgbClr val="C0C0C0"/>
        </a:accent5>
        <a:accent6>
          <a:srgbClr val="B98A00"/>
        </a:accent6>
        <a:hlink>
          <a:srgbClr val="D9C741"/>
        </a:hlink>
        <a:folHlink>
          <a:srgbClr val="336699"/>
        </a:folHlink>
      </a:clrScheme>
      <a:clrMap bg1="lt1" tx1="dk1" bg2="lt2" tx2="dk2" accent1="accent1" accent2="accent2" accent3="accent3" accent4="accent4" accent5="accent5" accent6="accent6" hlink="hlink" folHlink="folHlink"/>
    </a:extraClrScheme>
    <a:extraClrScheme>
      <a:clrScheme name="sample 3">
        <a:dk1>
          <a:srgbClr val="000066"/>
        </a:dk1>
        <a:lt1>
          <a:srgbClr val="FFFFFF"/>
        </a:lt1>
        <a:dk2>
          <a:srgbClr val="D75F1D"/>
        </a:dk2>
        <a:lt2>
          <a:srgbClr val="DDDDDD"/>
        </a:lt2>
        <a:accent1>
          <a:srgbClr val="3885A0"/>
        </a:accent1>
        <a:accent2>
          <a:srgbClr val="3399FF"/>
        </a:accent2>
        <a:accent3>
          <a:srgbClr val="FFFFFF"/>
        </a:accent3>
        <a:accent4>
          <a:srgbClr val="000056"/>
        </a:accent4>
        <a:accent5>
          <a:srgbClr val="AEC2CD"/>
        </a:accent5>
        <a:accent6>
          <a:srgbClr val="2D8AE7"/>
        </a:accent6>
        <a:hlink>
          <a:srgbClr val="4B67B7"/>
        </a:hlink>
        <a:folHlink>
          <a:srgbClr val="7B6A9C"/>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Stream">
  <a:themeElements>
    <a:clrScheme name="Stream 12">
      <a:dk1>
        <a:srgbClr val="000000"/>
      </a:dk1>
      <a:lt1>
        <a:srgbClr val="003399"/>
      </a:lt1>
      <a:dk2>
        <a:srgbClr val="000099"/>
      </a:dk2>
      <a:lt2>
        <a:srgbClr val="000514"/>
      </a:lt2>
      <a:accent1>
        <a:srgbClr val="0099CC"/>
      </a:accent1>
      <a:accent2>
        <a:srgbClr val="A886E0"/>
      </a:accent2>
      <a:accent3>
        <a:srgbClr val="AAADCA"/>
      </a:accent3>
      <a:accent4>
        <a:srgbClr val="000000"/>
      </a:accent4>
      <a:accent5>
        <a:srgbClr val="AACAE2"/>
      </a:accent5>
      <a:accent6>
        <a:srgbClr val="9879CB"/>
      </a:accent6>
      <a:hlink>
        <a:srgbClr val="000000"/>
      </a:hlink>
      <a:folHlink>
        <a:srgbClr val="FFFFCC"/>
      </a:folHlink>
    </a:clrScheme>
    <a:fontScheme name="Stream">
      <a:majorFont>
        <a:latin typeface="Garamond"/>
        <a:ea typeface="宋体"/>
        <a:cs typeface=""/>
      </a:majorFont>
      <a:minorFont>
        <a:latin typeface="Garamond"/>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2813" rtl="0" eaLnBrk="1" fontAlgn="base" latinLnBrk="0" hangingPunct="1">
          <a:lnSpc>
            <a:spcPct val="100000"/>
          </a:lnSpc>
          <a:spcBef>
            <a:spcPct val="0"/>
          </a:spcBef>
          <a:spcAft>
            <a:spcPct val="0"/>
          </a:spcAft>
          <a:buClrTx/>
          <a:buSzTx/>
          <a:buFontTx/>
          <a:buNone/>
          <a:tabLst/>
          <a:defRPr kumimoji="0" lang="zh-CN" altLang="en-US" sz="3200" b="0" i="0" u="none" strike="noStrike" cap="none" normalizeH="0" baseline="0" smtClean="0">
            <a:ln>
              <a:noFill/>
            </a:ln>
            <a:solidFill>
              <a:schemeClr val="tx1"/>
            </a:solidFill>
            <a:effectLst/>
            <a:latin typeface="Times New Roman" pitchFamily="18" charset="0"/>
            <a:ea typeface="宋体"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2813" rtl="0" eaLnBrk="1" fontAlgn="base" latinLnBrk="0" hangingPunct="1">
          <a:lnSpc>
            <a:spcPct val="100000"/>
          </a:lnSpc>
          <a:spcBef>
            <a:spcPct val="0"/>
          </a:spcBef>
          <a:spcAft>
            <a:spcPct val="0"/>
          </a:spcAft>
          <a:buClrTx/>
          <a:buSzTx/>
          <a:buFontTx/>
          <a:buNone/>
          <a:tabLst/>
          <a:defRPr kumimoji="0" lang="zh-CN" altLang="en-US" sz="3200" b="0" i="0" u="none" strike="noStrike" cap="none" normalizeH="0" baseline="0" smtClean="0">
            <a:ln>
              <a:noFill/>
            </a:ln>
            <a:solidFill>
              <a:schemeClr val="tx1"/>
            </a:solidFill>
            <a:effectLst/>
            <a:latin typeface="Times New Roman" pitchFamily="18" charset="0"/>
            <a:ea typeface="宋体" charset="-122"/>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Stream 10">
        <a:dk1>
          <a:srgbClr val="000514"/>
        </a:dk1>
        <a:lt1>
          <a:srgbClr val="FFFFFF"/>
        </a:lt1>
        <a:dk2>
          <a:srgbClr val="003399"/>
        </a:dk2>
        <a:lt2>
          <a:srgbClr val="000099"/>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11">
        <a:dk1>
          <a:srgbClr val="000000"/>
        </a:dk1>
        <a:lt1>
          <a:srgbClr val="003399"/>
        </a:lt1>
        <a:dk2>
          <a:srgbClr val="000099"/>
        </a:dk2>
        <a:lt2>
          <a:srgbClr val="000514"/>
        </a:lt2>
        <a:accent1>
          <a:srgbClr val="0099CC"/>
        </a:accent1>
        <a:accent2>
          <a:srgbClr val="A886E0"/>
        </a:accent2>
        <a:accent3>
          <a:srgbClr val="AAADCA"/>
        </a:accent3>
        <a:accent4>
          <a:srgbClr val="000000"/>
        </a:accent4>
        <a:accent5>
          <a:srgbClr val="AACAE2"/>
        </a:accent5>
        <a:accent6>
          <a:srgbClr val="9879CB"/>
        </a:accent6>
        <a:hlink>
          <a:srgbClr val="FFCC00"/>
        </a:hlink>
        <a:folHlink>
          <a:srgbClr val="FFFFCC"/>
        </a:folHlink>
      </a:clrScheme>
      <a:clrMap bg1="lt1" tx1="dk1" bg2="lt2" tx2="dk2" accent1="accent1" accent2="accent2" accent3="accent3" accent4="accent4" accent5="accent5" accent6="accent6" hlink="hlink" folHlink="folHlink"/>
    </a:extraClrScheme>
    <a:extraClrScheme>
      <a:clrScheme name="Stream 12">
        <a:dk1>
          <a:srgbClr val="000000"/>
        </a:dk1>
        <a:lt1>
          <a:srgbClr val="003399"/>
        </a:lt1>
        <a:dk2>
          <a:srgbClr val="000099"/>
        </a:dk2>
        <a:lt2>
          <a:srgbClr val="000514"/>
        </a:lt2>
        <a:accent1>
          <a:srgbClr val="0099CC"/>
        </a:accent1>
        <a:accent2>
          <a:srgbClr val="A886E0"/>
        </a:accent2>
        <a:accent3>
          <a:srgbClr val="AAADCA"/>
        </a:accent3>
        <a:accent4>
          <a:srgbClr val="000000"/>
        </a:accent4>
        <a:accent5>
          <a:srgbClr val="AACAE2"/>
        </a:accent5>
        <a:accent6>
          <a:srgbClr val="9879CB"/>
        </a:accent6>
        <a:hlink>
          <a:srgbClr val="000000"/>
        </a:hlink>
        <a:folHlink>
          <a:srgbClr val="FFFFCC"/>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1</Template>
  <TotalTime>2429</TotalTime>
  <Words>7566</Words>
  <Application>Microsoft Office PowerPoint</Application>
  <PresentationFormat>宽屏</PresentationFormat>
  <Paragraphs>1147</Paragraphs>
  <Slides>146</Slides>
  <Notes>3</Notes>
  <HiddenSlides>2</HiddenSlides>
  <MMClips>0</MMClips>
  <ScaleCrop>false</ScaleCrop>
  <HeadingPairs>
    <vt:vector size="6" baseType="variant">
      <vt:variant>
        <vt:lpstr>已用的字体</vt:lpstr>
      </vt:variant>
      <vt:variant>
        <vt:i4>22</vt:i4>
      </vt:variant>
      <vt:variant>
        <vt:lpstr>主题</vt:lpstr>
      </vt:variant>
      <vt:variant>
        <vt:i4>12</vt:i4>
      </vt:variant>
      <vt:variant>
        <vt:lpstr>幻灯片标题</vt:lpstr>
      </vt:variant>
      <vt:variant>
        <vt:i4>146</vt:i4>
      </vt:variant>
    </vt:vector>
  </HeadingPairs>
  <TitlesOfParts>
    <vt:vector size="180" baseType="lpstr">
      <vt:lpstr>Arial Unicode MS</vt:lpstr>
      <vt:lpstr>ArtBrush</vt:lpstr>
      <vt:lpstr>DotumChe</vt:lpstr>
      <vt:lpstr>Frit-Qat</vt:lpstr>
      <vt:lpstr>华文隶书</vt:lpstr>
      <vt:lpstr>华文新魏</vt:lpstr>
      <vt:lpstr>宋体</vt:lpstr>
      <vt:lpstr>幼圆</vt:lpstr>
      <vt:lpstr>Arial</vt:lpstr>
      <vt:lpstr>Arial Black</vt:lpstr>
      <vt:lpstr>Arial Narrow</vt:lpstr>
      <vt:lpstr>Calibri</vt:lpstr>
      <vt:lpstr>Cambria Math</vt:lpstr>
      <vt:lpstr>Comic Sans MS</vt:lpstr>
      <vt:lpstr>Garamond</vt:lpstr>
      <vt:lpstr>Monotype Corsiva</vt:lpstr>
      <vt:lpstr>Symbol</vt:lpstr>
      <vt:lpstr>Tahoma</vt:lpstr>
      <vt:lpstr>Times New Roman</vt:lpstr>
      <vt:lpstr>Trebuchet MS</vt:lpstr>
      <vt:lpstr>Verdana</vt:lpstr>
      <vt:lpstr>Wingdings</vt:lpstr>
      <vt:lpstr>5_默认设计模板</vt:lpstr>
      <vt:lpstr>206TGp_window_light_v2</vt:lpstr>
      <vt:lpstr>3_默认设计模板</vt:lpstr>
      <vt:lpstr>7_默认设计模板</vt:lpstr>
      <vt:lpstr>8_默认设计模板</vt:lpstr>
      <vt:lpstr>4_默认设计模板</vt:lpstr>
      <vt:lpstr>sample</vt:lpstr>
      <vt:lpstr>默认设计模板</vt:lpstr>
      <vt:lpstr>Stream</vt:lpstr>
      <vt:lpstr>Office 主题​​</vt:lpstr>
      <vt:lpstr>252TGp_season_light_v2</vt:lpstr>
      <vt:lpstr>2_Stream</vt:lpstr>
      <vt:lpstr>  Art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Group work: Show My Understanding</vt:lpstr>
      <vt:lpstr>PowerPoint 演示文稿</vt:lpstr>
      <vt:lpstr>PowerPoint 演示文稿</vt:lpstr>
      <vt:lpstr>PowerPoint 演示文稿</vt:lpstr>
      <vt:lpstr>PowerPoint 演示文稿</vt:lpstr>
      <vt:lpstr>PowerPoint 演示文稿</vt:lpstr>
      <vt:lpstr>Difficult sentences</vt:lpstr>
      <vt:lpstr>Difficult sentences</vt:lpstr>
      <vt:lpstr>Difficult sentences</vt:lpstr>
      <vt:lpstr>Difficult sentences</vt:lpstr>
      <vt:lpstr>Language points </vt:lpstr>
      <vt:lpstr>Would you rather have Chinese or Western-style paintings in your home?</vt:lpstr>
      <vt:lpstr>PowerPoint 演示文稿</vt:lpstr>
      <vt:lpstr>PowerPoint 演示文稿</vt:lpstr>
      <vt:lpstr>PowerPoint 演示文稿</vt:lpstr>
      <vt:lpstr>PowerPoint 演示文稿</vt:lpstr>
      <vt:lpstr>3. belief</vt:lpstr>
      <vt:lpstr>PowerPoint 演示文稿</vt:lpstr>
      <vt:lpstr>4. There are so many different styles of Western art that it would be impossible to describe all of them in a short text. Consequently,…</vt:lpstr>
      <vt:lpstr>PowerPoint 演示文稿</vt:lpstr>
      <vt:lpstr>5. aim </vt:lpstr>
      <vt:lpstr>PowerPoint 演示文稿</vt:lpstr>
      <vt:lpstr>PowerPoint 演示文稿</vt:lpstr>
      <vt:lpstr>PowerPoint 演示文稿</vt:lpstr>
      <vt:lpstr>PowerPoint 演示文稿</vt:lpstr>
      <vt:lpstr>PowerPoint 演示文稿</vt:lpstr>
      <vt:lpstr>PowerPoint 演示文稿</vt:lpstr>
      <vt:lpstr>9. possession n. 拥有；财产（pl.）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英语动词有三种语气， 陈述语气，祈使语气和虚拟语气。</vt:lpstr>
      <vt:lpstr>祈使语气(The Imperative Mood),用来表示请求、邀请、命令、警告或劝告等。</vt:lpstr>
      <vt:lpstr>虚拟语气(The Subjunctive Mood)</vt:lpstr>
      <vt:lpstr>PowerPoint 演示文稿</vt:lpstr>
      <vt:lpstr>PowerPoint 演示文稿</vt:lpstr>
      <vt:lpstr>PowerPoint 演示文稿</vt:lpstr>
      <vt:lpstr>PowerPoint 演示文稿</vt:lpstr>
      <vt:lpstr>PowerPoint 演示文稿</vt:lpstr>
      <vt:lpstr>有时，在同一个句子中，虚拟语气与陈述语气可以混合使用。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Subjunctive Mood</vt:lpstr>
      <vt:lpstr>PowerPoint 演示文稿</vt:lpstr>
      <vt:lpstr>PowerPoint 演示文稿</vt:lpstr>
      <vt:lpstr>PowerPoint 演示文稿</vt:lpstr>
      <vt:lpstr>PowerPoint 演示文稿</vt:lpstr>
      <vt:lpstr>PowerPoint 演示文稿</vt:lpstr>
      <vt:lpstr>PowerPoint 演示文稿</vt:lpstr>
      <vt:lpstr>a bunch of</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avenue</vt:lpstr>
      <vt:lpstr>PowerPoint 演示文稿</vt:lpstr>
      <vt:lpstr>PowerPoint 演示文稿</vt:lpstr>
      <vt:lpstr>have a preference for</vt:lpstr>
      <vt:lpstr>PowerPoint 演示文稿</vt:lpstr>
      <vt:lpstr>PowerPoint 演示文稿</vt:lpstr>
      <vt:lpstr>introduce sb. to sth.</vt:lpstr>
      <vt:lpstr>PowerPoint 演示文稿</vt:lpstr>
      <vt:lpstr>PowerPoint 演示文稿</vt:lpstr>
      <vt:lpstr>reputation</vt:lpstr>
      <vt:lpstr>contemporary现代的，当代的</vt:lpstr>
      <vt:lpstr>permanent</vt:lpstr>
      <vt:lpstr>every two years</vt:lpstr>
      <vt:lpstr>Specific 特殊的，特定的；明确的；详细的</vt:lpstr>
      <vt:lpstr>figure</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Monica</dc:creator>
  <cp:lastModifiedBy>Lydia</cp:lastModifiedBy>
  <cp:revision>196</cp:revision>
  <cp:lastPrinted>1601-01-01T00:00:00Z</cp:lastPrinted>
  <dcterms:created xsi:type="dcterms:W3CDTF">1601-01-01T00:00:00Z</dcterms:created>
  <dcterms:modified xsi:type="dcterms:W3CDTF">2015-03-20T07:55:27Z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