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922" r:id="rId1"/>
  </p:sldMasterIdLst>
  <p:notesMasterIdLst>
    <p:notesMasterId r:id="rId28"/>
  </p:notesMasterIdLst>
  <p:sldIdLst>
    <p:sldId id="259" r:id="rId2"/>
    <p:sldId id="618" r:id="rId3"/>
    <p:sldId id="619" r:id="rId4"/>
    <p:sldId id="576" r:id="rId5"/>
    <p:sldId id="258" r:id="rId6"/>
    <p:sldId id="549" r:id="rId7"/>
    <p:sldId id="597" r:id="rId8"/>
    <p:sldId id="598" r:id="rId9"/>
    <p:sldId id="599" r:id="rId10"/>
    <p:sldId id="601" r:id="rId11"/>
    <p:sldId id="602" r:id="rId12"/>
    <p:sldId id="603" r:id="rId13"/>
    <p:sldId id="565" r:id="rId14"/>
    <p:sldId id="566" r:id="rId15"/>
    <p:sldId id="584" r:id="rId16"/>
    <p:sldId id="604" r:id="rId17"/>
    <p:sldId id="605" r:id="rId18"/>
    <p:sldId id="606" r:id="rId19"/>
    <p:sldId id="607" r:id="rId20"/>
    <p:sldId id="608" r:id="rId21"/>
    <p:sldId id="609" r:id="rId22"/>
    <p:sldId id="610" r:id="rId23"/>
    <p:sldId id="611" r:id="rId24"/>
    <p:sldId id="612" r:id="rId25"/>
    <p:sldId id="613" r:id="rId26"/>
    <p:sldId id="614" r:id="rId2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33CC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418" autoAdjust="0"/>
    <p:restoredTop sz="85146" autoAdjust="0"/>
  </p:normalViewPr>
  <p:slideViewPr>
    <p:cSldViewPr snapToGrid="0" snapToObjects="1">
      <p:cViewPr>
        <p:scale>
          <a:sx n="100" d="100"/>
          <a:sy n="100" d="100"/>
        </p:scale>
        <p:origin x="-642" y="6"/>
      </p:cViewPr>
      <p:guideLst>
        <p:guide orient="horz" pos="323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BF6911B-A98F-4B8F-BCC6-13741B367BDF}" type="datetimeFigureOut">
              <a:rPr lang="zh-CN" altLang="en-US"/>
              <a:pPr>
                <a:defRPr/>
              </a:pPr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06E848-D9C3-4C11-BC19-AF362D7144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3481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240A3FB-9664-4DD0-8A1E-E7AFBB5D07DB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4096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4FAB1CE-CAE2-437C-816C-85B5219718E0}" type="slidenum">
              <a:rPr lang="zh-CN" altLang="en-US" sz="1200"/>
              <a:pPr algn="r"/>
              <a:t>24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4301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1AA067F-3EC6-42FE-B2B5-DBFDDF8F9FDD}" type="slidenum">
              <a:rPr lang="zh-CN" altLang="en-US" sz="1200"/>
              <a:pPr algn="r"/>
              <a:t>25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457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F41EAF6-0A55-42FB-A17C-C4B3FB71362C}" type="slidenum">
              <a:rPr lang="zh-CN" altLang="en-US" sz="1200"/>
              <a:pPr algn="r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3F134248-C3ED-4480-9F71-F70FB8ADBAD0}" type="slidenum">
              <a:rPr lang="zh-CN" altLang="en-US" sz="1200"/>
              <a:pPr algn="r"/>
              <a:t>17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867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2CA8C46-30B3-4C76-B8E5-F4A01C7BBCDE}" type="slidenum">
              <a:rPr lang="zh-CN" altLang="en-US" sz="1200"/>
              <a:pPr algn="r"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072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4CC47F2-865F-463E-AF74-BDCFA38F36C2}" type="slidenum">
              <a:rPr lang="zh-CN" altLang="en-US" sz="1200"/>
              <a:pPr algn="r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277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69B1069C-3183-4F4A-948E-87F46BA51DF2}" type="slidenum">
              <a:rPr lang="zh-CN" altLang="en-US" sz="1200"/>
              <a:pPr algn="r"/>
              <a:t>20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481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1E2E83F-27B3-4580-A350-D1D4AC207C9F}" type="slidenum">
              <a:rPr lang="zh-CN" altLang="en-US" sz="1200"/>
              <a:pPr algn="r"/>
              <a:t>21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686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AFE0AF89-5FA0-49E8-A0D6-C098F8B87C1C}" type="slidenum">
              <a:rPr lang="zh-CN" altLang="en-US" sz="1200"/>
              <a:pPr algn="r"/>
              <a:t>22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891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819A470-7D1E-4BF6-A0A4-C58F403D9906}" type="slidenum">
              <a:rPr lang="zh-CN" altLang="en-US" sz="1200"/>
              <a:pPr algn="r"/>
              <a:t>23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구름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0" descr="구름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28575" y="3189288"/>
            <a:ext cx="9220200" cy="201136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4649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6868322" y="36313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</p:spTree>
    <p:extLst>
      <p:ext uri="{BB962C8B-B14F-4D97-AF65-F5344CB8AC3E}">
        <p14:creationId xmlns:p14="http://schemas.microsoft.com/office/powerpoint/2010/main" xmlns="" val="2983738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1847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926" r:id="rId1"/>
    <p:sldLayoutId id="2147485927" r:id="rId2"/>
    <p:sldLayoutId id="2147485928" r:id="rId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3.xml"/><Relationship Id="rId11" Type="http://schemas.openxmlformats.org/officeDocument/2006/relationships/slide" Target="slide16.xml"/><Relationship Id="rId5" Type="http://schemas.openxmlformats.org/officeDocument/2006/relationships/slide" Target="slide22.xml"/><Relationship Id="rId10" Type="http://schemas.openxmlformats.org/officeDocument/2006/relationships/slide" Target="slide21.xml"/><Relationship Id="rId4" Type="http://schemas.openxmlformats.org/officeDocument/2006/relationships/slide" Target="slide20.xml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958850" y="1414463"/>
            <a:ext cx="7226300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pic>
        <p:nvPicPr>
          <p:cNvPr id="6147" name="Picture 39" descr="구름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0" descr="구름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13338"/>
          <p:cNvGrpSpPr>
            <a:grpSpLocks/>
          </p:cNvGrpSpPr>
          <p:nvPr/>
        </p:nvGrpSpPr>
        <p:grpSpPr bwMode="auto">
          <a:xfrm>
            <a:off x="3065463" y="457340"/>
            <a:ext cx="5650760" cy="1016000"/>
            <a:chOff x="2379275" y="852997"/>
            <a:chExt cx="5650565" cy="1357018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407199" y="852997"/>
              <a:ext cx="4622641" cy="13570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6000" b="1" dirty="0">
                  <a:solidFill>
                    <a:srgbClr val="CC000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天  窗</a:t>
              </a:r>
            </a:p>
          </p:txBody>
        </p:sp>
        <p:grpSp>
          <p:nvGrpSpPr>
            <p:cNvPr id="6151" name="组合 13337"/>
            <p:cNvGrpSpPr>
              <a:grpSpLocks/>
            </p:cNvGrpSpPr>
            <p:nvPr/>
          </p:nvGrpSpPr>
          <p:grpSpPr bwMode="auto">
            <a:xfrm>
              <a:off x="2379275" y="914486"/>
              <a:ext cx="948272" cy="1233244"/>
              <a:chOff x="2533650" y="745861"/>
              <a:chExt cx="948272" cy="1233244"/>
            </a:xfrm>
          </p:grpSpPr>
          <p:sp>
            <p:nvSpPr>
              <p:cNvPr id="6152" name="AutoShape 11"/>
              <p:cNvSpPr>
                <a:spLocks noChangeArrowheads="1"/>
              </p:cNvSpPr>
              <p:nvPr/>
            </p:nvSpPr>
            <p:spPr bwMode="auto">
              <a:xfrm>
                <a:off x="2533650" y="760517"/>
                <a:ext cx="948272" cy="1181031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6153" name="文本框 13"/>
              <p:cNvSpPr txBox="1">
                <a:spLocks noChangeArrowheads="1"/>
              </p:cNvSpPr>
              <p:nvPr/>
            </p:nvSpPr>
            <p:spPr bwMode="auto">
              <a:xfrm>
                <a:off x="2715990" y="745861"/>
                <a:ext cx="611044" cy="1233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3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pic>
        <p:nvPicPr>
          <p:cNvPr id="21" name="图片 46" descr="枫叶副本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54450" y="2228850"/>
            <a:ext cx="10588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 bwMode="auto">
          <a:xfrm>
            <a:off x="3055937" y="2333362"/>
            <a:ext cx="318611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000" b="1" dirty="0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第 一 课时</a:t>
            </a:r>
          </a:p>
        </p:txBody>
      </p:sp>
      <p:grpSp>
        <p:nvGrpSpPr>
          <p:cNvPr id="6156" name="组合 1"/>
          <p:cNvGrpSpPr>
            <a:grpSpLocks/>
          </p:cNvGrpSpPr>
          <p:nvPr/>
        </p:nvGrpSpPr>
        <p:grpSpPr bwMode="auto">
          <a:xfrm>
            <a:off x="1036638" y="3570288"/>
            <a:ext cx="7005637" cy="635000"/>
            <a:chOff x="989227" y="4018436"/>
            <a:chExt cx="7005423" cy="634527"/>
          </a:xfrm>
        </p:grpSpPr>
        <p:grpSp>
          <p:nvGrpSpPr>
            <p:cNvPr id="6157" name="组合 1"/>
            <p:cNvGrpSpPr>
              <a:grpSpLocks/>
            </p:cNvGrpSpPr>
            <p:nvPr/>
          </p:nvGrpSpPr>
          <p:grpSpPr bwMode="auto">
            <a:xfrm>
              <a:off x="3387875" y="4029075"/>
              <a:ext cx="4606775" cy="623888"/>
              <a:chOff x="3183153" y="4206258"/>
              <a:chExt cx="4509872" cy="624505"/>
            </a:xfrm>
          </p:grpSpPr>
          <p:sp>
            <p:nvSpPr>
              <p:cNvPr id="23" name="任意多边形 22"/>
              <p:cNvSpPr/>
              <p:nvPr/>
            </p:nvSpPr>
            <p:spPr bwMode="auto">
              <a:xfrm>
                <a:off x="3827354" y="4271963"/>
                <a:ext cx="1579563" cy="558800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初读感知</a:t>
                </a:r>
              </a:p>
            </p:txBody>
          </p:sp>
          <p:sp>
            <p:nvSpPr>
              <p:cNvPr id="25" name="任意多边形 24"/>
              <p:cNvSpPr/>
              <p:nvPr/>
            </p:nvSpPr>
            <p:spPr bwMode="auto">
              <a:xfrm>
                <a:off x="5980113" y="4254500"/>
                <a:ext cx="1712912" cy="576263"/>
              </a:xfrm>
              <a:custGeom>
                <a:avLst/>
                <a:gdLst>
                  <a:gd name="connsiteX0" fmla="*/ 0 w 1736380"/>
                  <a:gd name="connsiteY0" fmla="*/ 104183 h 1041828"/>
                  <a:gd name="connsiteX1" fmla="*/ 104183 w 1736380"/>
                  <a:gd name="connsiteY1" fmla="*/ 0 h 1041828"/>
                  <a:gd name="connsiteX2" fmla="*/ 1632197 w 1736380"/>
                  <a:gd name="connsiteY2" fmla="*/ 0 h 1041828"/>
                  <a:gd name="connsiteX3" fmla="*/ 1736380 w 1736380"/>
                  <a:gd name="connsiteY3" fmla="*/ 104183 h 1041828"/>
                  <a:gd name="connsiteX4" fmla="*/ 1736380 w 1736380"/>
                  <a:gd name="connsiteY4" fmla="*/ 937645 h 1041828"/>
                  <a:gd name="connsiteX5" fmla="*/ 1632197 w 1736380"/>
                  <a:gd name="connsiteY5" fmla="*/ 1041828 h 1041828"/>
                  <a:gd name="connsiteX6" fmla="*/ 104183 w 1736380"/>
                  <a:gd name="connsiteY6" fmla="*/ 1041828 h 1041828"/>
                  <a:gd name="connsiteX7" fmla="*/ 0 w 1736380"/>
                  <a:gd name="connsiteY7" fmla="*/ 937645 h 1041828"/>
                  <a:gd name="connsiteX8" fmla="*/ 0 w 1736380"/>
                  <a:gd name="connsiteY8" fmla="*/ 104183 h 104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36380" h="1041828">
                    <a:moveTo>
                      <a:pt x="0" y="104183"/>
                    </a:moveTo>
                    <a:cubicBezTo>
                      <a:pt x="0" y="46644"/>
                      <a:pt x="46644" y="0"/>
                      <a:pt x="104183" y="0"/>
                    </a:cubicBezTo>
                    <a:lnTo>
                      <a:pt x="1632197" y="0"/>
                    </a:lnTo>
                    <a:cubicBezTo>
                      <a:pt x="1689736" y="0"/>
                      <a:pt x="1736380" y="46644"/>
                      <a:pt x="1736380" y="104183"/>
                    </a:cubicBezTo>
                    <a:lnTo>
                      <a:pt x="1736380" y="937645"/>
                    </a:lnTo>
                    <a:cubicBezTo>
                      <a:pt x="1736380" y="995184"/>
                      <a:pt x="1689736" y="1041828"/>
                      <a:pt x="1632197" y="1041828"/>
                    </a:cubicBezTo>
                    <a:lnTo>
                      <a:pt x="104183" y="1041828"/>
                    </a:lnTo>
                    <a:cubicBezTo>
                      <a:pt x="46644" y="1041828"/>
                      <a:pt x="0" y="995184"/>
                      <a:pt x="0" y="937645"/>
                    </a:cubicBezTo>
                    <a:lnTo>
                      <a:pt x="0" y="104183"/>
                    </a:lnTo>
                    <a:close/>
                  </a:path>
                </a:pathLst>
              </a:custGeom>
              <a:noFill/>
              <a:ln>
                <a:noFill/>
              </a:ln>
              <a:effectLst>
                <a:glow rad="101600">
                  <a:schemeClr val="accent3">
                    <a:lumMod val="75000"/>
                    <a:alpha val="60000"/>
                  </a:schemeClr>
                </a:glo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7194" tIns="137194" rIns="137194" bIns="137194" spcCol="1270" anchor="ctr"/>
              <a:lstStyle/>
              <a:p>
                <a:pPr algn="ctr" defTabSz="12446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400" b="1" dirty="0">
                    <a:ln w="18415" cmpd="sng">
                      <a:prstDash val="solid"/>
                    </a:ln>
                    <a:solidFill>
                      <a:schemeClr val="tx1"/>
                    </a:solidFill>
                    <a:effectLst>
                      <a:glow rad="139700">
                        <a:srgbClr val="FFFF00">
                          <a:alpha val="40000"/>
                        </a:srgbClr>
                      </a:glo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当堂检测</a:t>
                </a:r>
                <a:endParaRPr lang="en-US" altLang="zh-CN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6160" name="图片 4" descr="小花2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3153" y="4206258"/>
                <a:ext cx="775382" cy="624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1" name="图片 4" descr="小花2.png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78122" y="4206258"/>
                <a:ext cx="775382" cy="6245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6" name="任意多边形 25"/>
            <p:cNvSpPr/>
            <p:nvPr/>
          </p:nvSpPr>
          <p:spPr bwMode="auto">
            <a:xfrm>
              <a:off x="1647142" y="4084076"/>
              <a:ext cx="1613512" cy="55824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助读资料</a:t>
              </a:r>
            </a:p>
          </p:txBody>
        </p:sp>
        <p:pic>
          <p:nvPicPr>
            <p:cNvPr id="6163" name="图片 4" descr="小花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227" y="4018436"/>
              <a:ext cx="792047" cy="62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3154363" y="2900363"/>
            <a:ext cx="5699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藉</a:t>
            </a: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3646488" y="2519363"/>
            <a:ext cx="2752725" cy="1200150"/>
            <a:chOff x="2371640" y="4701376"/>
            <a:chExt cx="2753388" cy="1602048"/>
          </a:xfrm>
        </p:grpSpPr>
        <p:sp>
          <p:nvSpPr>
            <p:cNvPr id="15" name="左大括号 14"/>
            <p:cNvSpPr/>
            <p:nvPr/>
          </p:nvSpPr>
          <p:spPr>
            <a:xfrm>
              <a:off x="2371640" y="5027719"/>
              <a:ext cx="179430" cy="1048959"/>
            </a:xfrm>
            <a:prstGeom prst="leftBrac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/>
            </a:p>
          </p:txBody>
        </p:sp>
        <p:sp>
          <p:nvSpPr>
            <p:cNvPr id="17412" name="TextBox 15"/>
            <p:cNvSpPr txBox="1">
              <a:spLocks noChangeArrowheads="1"/>
            </p:cNvSpPr>
            <p:nvPr/>
          </p:nvSpPr>
          <p:spPr bwMode="auto">
            <a:xfrm>
              <a:off x="2517987" y="4701376"/>
              <a:ext cx="2607041" cy="1602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jí</a:t>
              </a:r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(</a:t>
              </a: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狼藉</a:t>
              </a:r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jiè</a:t>
              </a:r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(</a:t>
              </a:r>
              <a:r>
                <a:rPr lang="zh-CN" altLang="en-US" sz="2400" b="1">
                  <a:solidFill>
                    <a:srgbClr val="FF0000"/>
                  </a:solidFill>
                  <a:latin typeface="宋体" pitchFamily="2" charset="-122"/>
                </a:rPr>
                <a:t>慰藉</a:t>
              </a:r>
              <a:r>
                <a:rPr lang="en-US" altLang="zh-CN" sz="2400" b="1">
                  <a:solidFill>
                    <a:srgbClr val="FF0000"/>
                  </a:solidFill>
                  <a:latin typeface="宋体" pitchFamily="2" charset="-122"/>
                </a:rPr>
                <a:t>)</a:t>
              </a:r>
            </a:p>
          </p:txBody>
        </p:sp>
      </p:grp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679450" y="1287463"/>
            <a:ext cx="7429500" cy="7000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/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读一读下面的句子，看看你有什么发现？</a:t>
            </a:r>
            <a:endParaRPr lang="en-US" altLang="zh-CN" sz="2400" b="1" dirty="0">
              <a:latin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这时候，小小的天窗是你唯一的慰藉。</a:t>
            </a:r>
          </a:p>
        </p:txBody>
      </p:sp>
      <p:sp>
        <p:nvSpPr>
          <p:cNvPr id="17414" name="TextBox 2"/>
          <p:cNvSpPr txBox="1">
            <a:spLocks noChangeArrowheads="1"/>
          </p:cNvSpPr>
          <p:nvPr/>
        </p:nvSpPr>
        <p:spPr bwMode="auto">
          <a:xfrm>
            <a:off x="6081713" y="2054225"/>
            <a:ext cx="555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.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" name="组合 20"/>
          <p:cNvGrpSpPr>
            <a:grpSpLocks/>
          </p:cNvGrpSpPr>
          <p:nvPr/>
        </p:nvGrpSpPr>
        <p:grpSpPr bwMode="auto">
          <a:xfrm>
            <a:off x="987425" y="3703638"/>
            <a:ext cx="7602538" cy="1143954"/>
            <a:chOff x="682625" y="4067174"/>
            <a:chExt cx="7603129" cy="1142289"/>
          </a:xfrm>
        </p:grpSpPr>
        <p:sp>
          <p:nvSpPr>
            <p:cNvPr id="17416" name="矩形 17"/>
            <p:cNvSpPr>
              <a:spLocks noChangeArrowheads="1"/>
            </p:cNvSpPr>
            <p:nvPr/>
          </p:nvSpPr>
          <p:spPr bwMode="auto">
            <a:xfrm>
              <a:off x="682625" y="4067174"/>
              <a:ext cx="7603129" cy="94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073150" indent="-1073150"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读一读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：涉嫌抄袭使这位作家声名狼藉（</a:t>
              </a:r>
              <a:r>
                <a:rPr lang="en-US" altLang="zh-CN" sz="2000" b="1" dirty="0" err="1">
                  <a:solidFill>
                    <a:srgbClr val="000000"/>
                  </a:solidFill>
                  <a:latin typeface="方正姚体" pitchFamily="2" charset="-122"/>
                  <a:ea typeface="方正姚体" pitchFamily="2" charset="-122"/>
                </a:rPr>
                <a:t>jí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），他每天只能在酒桌上寻找慰藉（</a:t>
              </a:r>
              <a:r>
                <a:rPr lang="en-US" altLang="zh-CN" sz="2000" b="1" dirty="0" err="1">
                  <a:solidFill>
                    <a:srgbClr val="000000"/>
                  </a:solidFill>
                  <a:latin typeface="方正姚体" pitchFamily="2" charset="-122"/>
                  <a:ea typeface="方正姚体" pitchFamily="2" charset="-122"/>
                </a:rPr>
                <a:t>jiè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）。</a:t>
              </a:r>
              <a:endParaRPr lang="zh-CN" altLang="en-US" sz="2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7417" name="TextBox 17"/>
            <p:cNvSpPr txBox="1">
              <a:spLocks noChangeArrowheads="1"/>
            </p:cNvSpPr>
            <p:nvPr/>
          </p:nvSpPr>
          <p:spPr bwMode="auto">
            <a:xfrm>
              <a:off x="2882116" y="4538302"/>
              <a:ext cx="555625" cy="67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</a:rPr>
                <a:t>.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7418" name="TextBox 17"/>
            <p:cNvSpPr txBox="1">
              <a:spLocks noChangeArrowheads="1"/>
            </p:cNvSpPr>
            <p:nvPr/>
          </p:nvSpPr>
          <p:spPr bwMode="auto">
            <a:xfrm>
              <a:off x="4917031" y="4083314"/>
              <a:ext cx="555625" cy="67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</a:rPr>
                <a:t>.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703806" y="740719"/>
            <a:ext cx="1464632" cy="53120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多音字</a:t>
              </a: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" name="组合 23"/>
          <p:cNvGrpSpPr>
            <a:grpSpLocks/>
          </p:cNvGrpSpPr>
          <p:nvPr/>
        </p:nvGrpSpPr>
        <p:grpSpPr bwMode="auto">
          <a:xfrm>
            <a:off x="6637338" y="2519363"/>
            <a:ext cx="1793875" cy="1360487"/>
            <a:chOff x="6788695" y="1080879"/>
            <a:chExt cx="1793385" cy="1360214"/>
          </a:xfrm>
        </p:grpSpPr>
        <p:pic>
          <p:nvPicPr>
            <p:cNvPr id="25" name="Picture 1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8695" y="1080879"/>
              <a:ext cx="1793385" cy="1360214"/>
            </a:xfrm>
            <a:prstGeom prst="rect">
              <a:avLst/>
            </a:prstGeom>
            <a:noFill/>
          </p:spPr>
        </p:pic>
        <p:sp>
          <p:nvSpPr>
            <p:cNvPr id="17422" name="矩形 72"/>
            <p:cNvSpPr>
              <a:spLocks noChangeArrowheads="1"/>
            </p:cNvSpPr>
            <p:nvPr/>
          </p:nvSpPr>
          <p:spPr bwMode="auto">
            <a:xfrm>
              <a:off x="7019122" y="1414395"/>
              <a:ext cx="14882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/>
                <a:t>注意加点字的读音！</a:t>
              </a:r>
            </a:p>
          </p:txBody>
        </p:sp>
      </p:grpSp>
      <p:grpSp>
        <p:nvGrpSpPr>
          <p:cNvPr id="6" name="组合 26"/>
          <p:cNvGrpSpPr/>
          <p:nvPr/>
        </p:nvGrpSpPr>
        <p:grpSpPr>
          <a:xfrm>
            <a:off x="6434197" y="803726"/>
            <a:ext cx="2654241" cy="1048661"/>
            <a:chOff x="6712495" y="-330511"/>
            <a:chExt cx="2654241" cy="104866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8" name="Picture 15" descr="C:\Users\Administrator\Desktop\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2495" y="-330511"/>
              <a:ext cx="2654241" cy="1048661"/>
            </a:xfrm>
            <a:prstGeom prst="rect">
              <a:avLst/>
            </a:prstGeom>
            <a:noFill/>
          </p:spPr>
        </p:pic>
        <p:sp>
          <p:nvSpPr>
            <p:cNvPr id="29" name="矩形 28"/>
            <p:cNvSpPr/>
            <p:nvPr/>
          </p:nvSpPr>
          <p:spPr>
            <a:xfrm>
              <a:off x="7022614" y="-221680"/>
              <a:ext cx="1589063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加点的字是多音字！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3609975" y="3201988"/>
            <a:ext cx="5218113" cy="368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行动活泼而积极；气氛活泼而热烈。</a:t>
            </a:r>
          </a:p>
        </p:txBody>
      </p:sp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895350" y="1176338"/>
            <a:ext cx="192563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慰藉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猛厉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唯一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宇宙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奇幻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活跃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" name="直接连接符 3"/>
          <p:cNvCxnSpPr>
            <a:endCxn id="18440" idx="1"/>
          </p:cNvCxnSpPr>
          <p:nvPr/>
        </p:nvCxnSpPr>
        <p:spPr>
          <a:xfrm>
            <a:off x="1957388" y="1673225"/>
            <a:ext cx="1671637" cy="5222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18440" idx="1"/>
          </p:cNvCxnSpPr>
          <p:nvPr/>
        </p:nvCxnSpPr>
        <p:spPr>
          <a:xfrm rot="16200000" flipH="1">
            <a:off x="1650207" y="2577306"/>
            <a:ext cx="2368550" cy="17414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18439" idx="1"/>
          </p:cNvCxnSpPr>
          <p:nvPr/>
        </p:nvCxnSpPr>
        <p:spPr>
          <a:xfrm>
            <a:off x="1963738" y="2824163"/>
            <a:ext cx="1665287" cy="116681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9" name="矩形 5"/>
          <p:cNvSpPr>
            <a:spLocks noChangeArrowheads="1"/>
          </p:cNvSpPr>
          <p:nvPr/>
        </p:nvSpPr>
        <p:spPr bwMode="auto">
          <a:xfrm>
            <a:off x="3629025" y="3816350"/>
            <a:ext cx="5097463" cy="3476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只有一个，独一无二。</a:t>
            </a:r>
          </a:p>
        </p:txBody>
      </p:sp>
      <p:sp>
        <p:nvSpPr>
          <p:cNvPr id="18440" name="矩形 5"/>
          <p:cNvSpPr>
            <a:spLocks noChangeArrowheads="1"/>
          </p:cNvSpPr>
          <p:nvPr/>
        </p:nvSpPr>
        <p:spPr bwMode="auto">
          <a:xfrm>
            <a:off x="3629025" y="2020888"/>
            <a:ext cx="4957763" cy="3492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安慰</a:t>
            </a:r>
            <a:r>
              <a:rPr lang="zh-CN" altLang="en-US" sz="14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8441" name="矩形 5"/>
          <p:cNvSpPr>
            <a:spLocks noChangeArrowheads="1"/>
          </p:cNvSpPr>
          <p:nvPr/>
        </p:nvSpPr>
        <p:spPr bwMode="auto">
          <a:xfrm>
            <a:off x="3598863" y="2584450"/>
            <a:ext cx="5218112" cy="369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奇异而虚构，不真实的。</a:t>
            </a:r>
          </a:p>
        </p:txBody>
      </p:sp>
      <p:sp>
        <p:nvSpPr>
          <p:cNvPr id="18442" name="矩形 5"/>
          <p:cNvSpPr>
            <a:spLocks noChangeArrowheads="1"/>
          </p:cNvSpPr>
          <p:nvPr/>
        </p:nvSpPr>
        <p:spPr bwMode="auto">
          <a:xfrm>
            <a:off x="3516313" y="1406525"/>
            <a:ext cx="5218112" cy="36988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包括地球在内的一切天体的无限空间。</a:t>
            </a:r>
          </a:p>
        </p:txBody>
      </p:sp>
      <p:cxnSp>
        <p:nvCxnSpPr>
          <p:cNvPr id="25" name="直接连接符 24"/>
          <p:cNvCxnSpPr>
            <a:endCxn id="18439" idx="1"/>
          </p:cNvCxnSpPr>
          <p:nvPr/>
        </p:nvCxnSpPr>
        <p:spPr>
          <a:xfrm flipV="1">
            <a:off x="1957388" y="1730375"/>
            <a:ext cx="1747837" cy="16938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444" name="矩形 29"/>
          <p:cNvSpPr>
            <a:spLocks noChangeArrowheads="1"/>
          </p:cNvSpPr>
          <p:nvPr/>
        </p:nvSpPr>
        <p:spPr bwMode="auto">
          <a:xfrm>
            <a:off x="3629025" y="4427538"/>
            <a:ext cx="528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猛烈、有力。</a:t>
            </a:r>
          </a:p>
        </p:txBody>
      </p:sp>
      <p:cxnSp>
        <p:nvCxnSpPr>
          <p:cNvPr id="36" name="直接连接符 35"/>
          <p:cNvCxnSpPr>
            <a:endCxn id="18439" idx="1"/>
          </p:cNvCxnSpPr>
          <p:nvPr/>
        </p:nvCxnSpPr>
        <p:spPr>
          <a:xfrm flipV="1">
            <a:off x="1905000" y="3435350"/>
            <a:ext cx="1790700" cy="11969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8439" idx="1"/>
          </p:cNvCxnSpPr>
          <p:nvPr/>
        </p:nvCxnSpPr>
        <p:spPr>
          <a:xfrm flipV="1">
            <a:off x="1943100" y="2835275"/>
            <a:ext cx="1684338" cy="11684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547828" y="740352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>
            <a:grpSpLocks/>
          </p:cNvGrpSpPr>
          <p:nvPr/>
        </p:nvGrpSpPr>
        <p:grpSpPr bwMode="auto">
          <a:xfrm>
            <a:off x="3321050" y="736600"/>
            <a:ext cx="3990975" cy="555625"/>
            <a:chOff x="3124895" y="802159"/>
            <a:chExt cx="3989649" cy="555350"/>
          </a:xfrm>
        </p:grpSpPr>
        <p:pic>
          <p:nvPicPr>
            <p:cNvPr id="18449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895" y="802159"/>
              <a:ext cx="3885506" cy="55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0" name="矩形 12"/>
            <p:cNvSpPr>
              <a:spLocks noChangeArrowheads="1"/>
            </p:cNvSpPr>
            <p:nvPr/>
          </p:nvSpPr>
          <p:spPr bwMode="auto">
            <a:xfrm>
              <a:off x="3236559" y="825378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试着把词语和意思连起来！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"/>
          <p:cNvSpPr>
            <a:spLocks noChangeArrowheads="1"/>
          </p:cNvSpPr>
          <p:nvPr/>
        </p:nvSpPr>
        <p:spPr bwMode="auto">
          <a:xfrm>
            <a:off x="3633788" y="3268663"/>
            <a:ext cx="5218112" cy="368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大度而无所拘泥。</a:t>
            </a:r>
          </a:p>
        </p:txBody>
      </p:sp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804863" y="1295400"/>
            <a:ext cx="1925637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恶霸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瞥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锐利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神奇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阔达</a:t>
            </a:r>
            <a:r>
              <a:rPr lang="en-US" altLang="zh-CN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43088" y="1731963"/>
            <a:ext cx="1790700" cy="11525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19465" idx="1"/>
          </p:cNvCxnSpPr>
          <p:nvPr/>
        </p:nvCxnSpPr>
        <p:spPr>
          <a:xfrm flipV="1">
            <a:off x="1620838" y="1755775"/>
            <a:ext cx="1955800" cy="5461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19465" idx="1"/>
          </p:cNvCxnSpPr>
          <p:nvPr/>
        </p:nvCxnSpPr>
        <p:spPr>
          <a:xfrm>
            <a:off x="1825625" y="2941638"/>
            <a:ext cx="1790700" cy="11318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3500438" y="3948113"/>
            <a:ext cx="5164137" cy="3683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（刃锋等）尖而快。</a:t>
            </a:r>
          </a:p>
        </p:txBody>
      </p:sp>
      <p:sp>
        <p:nvSpPr>
          <p:cNvPr id="19463" name="矩形 5"/>
          <p:cNvSpPr>
            <a:spLocks noChangeArrowheads="1"/>
          </p:cNvSpPr>
          <p:nvPr/>
        </p:nvSpPr>
        <p:spPr bwMode="auto">
          <a:xfrm>
            <a:off x="3579813" y="2008188"/>
            <a:ext cx="5218112" cy="4683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非常奇妙的。</a:t>
            </a:r>
          </a:p>
        </p:txBody>
      </p:sp>
      <p:sp>
        <p:nvSpPr>
          <p:cNvPr id="19464" name="矩形 5"/>
          <p:cNvSpPr>
            <a:spLocks noChangeArrowheads="1"/>
          </p:cNvSpPr>
          <p:nvPr/>
        </p:nvSpPr>
        <p:spPr bwMode="auto">
          <a:xfrm>
            <a:off x="3605213" y="2693988"/>
            <a:ext cx="5218112" cy="36988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黑体" pitchFamily="49" charset="-122"/>
                <a:ea typeface="黑体" pitchFamily="49" charset="-122"/>
              </a:rPr>
              <a:t>独霸一方，欺压人民的坏人。</a:t>
            </a:r>
          </a:p>
        </p:txBody>
      </p:sp>
      <p:sp>
        <p:nvSpPr>
          <p:cNvPr id="19465" name="矩形 5"/>
          <p:cNvSpPr>
            <a:spLocks noChangeArrowheads="1"/>
          </p:cNvSpPr>
          <p:nvPr/>
        </p:nvSpPr>
        <p:spPr bwMode="auto">
          <a:xfrm>
            <a:off x="3576638" y="1581150"/>
            <a:ext cx="5218112" cy="3492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很快地看一下。</a:t>
            </a:r>
          </a:p>
        </p:txBody>
      </p:sp>
      <p:cxnSp>
        <p:nvCxnSpPr>
          <p:cNvPr id="36" name="直接连接符 35"/>
          <p:cNvCxnSpPr>
            <a:endCxn id="19465" idx="1"/>
          </p:cNvCxnSpPr>
          <p:nvPr/>
        </p:nvCxnSpPr>
        <p:spPr>
          <a:xfrm flipV="1">
            <a:off x="1843088" y="3508375"/>
            <a:ext cx="1908175" cy="60642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9465" idx="1"/>
          </p:cNvCxnSpPr>
          <p:nvPr/>
        </p:nvCxnSpPr>
        <p:spPr>
          <a:xfrm flipV="1">
            <a:off x="1814513" y="2301875"/>
            <a:ext cx="1819275" cy="12525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547828" y="740352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</a:p>
          </p:txBody>
        </p:sp>
        <p:sp>
          <p:nvSpPr>
            <p:cNvPr id="21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2268538"/>
            <a:ext cx="7339012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20482" name="组合 1"/>
          <p:cNvGrpSpPr>
            <a:grpSpLocks/>
          </p:cNvGrpSpPr>
          <p:nvPr/>
        </p:nvGrpSpPr>
        <p:grpSpPr bwMode="auto">
          <a:xfrm>
            <a:off x="541338" y="1044575"/>
            <a:ext cx="2846387" cy="693738"/>
            <a:chOff x="3739606" y="1084755"/>
            <a:chExt cx="2845344" cy="693772"/>
          </a:xfrm>
        </p:grpSpPr>
        <p:pic>
          <p:nvPicPr>
            <p:cNvPr id="20483" name="Picture 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484" name="组合 10"/>
            <p:cNvGrpSpPr>
              <a:grpSpLocks/>
            </p:cNvGrpSpPr>
            <p:nvPr/>
          </p:nvGrpSpPr>
          <p:grpSpPr bwMode="auto">
            <a:xfrm>
              <a:off x="4200604" y="1096470"/>
              <a:ext cx="2384346" cy="682057"/>
              <a:chOff x="847804" y="1058370"/>
              <a:chExt cx="2384346" cy="682057"/>
            </a:xfrm>
          </p:grpSpPr>
          <p:pic>
            <p:nvPicPr>
              <p:cNvPr id="20485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84346" cy="531209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检查自读情况</a:t>
                </a: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3450" y="1989138"/>
            <a:ext cx="7494588" cy="1284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   本文概括了孩子们透过小小的天窗看到了外面的世界，产生了无限遐想。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30200" y="857250"/>
            <a:ext cx="7748588" cy="1062038"/>
            <a:chOff x="329763" y="856813"/>
            <a:chExt cx="7749025" cy="1062037"/>
          </a:xfrm>
        </p:grpSpPr>
        <p:sp>
          <p:nvSpPr>
            <p:cNvPr id="21507" name="TextBox 1"/>
            <p:cNvSpPr txBox="1">
              <a:spLocks noChangeArrowheads="1"/>
            </p:cNvSpPr>
            <p:nvPr/>
          </p:nvSpPr>
          <p:spPr bwMode="auto">
            <a:xfrm>
              <a:off x="1223963" y="1231900"/>
              <a:ext cx="68548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再读课文，想一想课文写了什么？</a:t>
              </a:r>
            </a:p>
          </p:txBody>
        </p:sp>
        <p:pic>
          <p:nvPicPr>
            <p:cNvPr id="21508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763" y="856813"/>
              <a:ext cx="1083777" cy="1062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Group 47"/>
          <p:cNvGraphicFramePr>
            <a:graphicFrameLocks noGrp="1"/>
          </p:cNvGraphicFramePr>
          <p:nvPr/>
        </p:nvGraphicFramePr>
        <p:xfrm>
          <a:off x="2670175" y="1716088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4141788" y="1716088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47"/>
          <p:cNvGraphicFramePr>
            <a:graphicFrameLocks noGrp="1"/>
          </p:cNvGraphicFramePr>
          <p:nvPr/>
        </p:nvGraphicFramePr>
        <p:xfrm>
          <a:off x="5635625" y="1716088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47"/>
          <p:cNvGraphicFramePr>
            <a:graphicFrameLocks noGrp="1"/>
          </p:cNvGraphicFramePr>
          <p:nvPr/>
        </p:nvGraphicFramePr>
        <p:xfrm>
          <a:off x="7127875" y="1716088"/>
          <a:ext cx="900113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2573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" name="圆角矩形 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2681288" y="2987675"/>
          <a:ext cx="898525" cy="900113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Group 47"/>
          <p:cNvGraphicFramePr>
            <a:graphicFrameLocks noGrp="1"/>
          </p:cNvGraphicFramePr>
          <p:nvPr/>
        </p:nvGraphicFramePr>
        <p:xfrm>
          <a:off x="4168775" y="2987675"/>
          <a:ext cx="898525" cy="900113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47"/>
          <p:cNvGraphicFramePr>
            <a:graphicFrameLocks noGrp="1"/>
          </p:cNvGraphicFramePr>
          <p:nvPr/>
        </p:nvGraphicFramePr>
        <p:xfrm>
          <a:off x="5657850" y="2987675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Group 47"/>
          <p:cNvGraphicFramePr>
            <a:graphicFrameLocks noGrp="1"/>
          </p:cNvGraphicFramePr>
          <p:nvPr/>
        </p:nvGraphicFramePr>
        <p:xfrm>
          <a:off x="7161213" y="298767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2" action="ppaction://hlinksldjump"/>
          </p:cNvPr>
          <p:cNvSpPr/>
          <p:nvPr/>
        </p:nvSpPr>
        <p:spPr>
          <a:xfrm>
            <a:off x="4142049" y="171608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</a:t>
            </a:r>
          </a:p>
        </p:txBody>
      </p:sp>
      <p:sp>
        <p:nvSpPr>
          <p:cNvPr id="28" name="矩形 27">
            <a:hlinkClick r:id="rId3" action="ppaction://hlinksldjump"/>
          </p:cNvPr>
          <p:cNvSpPr/>
          <p:nvPr/>
        </p:nvSpPr>
        <p:spPr>
          <a:xfrm>
            <a:off x="5645150" y="172271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滩</a:t>
            </a:r>
          </a:p>
        </p:txBody>
      </p:sp>
      <p:sp>
        <p:nvSpPr>
          <p:cNvPr id="29" name="矩形 28">
            <a:hlinkClick r:id="rId4" action="ppaction://hlinksldjump"/>
          </p:cNvPr>
          <p:cNvSpPr/>
          <p:nvPr/>
        </p:nvSpPr>
        <p:spPr>
          <a:xfrm>
            <a:off x="7136800" y="171608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帐</a:t>
            </a:r>
          </a:p>
        </p:txBody>
      </p:sp>
      <p:sp>
        <p:nvSpPr>
          <p:cNvPr id="33" name="矩形 32">
            <a:hlinkClick r:id="rId5" action="ppaction://hlinksldjump"/>
          </p:cNvPr>
          <p:cNvSpPr/>
          <p:nvPr/>
        </p:nvSpPr>
        <p:spPr>
          <a:xfrm>
            <a:off x="2679837" y="2994307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蝙</a:t>
            </a:r>
          </a:p>
        </p:txBody>
      </p:sp>
      <p:sp>
        <p:nvSpPr>
          <p:cNvPr id="34" name="矩形 33">
            <a:hlinkClick r:id="rId6" action="ppaction://hlinksldjump"/>
          </p:cNvPr>
          <p:cNvSpPr/>
          <p:nvPr/>
        </p:nvSpPr>
        <p:spPr>
          <a:xfrm>
            <a:off x="4167017" y="299710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蝠</a:t>
            </a:r>
          </a:p>
        </p:txBody>
      </p:sp>
      <p:sp>
        <p:nvSpPr>
          <p:cNvPr id="35" name="矩形 34">
            <a:hlinkClick r:id="rId7" action="ppaction://hlinksldjump"/>
          </p:cNvPr>
          <p:cNvSpPr/>
          <p:nvPr/>
        </p:nvSpPr>
        <p:spPr>
          <a:xfrm>
            <a:off x="5658209" y="299710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霸</a:t>
            </a:r>
          </a:p>
        </p:txBody>
      </p:sp>
      <p:sp>
        <p:nvSpPr>
          <p:cNvPr id="36" name="矩形 35">
            <a:hlinkClick r:id="rId8" action="ppaction://hlinksldjump"/>
          </p:cNvPr>
          <p:cNvSpPr/>
          <p:nvPr/>
        </p:nvSpPr>
        <p:spPr>
          <a:xfrm>
            <a:off x="7171625" y="2997102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鹰</a:t>
            </a:r>
          </a:p>
        </p:txBody>
      </p:sp>
      <p:graphicFrame>
        <p:nvGraphicFramePr>
          <p:cNvPr id="31" name="Group 47"/>
          <p:cNvGraphicFramePr>
            <a:graphicFrameLocks noGrp="1"/>
          </p:cNvGraphicFramePr>
          <p:nvPr/>
        </p:nvGraphicFramePr>
        <p:xfrm>
          <a:off x="1165225" y="1716088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矩形 25">
            <a:hlinkClick r:id="rId9" action="ppaction://hlinksldjump"/>
          </p:cNvPr>
          <p:cNvSpPr/>
          <p:nvPr/>
        </p:nvSpPr>
        <p:spPr>
          <a:xfrm>
            <a:off x="2680687" y="1723135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graphicFrame>
        <p:nvGraphicFramePr>
          <p:cNvPr id="45" name="Group 47"/>
          <p:cNvGraphicFramePr>
            <a:graphicFrameLocks noGrp="1"/>
          </p:cNvGraphicFramePr>
          <p:nvPr/>
        </p:nvGraphicFramePr>
        <p:xfrm>
          <a:off x="1181100" y="2989263"/>
          <a:ext cx="898525" cy="900112"/>
        </p:xfrm>
        <a:graphic>
          <a:graphicData uri="http://schemas.openxmlformats.org/drawingml/2006/table">
            <a:tbl>
              <a:tblPr/>
              <a:tblGrid>
                <a:gridCol w="445443"/>
                <a:gridCol w="4530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299" marR="91299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2" name="矩形 31">
            <a:hlinkClick r:id="rId10" action="ppaction://hlinksldjump"/>
          </p:cNvPr>
          <p:cNvSpPr/>
          <p:nvPr/>
        </p:nvSpPr>
        <p:spPr>
          <a:xfrm>
            <a:off x="1180227" y="2989243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烁</a:t>
            </a:r>
          </a:p>
        </p:txBody>
      </p:sp>
      <p:sp>
        <p:nvSpPr>
          <p:cNvPr id="48" name="矩形 47">
            <a:hlinkClick r:id="rId11" action="ppaction://hlinksldjump"/>
          </p:cNvPr>
          <p:cNvSpPr/>
          <p:nvPr/>
        </p:nvSpPr>
        <p:spPr>
          <a:xfrm>
            <a:off x="1164508" y="172470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  <a:endParaRPr lang="zh-CN" altLang="en-US" sz="2000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5219700" y="7842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3" grpId="0"/>
      <p:bldP spid="34" grpId="0"/>
      <p:bldP spid="35" grpId="0"/>
      <p:bldP spid="36" grpId="0"/>
      <p:bldP spid="26" grpId="0"/>
      <p:bldP spid="32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4" name="Freeform 36"/>
          <p:cNvSpPr>
            <a:spLocks noChangeArrowheads="1"/>
          </p:cNvSpPr>
          <p:nvPr/>
        </p:nvSpPr>
        <p:spPr bwMode="auto">
          <a:xfrm>
            <a:off x="6403975" y="1712913"/>
            <a:ext cx="496888" cy="282575"/>
          </a:xfrm>
          <a:custGeom>
            <a:avLst/>
            <a:gdLst>
              <a:gd name="T0" fmla="*/ 21 w 782"/>
              <a:gd name="T1" fmla="*/ 163 h 446"/>
              <a:gd name="T2" fmla="*/ 76 w 782"/>
              <a:gd name="T3" fmla="*/ 163 h 446"/>
              <a:gd name="T4" fmla="*/ 152 w 782"/>
              <a:gd name="T5" fmla="*/ 142 h 446"/>
              <a:gd name="T6" fmla="*/ 228 w 782"/>
              <a:gd name="T7" fmla="*/ 120 h 446"/>
              <a:gd name="T8" fmla="*/ 326 w 782"/>
              <a:gd name="T9" fmla="*/ 98 h 446"/>
              <a:gd name="T10" fmla="*/ 402 w 782"/>
              <a:gd name="T11" fmla="*/ 76 h 446"/>
              <a:gd name="T12" fmla="*/ 456 w 782"/>
              <a:gd name="T13" fmla="*/ 55 h 446"/>
              <a:gd name="T14" fmla="*/ 489 w 782"/>
              <a:gd name="T15" fmla="*/ 33 h 446"/>
              <a:gd name="T16" fmla="*/ 511 w 782"/>
              <a:gd name="T17" fmla="*/ 22 h 446"/>
              <a:gd name="T18" fmla="*/ 532 w 782"/>
              <a:gd name="T19" fmla="*/ 11 h 446"/>
              <a:gd name="T20" fmla="*/ 576 w 782"/>
              <a:gd name="T21" fmla="*/ 11 h 446"/>
              <a:gd name="T22" fmla="*/ 641 w 782"/>
              <a:gd name="T23" fmla="*/ 44 h 446"/>
              <a:gd name="T24" fmla="*/ 706 w 782"/>
              <a:gd name="T25" fmla="*/ 76 h 446"/>
              <a:gd name="T26" fmla="*/ 739 w 782"/>
              <a:gd name="T27" fmla="*/ 98 h 446"/>
              <a:gd name="T28" fmla="*/ 772 w 782"/>
              <a:gd name="T29" fmla="*/ 120 h 446"/>
              <a:gd name="T30" fmla="*/ 772 w 782"/>
              <a:gd name="T31" fmla="*/ 152 h 446"/>
              <a:gd name="T32" fmla="*/ 750 w 782"/>
              <a:gd name="T33" fmla="*/ 163 h 446"/>
              <a:gd name="T34" fmla="*/ 717 w 782"/>
              <a:gd name="T35" fmla="*/ 174 h 446"/>
              <a:gd name="T36" fmla="*/ 674 w 782"/>
              <a:gd name="T37" fmla="*/ 218 h 446"/>
              <a:gd name="T38" fmla="*/ 619 w 782"/>
              <a:gd name="T39" fmla="*/ 283 h 446"/>
              <a:gd name="T40" fmla="*/ 554 w 782"/>
              <a:gd name="T41" fmla="*/ 381 h 446"/>
              <a:gd name="T42" fmla="*/ 435 w 782"/>
              <a:gd name="T43" fmla="*/ 446 h 446"/>
              <a:gd name="T44" fmla="*/ 467 w 782"/>
              <a:gd name="T45" fmla="*/ 327 h 446"/>
              <a:gd name="T46" fmla="*/ 500 w 782"/>
              <a:gd name="T47" fmla="*/ 240 h 446"/>
              <a:gd name="T48" fmla="*/ 511 w 782"/>
              <a:gd name="T49" fmla="*/ 196 h 446"/>
              <a:gd name="T50" fmla="*/ 511 w 782"/>
              <a:gd name="T51" fmla="*/ 163 h 446"/>
              <a:gd name="T52" fmla="*/ 489 w 782"/>
              <a:gd name="T53" fmla="*/ 163 h 446"/>
              <a:gd name="T54" fmla="*/ 445 w 782"/>
              <a:gd name="T55" fmla="*/ 163 h 446"/>
              <a:gd name="T56" fmla="*/ 380 w 782"/>
              <a:gd name="T57" fmla="*/ 185 h 446"/>
              <a:gd name="T58" fmla="*/ 293 w 782"/>
              <a:gd name="T59" fmla="*/ 207 h 446"/>
              <a:gd name="T60" fmla="*/ 195 w 782"/>
              <a:gd name="T61" fmla="*/ 229 h 446"/>
              <a:gd name="T62" fmla="*/ 108 w 782"/>
              <a:gd name="T63" fmla="*/ 240 h 446"/>
              <a:gd name="T64" fmla="*/ 43 w 782"/>
              <a:gd name="T65" fmla="*/ 250 h 446"/>
              <a:gd name="T66" fmla="*/ 0 w 782"/>
              <a:gd name="T67" fmla="*/ 25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2" h="446">
                <a:moveTo>
                  <a:pt x="0" y="163"/>
                </a:moveTo>
                <a:lnTo>
                  <a:pt x="21" y="163"/>
                </a:lnTo>
                <a:lnTo>
                  <a:pt x="43" y="163"/>
                </a:lnTo>
                <a:lnTo>
                  <a:pt x="76" y="163"/>
                </a:lnTo>
                <a:lnTo>
                  <a:pt x="108" y="152"/>
                </a:lnTo>
                <a:lnTo>
                  <a:pt x="152" y="142"/>
                </a:lnTo>
                <a:lnTo>
                  <a:pt x="184" y="131"/>
                </a:lnTo>
                <a:lnTo>
                  <a:pt x="228" y="120"/>
                </a:lnTo>
                <a:lnTo>
                  <a:pt x="282" y="109"/>
                </a:lnTo>
                <a:lnTo>
                  <a:pt x="326" y="98"/>
                </a:lnTo>
                <a:lnTo>
                  <a:pt x="369" y="87"/>
                </a:lnTo>
                <a:lnTo>
                  <a:pt x="402" y="76"/>
                </a:lnTo>
                <a:lnTo>
                  <a:pt x="435" y="55"/>
                </a:lnTo>
                <a:lnTo>
                  <a:pt x="456" y="55"/>
                </a:lnTo>
                <a:lnTo>
                  <a:pt x="478" y="44"/>
                </a:lnTo>
                <a:lnTo>
                  <a:pt x="489" y="33"/>
                </a:lnTo>
                <a:lnTo>
                  <a:pt x="500" y="33"/>
                </a:lnTo>
                <a:lnTo>
                  <a:pt x="511" y="22"/>
                </a:lnTo>
                <a:lnTo>
                  <a:pt x="521" y="11"/>
                </a:lnTo>
                <a:lnTo>
                  <a:pt x="532" y="11"/>
                </a:lnTo>
                <a:lnTo>
                  <a:pt x="554" y="0"/>
                </a:lnTo>
                <a:lnTo>
                  <a:pt x="576" y="11"/>
                </a:lnTo>
                <a:lnTo>
                  <a:pt x="598" y="22"/>
                </a:lnTo>
                <a:lnTo>
                  <a:pt x="641" y="44"/>
                </a:lnTo>
                <a:lnTo>
                  <a:pt x="685" y="65"/>
                </a:lnTo>
                <a:lnTo>
                  <a:pt x="706" y="76"/>
                </a:lnTo>
                <a:lnTo>
                  <a:pt x="728" y="87"/>
                </a:lnTo>
                <a:lnTo>
                  <a:pt x="739" y="98"/>
                </a:lnTo>
                <a:lnTo>
                  <a:pt x="761" y="109"/>
                </a:lnTo>
                <a:lnTo>
                  <a:pt x="772" y="120"/>
                </a:lnTo>
                <a:lnTo>
                  <a:pt x="782" y="131"/>
                </a:lnTo>
                <a:lnTo>
                  <a:pt x="772" y="152"/>
                </a:lnTo>
                <a:lnTo>
                  <a:pt x="761" y="163"/>
                </a:lnTo>
                <a:lnTo>
                  <a:pt x="750" y="163"/>
                </a:lnTo>
                <a:lnTo>
                  <a:pt x="728" y="163"/>
                </a:lnTo>
                <a:lnTo>
                  <a:pt x="717" y="174"/>
                </a:lnTo>
                <a:lnTo>
                  <a:pt x="695" y="196"/>
                </a:lnTo>
                <a:lnTo>
                  <a:pt x="674" y="218"/>
                </a:lnTo>
                <a:lnTo>
                  <a:pt x="652" y="240"/>
                </a:lnTo>
                <a:lnTo>
                  <a:pt x="619" y="283"/>
                </a:lnTo>
                <a:lnTo>
                  <a:pt x="598" y="327"/>
                </a:lnTo>
                <a:lnTo>
                  <a:pt x="554" y="381"/>
                </a:lnTo>
                <a:lnTo>
                  <a:pt x="521" y="446"/>
                </a:lnTo>
                <a:lnTo>
                  <a:pt x="435" y="446"/>
                </a:lnTo>
                <a:lnTo>
                  <a:pt x="456" y="381"/>
                </a:lnTo>
                <a:lnTo>
                  <a:pt x="467" y="327"/>
                </a:lnTo>
                <a:lnTo>
                  <a:pt x="489" y="283"/>
                </a:lnTo>
                <a:lnTo>
                  <a:pt x="500" y="240"/>
                </a:lnTo>
                <a:lnTo>
                  <a:pt x="500" y="218"/>
                </a:lnTo>
                <a:lnTo>
                  <a:pt x="511" y="196"/>
                </a:lnTo>
                <a:lnTo>
                  <a:pt x="511" y="174"/>
                </a:lnTo>
                <a:lnTo>
                  <a:pt x="511" y="163"/>
                </a:lnTo>
                <a:lnTo>
                  <a:pt x="500" y="163"/>
                </a:lnTo>
                <a:lnTo>
                  <a:pt x="489" y="163"/>
                </a:lnTo>
                <a:lnTo>
                  <a:pt x="467" y="163"/>
                </a:lnTo>
                <a:lnTo>
                  <a:pt x="445" y="163"/>
                </a:lnTo>
                <a:lnTo>
                  <a:pt x="413" y="174"/>
                </a:lnTo>
                <a:lnTo>
                  <a:pt x="380" y="185"/>
                </a:lnTo>
                <a:lnTo>
                  <a:pt x="337" y="185"/>
                </a:lnTo>
                <a:lnTo>
                  <a:pt x="293" y="207"/>
                </a:lnTo>
                <a:lnTo>
                  <a:pt x="239" y="218"/>
                </a:lnTo>
                <a:lnTo>
                  <a:pt x="195" y="229"/>
                </a:lnTo>
                <a:lnTo>
                  <a:pt x="152" y="229"/>
                </a:lnTo>
                <a:lnTo>
                  <a:pt x="108" y="240"/>
                </a:lnTo>
                <a:lnTo>
                  <a:pt x="76" y="240"/>
                </a:lnTo>
                <a:lnTo>
                  <a:pt x="43" y="250"/>
                </a:lnTo>
                <a:lnTo>
                  <a:pt x="21" y="250"/>
                </a:lnTo>
                <a:lnTo>
                  <a:pt x="0" y="250"/>
                </a:lnTo>
                <a:lnTo>
                  <a:pt x="0" y="1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5" name="Freeform 37"/>
          <p:cNvSpPr>
            <a:spLocks noChangeArrowheads="1"/>
          </p:cNvSpPr>
          <p:nvPr/>
        </p:nvSpPr>
        <p:spPr bwMode="auto">
          <a:xfrm>
            <a:off x="6369050" y="1933575"/>
            <a:ext cx="434975" cy="131763"/>
          </a:xfrm>
          <a:custGeom>
            <a:avLst/>
            <a:gdLst>
              <a:gd name="T0" fmla="*/ 0 w 685"/>
              <a:gd name="T1" fmla="*/ 207 h 207"/>
              <a:gd name="T2" fmla="*/ 22 w 685"/>
              <a:gd name="T3" fmla="*/ 131 h 207"/>
              <a:gd name="T4" fmla="*/ 76 w 685"/>
              <a:gd name="T5" fmla="*/ 120 h 207"/>
              <a:gd name="T6" fmla="*/ 131 w 685"/>
              <a:gd name="T7" fmla="*/ 109 h 207"/>
              <a:gd name="T8" fmla="*/ 185 w 685"/>
              <a:gd name="T9" fmla="*/ 98 h 207"/>
              <a:gd name="T10" fmla="*/ 239 w 685"/>
              <a:gd name="T11" fmla="*/ 87 h 207"/>
              <a:gd name="T12" fmla="*/ 283 w 685"/>
              <a:gd name="T13" fmla="*/ 77 h 207"/>
              <a:gd name="T14" fmla="*/ 326 w 685"/>
              <a:gd name="T15" fmla="*/ 66 h 207"/>
              <a:gd name="T16" fmla="*/ 359 w 685"/>
              <a:gd name="T17" fmla="*/ 55 h 207"/>
              <a:gd name="T18" fmla="*/ 403 w 685"/>
              <a:gd name="T19" fmla="*/ 44 h 207"/>
              <a:gd name="T20" fmla="*/ 435 w 685"/>
              <a:gd name="T21" fmla="*/ 33 h 207"/>
              <a:gd name="T22" fmla="*/ 468 w 685"/>
              <a:gd name="T23" fmla="*/ 22 h 207"/>
              <a:gd name="T24" fmla="*/ 490 w 685"/>
              <a:gd name="T25" fmla="*/ 22 h 207"/>
              <a:gd name="T26" fmla="*/ 522 w 685"/>
              <a:gd name="T27" fmla="*/ 11 h 207"/>
              <a:gd name="T28" fmla="*/ 533 w 685"/>
              <a:gd name="T29" fmla="*/ 11 h 207"/>
              <a:gd name="T30" fmla="*/ 555 w 685"/>
              <a:gd name="T31" fmla="*/ 11 h 207"/>
              <a:gd name="T32" fmla="*/ 566 w 685"/>
              <a:gd name="T33" fmla="*/ 0 h 207"/>
              <a:gd name="T34" fmla="*/ 576 w 685"/>
              <a:gd name="T35" fmla="*/ 0 h 207"/>
              <a:gd name="T36" fmla="*/ 587 w 685"/>
              <a:gd name="T37" fmla="*/ 0 h 207"/>
              <a:gd name="T38" fmla="*/ 598 w 685"/>
              <a:gd name="T39" fmla="*/ 0 h 207"/>
              <a:gd name="T40" fmla="*/ 620 w 685"/>
              <a:gd name="T41" fmla="*/ 11 h 207"/>
              <a:gd name="T42" fmla="*/ 642 w 685"/>
              <a:gd name="T43" fmla="*/ 11 h 207"/>
              <a:gd name="T44" fmla="*/ 663 w 685"/>
              <a:gd name="T45" fmla="*/ 22 h 207"/>
              <a:gd name="T46" fmla="*/ 674 w 685"/>
              <a:gd name="T47" fmla="*/ 44 h 207"/>
              <a:gd name="T48" fmla="*/ 685 w 685"/>
              <a:gd name="T49" fmla="*/ 55 h 207"/>
              <a:gd name="T50" fmla="*/ 685 w 685"/>
              <a:gd name="T51" fmla="*/ 66 h 207"/>
              <a:gd name="T52" fmla="*/ 674 w 685"/>
              <a:gd name="T53" fmla="*/ 77 h 207"/>
              <a:gd name="T54" fmla="*/ 663 w 685"/>
              <a:gd name="T55" fmla="*/ 87 h 207"/>
              <a:gd name="T56" fmla="*/ 642 w 685"/>
              <a:gd name="T57" fmla="*/ 98 h 207"/>
              <a:gd name="T58" fmla="*/ 620 w 685"/>
              <a:gd name="T59" fmla="*/ 109 h 207"/>
              <a:gd name="T60" fmla="*/ 587 w 685"/>
              <a:gd name="T61" fmla="*/ 109 h 207"/>
              <a:gd name="T62" fmla="*/ 555 w 685"/>
              <a:gd name="T63" fmla="*/ 120 h 207"/>
              <a:gd name="T64" fmla="*/ 511 w 685"/>
              <a:gd name="T65" fmla="*/ 131 h 207"/>
              <a:gd name="T66" fmla="*/ 468 w 685"/>
              <a:gd name="T67" fmla="*/ 142 h 207"/>
              <a:gd name="T68" fmla="*/ 413 w 685"/>
              <a:gd name="T69" fmla="*/ 153 h 207"/>
              <a:gd name="T70" fmla="*/ 359 w 685"/>
              <a:gd name="T71" fmla="*/ 164 h 207"/>
              <a:gd name="T72" fmla="*/ 294 w 685"/>
              <a:gd name="T73" fmla="*/ 174 h 207"/>
              <a:gd name="T74" fmla="*/ 229 w 685"/>
              <a:gd name="T75" fmla="*/ 185 h 207"/>
              <a:gd name="T76" fmla="*/ 152 w 685"/>
              <a:gd name="T77" fmla="*/ 196 h 207"/>
              <a:gd name="T78" fmla="*/ 76 w 685"/>
              <a:gd name="T79" fmla="*/ 207 h 207"/>
              <a:gd name="T80" fmla="*/ 0 w 685"/>
              <a:gd name="T81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5" h="207">
                <a:moveTo>
                  <a:pt x="0" y="207"/>
                </a:moveTo>
                <a:lnTo>
                  <a:pt x="22" y="131"/>
                </a:lnTo>
                <a:lnTo>
                  <a:pt x="76" y="120"/>
                </a:lnTo>
                <a:lnTo>
                  <a:pt x="131" y="109"/>
                </a:lnTo>
                <a:lnTo>
                  <a:pt x="185" y="98"/>
                </a:lnTo>
                <a:lnTo>
                  <a:pt x="239" y="87"/>
                </a:lnTo>
                <a:lnTo>
                  <a:pt x="283" y="77"/>
                </a:lnTo>
                <a:lnTo>
                  <a:pt x="326" y="66"/>
                </a:lnTo>
                <a:lnTo>
                  <a:pt x="359" y="55"/>
                </a:lnTo>
                <a:lnTo>
                  <a:pt x="403" y="44"/>
                </a:lnTo>
                <a:lnTo>
                  <a:pt x="435" y="33"/>
                </a:lnTo>
                <a:lnTo>
                  <a:pt x="468" y="22"/>
                </a:lnTo>
                <a:lnTo>
                  <a:pt x="490" y="22"/>
                </a:lnTo>
                <a:lnTo>
                  <a:pt x="522" y="11"/>
                </a:lnTo>
                <a:lnTo>
                  <a:pt x="533" y="11"/>
                </a:lnTo>
                <a:lnTo>
                  <a:pt x="555" y="11"/>
                </a:lnTo>
                <a:lnTo>
                  <a:pt x="566" y="0"/>
                </a:lnTo>
                <a:lnTo>
                  <a:pt x="576" y="0"/>
                </a:lnTo>
                <a:lnTo>
                  <a:pt x="587" y="0"/>
                </a:lnTo>
                <a:lnTo>
                  <a:pt x="598" y="0"/>
                </a:lnTo>
                <a:lnTo>
                  <a:pt x="620" y="11"/>
                </a:lnTo>
                <a:lnTo>
                  <a:pt x="642" y="11"/>
                </a:lnTo>
                <a:lnTo>
                  <a:pt x="663" y="22"/>
                </a:lnTo>
                <a:lnTo>
                  <a:pt x="674" y="44"/>
                </a:lnTo>
                <a:lnTo>
                  <a:pt x="685" y="55"/>
                </a:lnTo>
                <a:lnTo>
                  <a:pt x="685" y="66"/>
                </a:lnTo>
                <a:lnTo>
                  <a:pt x="674" y="77"/>
                </a:lnTo>
                <a:lnTo>
                  <a:pt x="663" y="87"/>
                </a:lnTo>
                <a:lnTo>
                  <a:pt x="642" y="98"/>
                </a:lnTo>
                <a:lnTo>
                  <a:pt x="620" y="109"/>
                </a:lnTo>
                <a:lnTo>
                  <a:pt x="587" y="109"/>
                </a:lnTo>
                <a:lnTo>
                  <a:pt x="555" y="120"/>
                </a:lnTo>
                <a:lnTo>
                  <a:pt x="511" y="131"/>
                </a:lnTo>
                <a:lnTo>
                  <a:pt x="468" y="142"/>
                </a:lnTo>
                <a:lnTo>
                  <a:pt x="413" y="153"/>
                </a:lnTo>
                <a:lnTo>
                  <a:pt x="359" y="164"/>
                </a:lnTo>
                <a:lnTo>
                  <a:pt x="294" y="174"/>
                </a:lnTo>
                <a:lnTo>
                  <a:pt x="229" y="185"/>
                </a:lnTo>
                <a:lnTo>
                  <a:pt x="152" y="196"/>
                </a:lnTo>
                <a:lnTo>
                  <a:pt x="76" y="207"/>
                </a:lnTo>
                <a:lnTo>
                  <a:pt x="0" y="20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7" name="Freeform 39"/>
          <p:cNvSpPr>
            <a:spLocks noChangeArrowheads="1"/>
          </p:cNvSpPr>
          <p:nvPr/>
        </p:nvSpPr>
        <p:spPr bwMode="auto">
          <a:xfrm>
            <a:off x="6880225" y="2024063"/>
            <a:ext cx="704850" cy="165100"/>
          </a:xfrm>
          <a:custGeom>
            <a:avLst/>
            <a:gdLst>
              <a:gd name="T0" fmla="*/ 1043 w 1109"/>
              <a:gd name="T1" fmla="*/ 54 h 261"/>
              <a:gd name="T2" fmla="*/ 1076 w 1109"/>
              <a:gd name="T3" fmla="*/ 76 h 261"/>
              <a:gd name="T4" fmla="*/ 1098 w 1109"/>
              <a:gd name="T5" fmla="*/ 98 h 261"/>
              <a:gd name="T6" fmla="*/ 1109 w 1109"/>
              <a:gd name="T7" fmla="*/ 109 h 261"/>
              <a:gd name="T8" fmla="*/ 1109 w 1109"/>
              <a:gd name="T9" fmla="*/ 120 h 261"/>
              <a:gd name="T10" fmla="*/ 1109 w 1109"/>
              <a:gd name="T11" fmla="*/ 130 h 261"/>
              <a:gd name="T12" fmla="*/ 1109 w 1109"/>
              <a:gd name="T13" fmla="*/ 141 h 261"/>
              <a:gd name="T14" fmla="*/ 1098 w 1109"/>
              <a:gd name="T15" fmla="*/ 152 h 261"/>
              <a:gd name="T16" fmla="*/ 1087 w 1109"/>
              <a:gd name="T17" fmla="*/ 163 h 261"/>
              <a:gd name="T18" fmla="*/ 1065 w 1109"/>
              <a:gd name="T19" fmla="*/ 163 h 261"/>
              <a:gd name="T20" fmla="*/ 1043 w 1109"/>
              <a:gd name="T21" fmla="*/ 163 h 261"/>
              <a:gd name="T22" fmla="*/ 1011 w 1109"/>
              <a:gd name="T23" fmla="*/ 163 h 261"/>
              <a:gd name="T24" fmla="*/ 989 w 1109"/>
              <a:gd name="T25" fmla="*/ 163 h 261"/>
              <a:gd name="T26" fmla="*/ 946 w 1109"/>
              <a:gd name="T27" fmla="*/ 163 h 261"/>
              <a:gd name="T28" fmla="*/ 902 w 1109"/>
              <a:gd name="T29" fmla="*/ 163 h 261"/>
              <a:gd name="T30" fmla="*/ 859 w 1109"/>
              <a:gd name="T31" fmla="*/ 163 h 261"/>
              <a:gd name="T32" fmla="*/ 804 w 1109"/>
              <a:gd name="T33" fmla="*/ 163 h 261"/>
              <a:gd name="T34" fmla="*/ 761 w 1109"/>
              <a:gd name="T35" fmla="*/ 174 h 261"/>
              <a:gd name="T36" fmla="*/ 696 w 1109"/>
              <a:gd name="T37" fmla="*/ 174 h 261"/>
              <a:gd name="T38" fmla="*/ 641 w 1109"/>
              <a:gd name="T39" fmla="*/ 185 h 261"/>
              <a:gd name="T40" fmla="*/ 576 w 1109"/>
              <a:gd name="T41" fmla="*/ 196 h 261"/>
              <a:gd name="T42" fmla="*/ 511 w 1109"/>
              <a:gd name="T43" fmla="*/ 207 h 261"/>
              <a:gd name="T44" fmla="*/ 446 w 1109"/>
              <a:gd name="T45" fmla="*/ 217 h 261"/>
              <a:gd name="T46" fmla="*/ 380 w 1109"/>
              <a:gd name="T47" fmla="*/ 228 h 261"/>
              <a:gd name="T48" fmla="*/ 315 w 1109"/>
              <a:gd name="T49" fmla="*/ 239 h 261"/>
              <a:gd name="T50" fmla="*/ 261 w 1109"/>
              <a:gd name="T51" fmla="*/ 250 h 261"/>
              <a:gd name="T52" fmla="*/ 206 w 1109"/>
              <a:gd name="T53" fmla="*/ 261 h 261"/>
              <a:gd name="T54" fmla="*/ 163 w 1109"/>
              <a:gd name="T55" fmla="*/ 261 h 261"/>
              <a:gd name="T56" fmla="*/ 130 w 1109"/>
              <a:gd name="T57" fmla="*/ 261 h 261"/>
              <a:gd name="T58" fmla="*/ 109 w 1109"/>
              <a:gd name="T59" fmla="*/ 261 h 261"/>
              <a:gd name="T60" fmla="*/ 87 w 1109"/>
              <a:gd name="T61" fmla="*/ 250 h 261"/>
              <a:gd name="T62" fmla="*/ 54 w 1109"/>
              <a:gd name="T63" fmla="*/ 250 h 261"/>
              <a:gd name="T64" fmla="*/ 32 w 1109"/>
              <a:gd name="T65" fmla="*/ 239 h 261"/>
              <a:gd name="T66" fmla="*/ 11 w 1109"/>
              <a:gd name="T67" fmla="*/ 228 h 261"/>
              <a:gd name="T68" fmla="*/ 0 w 1109"/>
              <a:gd name="T69" fmla="*/ 217 h 261"/>
              <a:gd name="T70" fmla="*/ 0 w 1109"/>
              <a:gd name="T71" fmla="*/ 207 h 261"/>
              <a:gd name="T72" fmla="*/ 11 w 1109"/>
              <a:gd name="T73" fmla="*/ 207 h 261"/>
              <a:gd name="T74" fmla="*/ 22 w 1109"/>
              <a:gd name="T75" fmla="*/ 196 h 261"/>
              <a:gd name="T76" fmla="*/ 43 w 1109"/>
              <a:gd name="T77" fmla="*/ 185 h 261"/>
              <a:gd name="T78" fmla="*/ 76 w 1109"/>
              <a:gd name="T79" fmla="*/ 185 h 261"/>
              <a:gd name="T80" fmla="*/ 109 w 1109"/>
              <a:gd name="T81" fmla="*/ 174 h 261"/>
              <a:gd name="T82" fmla="*/ 141 w 1109"/>
              <a:gd name="T83" fmla="*/ 163 h 261"/>
              <a:gd name="T84" fmla="*/ 185 w 1109"/>
              <a:gd name="T85" fmla="*/ 152 h 261"/>
              <a:gd name="T86" fmla="*/ 228 w 1109"/>
              <a:gd name="T87" fmla="*/ 141 h 261"/>
              <a:gd name="T88" fmla="*/ 282 w 1109"/>
              <a:gd name="T89" fmla="*/ 130 h 261"/>
              <a:gd name="T90" fmla="*/ 337 w 1109"/>
              <a:gd name="T91" fmla="*/ 120 h 261"/>
              <a:gd name="T92" fmla="*/ 402 w 1109"/>
              <a:gd name="T93" fmla="*/ 109 h 261"/>
              <a:gd name="T94" fmla="*/ 467 w 1109"/>
              <a:gd name="T95" fmla="*/ 87 h 261"/>
              <a:gd name="T96" fmla="*/ 543 w 1109"/>
              <a:gd name="T97" fmla="*/ 76 h 261"/>
              <a:gd name="T98" fmla="*/ 619 w 1109"/>
              <a:gd name="T99" fmla="*/ 54 h 261"/>
              <a:gd name="T100" fmla="*/ 696 w 1109"/>
              <a:gd name="T101" fmla="*/ 43 h 261"/>
              <a:gd name="T102" fmla="*/ 761 w 1109"/>
              <a:gd name="T103" fmla="*/ 32 h 261"/>
              <a:gd name="T104" fmla="*/ 815 w 1109"/>
              <a:gd name="T105" fmla="*/ 22 h 261"/>
              <a:gd name="T106" fmla="*/ 870 w 1109"/>
              <a:gd name="T107" fmla="*/ 22 h 261"/>
              <a:gd name="T108" fmla="*/ 902 w 1109"/>
              <a:gd name="T109" fmla="*/ 11 h 261"/>
              <a:gd name="T110" fmla="*/ 935 w 1109"/>
              <a:gd name="T111" fmla="*/ 0 h 261"/>
              <a:gd name="T112" fmla="*/ 956 w 1109"/>
              <a:gd name="T113" fmla="*/ 0 h 261"/>
              <a:gd name="T114" fmla="*/ 967 w 1109"/>
              <a:gd name="T115" fmla="*/ 0 h 261"/>
              <a:gd name="T116" fmla="*/ 978 w 1109"/>
              <a:gd name="T117" fmla="*/ 0 h 261"/>
              <a:gd name="T118" fmla="*/ 1000 w 1109"/>
              <a:gd name="T119" fmla="*/ 22 h 261"/>
              <a:gd name="T120" fmla="*/ 1022 w 1109"/>
              <a:gd name="T121" fmla="*/ 32 h 261"/>
              <a:gd name="T122" fmla="*/ 1043 w 1109"/>
              <a:gd name="T123" fmla="*/ 54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9" h="261">
                <a:moveTo>
                  <a:pt x="1043" y="54"/>
                </a:moveTo>
                <a:lnTo>
                  <a:pt x="1076" y="76"/>
                </a:lnTo>
                <a:lnTo>
                  <a:pt x="1098" y="98"/>
                </a:lnTo>
                <a:lnTo>
                  <a:pt x="1109" y="109"/>
                </a:lnTo>
                <a:lnTo>
                  <a:pt x="1109" y="120"/>
                </a:lnTo>
                <a:lnTo>
                  <a:pt x="1109" y="130"/>
                </a:lnTo>
                <a:lnTo>
                  <a:pt x="1109" y="141"/>
                </a:lnTo>
                <a:lnTo>
                  <a:pt x="1098" y="152"/>
                </a:lnTo>
                <a:lnTo>
                  <a:pt x="1087" y="163"/>
                </a:lnTo>
                <a:lnTo>
                  <a:pt x="1065" y="163"/>
                </a:lnTo>
                <a:lnTo>
                  <a:pt x="1043" y="163"/>
                </a:lnTo>
                <a:lnTo>
                  <a:pt x="1011" y="163"/>
                </a:lnTo>
                <a:lnTo>
                  <a:pt x="989" y="163"/>
                </a:lnTo>
                <a:lnTo>
                  <a:pt x="946" y="163"/>
                </a:lnTo>
                <a:lnTo>
                  <a:pt x="902" y="163"/>
                </a:lnTo>
                <a:lnTo>
                  <a:pt x="859" y="163"/>
                </a:lnTo>
                <a:lnTo>
                  <a:pt x="804" y="163"/>
                </a:lnTo>
                <a:lnTo>
                  <a:pt x="761" y="174"/>
                </a:lnTo>
                <a:lnTo>
                  <a:pt x="696" y="174"/>
                </a:lnTo>
                <a:lnTo>
                  <a:pt x="641" y="185"/>
                </a:lnTo>
                <a:lnTo>
                  <a:pt x="576" y="196"/>
                </a:lnTo>
                <a:lnTo>
                  <a:pt x="511" y="207"/>
                </a:lnTo>
                <a:lnTo>
                  <a:pt x="446" y="217"/>
                </a:lnTo>
                <a:lnTo>
                  <a:pt x="380" y="228"/>
                </a:lnTo>
                <a:lnTo>
                  <a:pt x="315" y="239"/>
                </a:lnTo>
                <a:lnTo>
                  <a:pt x="261" y="250"/>
                </a:lnTo>
                <a:lnTo>
                  <a:pt x="206" y="261"/>
                </a:lnTo>
                <a:lnTo>
                  <a:pt x="163" y="261"/>
                </a:lnTo>
                <a:lnTo>
                  <a:pt x="130" y="261"/>
                </a:lnTo>
                <a:lnTo>
                  <a:pt x="109" y="261"/>
                </a:lnTo>
                <a:lnTo>
                  <a:pt x="87" y="250"/>
                </a:lnTo>
                <a:lnTo>
                  <a:pt x="54" y="250"/>
                </a:lnTo>
                <a:lnTo>
                  <a:pt x="32" y="239"/>
                </a:lnTo>
                <a:lnTo>
                  <a:pt x="11" y="228"/>
                </a:lnTo>
                <a:lnTo>
                  <a:pt x="0" y="217"/>
                </a:lnTo>
                <a:lnTo>
                  <a:pt x="0" y="207"/>
                </a:lnTo>
                <a:lnTo>
                  <a:pt x="11" y="207"/>
                </a:lnTo>
                <a:lnTo>
                  <a:pt x="22" y="196"/>
                </a:lnTo>
                <a:lnTo>
                  <a:pt x="43" y="185"/>
                </a:lnTo>
                <a:lnTo>
                  <a:pt x="76" y="185"/>
                </a:lnTo>
                <a:lnTo>
                  <a:pt x="109" y="174"/>
                </a:lnTo>
                <a:lnTo>
                  <a:pt x="141" y="163"/>
                </a:lnTo>
                <a:lnTo>
                  <a:pt x="185" y="152"/>
                </a:lnTo>
                <a:lnTo>
                  <a:pt x="228" y="141"/>
                </a:lnTo>
                <a:lnTo>
                  <a:pt x="282" y="130"/>
                </a:lnTo>
                <a:lnTo>
                  <a:pt x="337" y="120"/>
                </a:lnTo>
                <a:lnTo>
                  <a:pt x="402" y="109"/>
                </a:lnTo>
                <a:lnTo>
                  <a:pt x="467" y="87"/>
                </a:lnTo>
                <a:lnTo>
                  <a:pt x="543" y="76"/>
                </a:lnTo>
                <a:lnTo>
                  <a:pt x="619" y="54"/>
                </a:lnTo>
                <a:lnTo>
                  <a:pt x="696" y="43"/>
                </a:lnTo>
                <a:lnTo>
                  <a:pt x="761" y="32"/>
                </a:lnTo>
                <a:lnTo>
                  <a:pt x="815" y="22"/>
                </a:lnTo>
                <a:lnTo>
                  <a:pt x="870" y="22"/>
                </a:lnTo>
                <a:lnTo>
                  <a:pt x="902" y="11"/>
                </a:lnTo>
                <a:lnTo>
                  <a:pt x="935" y="0"/>
                </a:lnTo>
                <a:lnTo>
                  <a:pt x="956" y="0"/>
                </a:lnTo>
                <a:lnTo>
                  <a:pt x="967" y="0"/>
                </a:lnTo>
                <a:lnTo>
                  <a:pt x="978" y="0"/>
                </a:lnTo>
                <a:lnTo>
                  <a:pt x="1000" y="22"/>
                </a:lnTo>
                <a:lnTo>
                  <a:pt x="1022" y="32"/>
                </a:lnTo>
                <a:lnTo>
                  <a:pt x="1043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8" name="Freeform 40"/>
          <p:cNvSpPr>
            <a:spLocks noChangeArrowheads="1"/>
          </p:cNvSpPr>
          <p:nvPr/>
        </p:nvSpPr>
        <p:spPr bwMode="auto">
          <a:xfrm>
            <a:off x="6935788" y="2286000"/>
            <a:ext cx="138112" cy="185738"/>
          </a:xfrm>
          <a:custGeom>
            <a:avLst/>
            <a:gdLst>
              <a:gd name="T0" fmla="*/ 217 w 217"/>
              <a:gd name="T1" fmla="*/ 196 h 294"/>
              <a:gd name="T2" fmla="*/ 217 w 217"/>
              <a:gd name="T3" fmla="*/ 218 h 294"/>
              <a:gd name="T4" fmla="*/ 217 w 217"/>
              <a:gd name="T5" fmla="*/ 240 h 294"/>
              <a:gd name="T6" fmla="*/ 217 w 217"/>
              <a:gd name="T7" fmla="*/ 251 h 294"/>
              <a:gd name="T8" fmla="*/ 206 w 217"/>
              <a:gd name="T9" fmla="*/ 272 h 294"/>
              <a:gd name="T10" fmla="*/ 206 w 217"/>
              <a:gd name="T11" fmla="*/ 283 h 294"/>
              <a:gd name="T12" fmla="*/ 195 w 217"/>
              <a:gd name="T13" fmla="*/ 294 h 294"/>
              <a:gd name="T14" fmla="*/ 185 w 217"/>
              <a:gd name="T15" fmla="*/ 294 h 294"/>
              <a:gd name="T16" fmla="*/ 174 w 217"/>
              <a:gd name="T17" fmla="*/ 294 h 294"/>
              <a:gd name="T18" fmla="*/ 163 w 217"/>
              <a:gd name="T19" fmla="*/ 283 h 294"/>
              <a:gd name="T20" fmla="*/ 141 w 217"/>
              <a:gd name="T21" fmla="*/ 272 h 294"/>
              <a:gd name="T22" fmla="*/ 119 w 217"/>
              <a:gd name="T23" fmla="*/ 251 h 294"/>
              <a:gd name="T24" fmla="*/ 98 w 217"/>
              <a:gd name="T25" fmla="*/ 218 h 294"/>
              <a:gd name="T26" fmla="*/ 76 w 217"/>
              <a:gd name="T27" fmla="*/ 185 h 294"/>
              <a:gd name="T28" fmla="*/ 54 w 217"/>
              <a:gd name="T29" fmla="*/ 153 h 294"/>
              <a:gd name="T30" fmla="*/ 32 w 217"/>
              <a:gd name="T31" fmla="*/ 109 h 294"/>
              <a:gd name="T32" fmla="*/ 22 w 217"/>
              <a:gd name="T33" fmla="*/ 87 h 294"/>
              <a:gd name="T34" fmla="*/ 11 w 217"/>
              <a:gd name="T35" fmla="*/ 77 h 294"/>
              <a:gd name="T36" fmla="*/ 0 w 217"/>
              <a:gd name="T37" fmla="*/ 55 h 294"/>
              <a:gd name="T38" fmla="*/ 0 w 217"/>
              <a:gd name="T39" fmla="*/ 44 h 294"/>
              <a:gd name="T40" fmla="*/ 0 w 217"/>
              <a:gd name="T41" fmla="*/ 22 h 294"/>
              <a:gd name="T42" fmla="*/ 0 w 217"/>
              <a:gd name="T43" fmla="*/ 11 h 294"/>
              <a:gd name="T44" fmla="*/ 11 w 217"/>
              <a:gd name="T45" fmla="*/ 11 h 294"/>
              <a:gd name="T46" fmla="*/ 22 w 217"/>
              <a:gd name="T47" fmla="*/ 0 h 294"/>
              <a:gd name="T48" fmla="*/ 43 w 217"/>
              <a:gd name="T49" fmla="*/ 0 h 294"/>
              <a:gd name="T50" fmla="*/ 65 w 217"/>
              <a:gd name="T51" fmla="*/ 11 h 294"/>
              <a:gd name="T52" fmla="*/ 98 w 217"/>
              <a:gd name="T53" fmla="*/ 22 h 294"/>
              <a:gd name="T54" fmla="*/ 130 w 217"/>
              <a:gd name="T55" fmla="*/ 44 h 294"/>
              <a:gd name="T56" fmla="*/ 163 w 217"/>
              <a:gd name="T57" fmla="*/ 66 h 294"/>
              <a:gd name="T58" fmla="*/ 195 w 217"/>
              <a:gd name="T59" fmla="*/ 87 h 294"/>
              <a:gd name="T60" fmla="*/ 206 w 217"/>
              <a:gd name="T61" fmla="*/ 109 h 294"/>
              <a:gd name="T62" fmla="*/ 206 w 217"/>
              <a:gd name="T63" fmla="*/ 120 h 294"/>
              <a:gd name="T64" fmla="*/ 217 w 217"/>
              <a:gd name="T65" fmla="*/ 142 h 294"/>
              <a:gd name="T66" fmla="*/ 217 w 217"/>
              <a:gd name="T67" fmla="*/ 164 h 294"/>
              <a:gd name="T68" fmla="*/ 217 w 217"/>
              <a:gd name="T69" fmla="*/ 174 h 294"/>
              <a:gd name="T70" fmla="*/ 217 w 217"/>
              <a:gd name="T71" fmla="*/ 196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" h="294">
                <a:moveTo>
                  <a:pt x="217" y="196"/>
                </a:moveTo>
                <a:lnTo>
                  <a:pt x="217" y="218"/>
                </a:lnTo>
                <a:lnTo>
                  <a:pt x="217" y="240"/>
                </a:lnTo>
                <a:lnTo>
                  <a:pt x="217" y="251"/>
                </a:lnTo>
                <a:lnTo>
                  <a:pt x="206" y="272"/>
                </a:lnTo>
                <a:lnTo>
                  <a:pt x="206" y="283"/>
                </a:lnTo>
                <a:lnTo>
                  <a:pt x="195" y="294"/>
                </a:lnTo>
                <a:lnTo>
                  <a:pt x="185" y="294"/>
                </a:lnTo>
                <a:lnTo>
                  <a:pt x="174" y="294"/>
                </a:lnTo>
                <a:lnTo>
                  <a:pt x="163" y="283"/>
                </a:lnTo>
                <a:lnTo>
                  <a:pt x="141" y="272"/>
                </a:lnTo>
                <a:lnTo>
                  <a:pt x="119" y="251"/>
                </a:lnTo>
                <a:lnTo>
                  <a:pt x="98" y="218"/>
                </a:lnTo>
                <a:lnTo>
                  <a:pt x="76" y="185"/>
                </a:lnTo>
                <a:lnTo>
                  <a:pt x="54" y="153"/>
                </a:lnTo>
                <a:lnTo>
                  <a:pt x="32" y="109"/>
                </a:lnTo>
                <a:lnTo>
                  <a:pt x="22" y="87"/>
                </a:lnTo>
                <a:lnTo>
                  <a:pt x="11" y="77"/>
                </a:lnTo>
                <a:lnTo>
                  <a:pt x="0" y="5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43" y="0"/>
                </a:lnTo>
                <a:lnTo>
                  <a:pt x="65" y="11"/>
                </a:lnTo>
                <a:lnTo>
                  <a:pt x="98" y="22"/>
                </a:lnTo>
                <a:lnTo>
                  <a:pt x="130" y="44"/>
                </a:lnTo>
                <a:lnTo>
                  <a:pt x="163" y="66"/>
                </a:lnTo>
                <a:lnTo>
                  <a:pt x="195" y="87"/>
                </a:lnTo>
                <a:lnTo>
                  <a:pt x="206" y="109"/>
                </a:lnTo>
                <a:lnTo>
                  <a:pt x="206" y="120"/>
                </a:lnTo>
                <a:lnTo>
                  <a:pt x="217" y="142"/>
                </a:lnTo>
                <a:lnTo>
                  <a:pt x="217" y="164"/>
                </a:lnTo>
                <a:lnTo>
                  <a:pt x="217" y="174"/>
                </a:lnTo>
                <a:lnTo>
                  <a:pt x="217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9" name="Freeform 41"/>
          <p:cNvSpPr>
            <a:spLocks noChangeArrowheads="1"/>
          </p:cNvSpPr>
          <p:nvPr/>
        </p:nvSpPr>
        <p:spPr bwMode="auto">
          <a:xfrm>
            <a:off x="6707188" y="2493963"/>
            <a:ext cx="180975" cy="179387"/>
          </a:xfrm>
          <a:custGeom>
            <a:avLst/>
            <a:gdLst>
              <a:gd name="T0" fmla="*/ 141 w 283"/>
              <a:gd name="T1" fmla="*/ 228 h 283"/>
              <a:gd name="T2" fmla="*/ 109 w 283"/>
              <a:gd name="T3" fmla="*/ 207 h 283"/>
              <a:gd name="T4" fmla="*/ 76 w 283"/>
              <a:gd name="T5" fmla="*/ 174 h 283"/>
              <a:gd name="T6" fmla="*/ 54 w 283"/>
              <a:gd name="T7" fmla="*/ 130 h 283"/>
              <a:gd name="T8" fmla="*/ 33 w 283"/>
              <a:gd name="T9" fmla="*/ 98 h 283"/>
              <a:gd name="T10" fmla="*/ 22 w 283"/>
              <a:gd name="T11" fmla="*/ 76 h 283"/>
              <a:gd name="T12" fmla="*/ 11 w 283"/>
              <a:gd name="T13" fmla="*/ 54 h 283"/>
              <a:gd name="T14" fmla="*/ 11 w 283"/>
              <a:gd name="T15" fmla="*/ 43 h 283"/>
              <a:gd name="T16" fmla="*/ 0 w 283"/>
              <a:gd name="T17" fmla="*/ 32 h 283"/>
              <a:gd name="T18" fmla="*/ 0 w 283"/>
              <a:gd name="T19" fmla="*/ 11 h 283"/>
              <a:gd name="T20" fmla="*/ 11 w 283"/>
              <a:gd name="T21" fmla="*/ 0 h 283"/>
              <a:gd name="T22" fmla="*/ 22 w 283"/>
              <a:gd name="T23" fmla="*/ 0 h 283"/>
              <a:gd name="T24" fmla="*/ 33 w 283"/>
              <a:gd name="T25" fmla="*/ 0 h 283"/>
              <a:gd name="T26" fmla="*/ 43 w 283"/>
              <a:gd name="T27" fmla="*/ 0 h 283"/>
              <a:gd name="T28" fmla="*/ 65 w 283"/>
              <a:gd name="T29" fmla="*/ 0 h 283"/>
              <a:gd name="T30" fmla="*/ 76 w 283"/>
              <a:gd name="T31" fmla="*/ 0 h 283"/>
              <a:gd name="T32" fmla="*/ 98 w 283"/>
              <a:gd name="T33" fmla="*/ 0 h 283"/>
              <a:gd name="T34" fmla="*/ 130 w 283"/>
              <a:gd name="T35" fmla="*/ 11 h 283"/>
              <a:gd name="T36" fmla="*/ 163 w 283"/>
              <a:gd name="T37" fmla="*/ 32 h 283"/>
              <a:gd name="T38" fmla="*/ 196 w 283"/>
              <a:gd name="T39" fmla="*/ 54 h 283"/>
              <a:gd name="T40" fmla="*/ 228 w 283"/>
              <a:gd name="T41" fmla="*/ 87 h 283"/>
              <a:gd name="T42" fmla="*/ 250 w 283"/>
              <a:gd name="T43" fmla="*/ 120 h 283"/>
              <a:gd name="T44" fmla="*/ 272 w 283"/>
              <a:gd name="T45" fmla="*/ 152 h 283"/>
              <a:gd name="T46" fmla="*/ 283 w 283"/>
              <a:gd name="T47" fmla="*/ 185 h 283"/>
              <a:gd name="T48" fmla="*/ 283 w 283"/>
              <a:gd name="T49" fmla="*/ 207 h 283"/>
              <a:gd name="T50" fmla="*/ 272 w 283"/>
              <a:gd name="T51" fmla="*/ 239 h 283"/>
              <a:gd name="T52" fmla="*/ 261 w 283"/>
              <a:gd name="T53" fmla="*/ 261 h 283"/>
              <a:gd name="T54" fmla="*/ 261 w 283"/>
              <a:gd name="T55" fmla="*/ 272 h 283"/>
              <a:gd name="T56" fmla="*/ 250 w 283"/>
              <a:gd name="T57" fmla="*/ 283 h 283"/>
              <a:gd name="T58" fmla="*/ 239 w 283"/>
              <a:gd name="T59" fmla="*/ 283 h 283"/>
              <a:gd name="T60" fmla="*/ 228 w 283"/>
              <a:gd name="T61" fmla="*/ 283 h 283"/>
              <a:gd name="T62" fmla="*/ 217 w 283"/>
              <a:gd name="T63" fmla="*/ 283 h 283"/>
              <a:gd name="T64" fmla="*/ 207 w 283"/>
              <a:gd name="T65" fmla="*/ 272 h 283"/>
              <a:gd name="T66" fmla="*/ 174 w 283"/>
              <a:gd name="T67" fmla="*/ 261 h 283"/>
              <a:gd name="T68" fmla="*/ 141 w 283"/>
              <a:gd name="T69" fmla="*/ 228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3" h="283">
                <a:moveTo>
                  <a:pt x="141" y="228"/>
                </a:moveTo>
                <a:lnTo>
                  <a:pt x="109" y="207"/>
                </a:lnTo>
                <a:lnTo>
                  <a:pt x="76" y="174"/>
                </a:lnTo>
                <a:lnTo>
                  <a:pt x="54" y="130"/>
                </a:lnTo>
                <a:lnTo>
                  <a:pt x="33" y="98"/>
                </a:lnTo>
                <a:lnTo>
                  <a:pt x="22" y="76"/>
                </a:lnTo>
                <a:lnTo>
                  <a:pt x="11" y="54"/>
                </a:lnTo>
                <a:lnTo>
                  <a:pt x="11" y="43"/>
                </a:lnTo>
                <a:lnTo>
                  <a:pt x="0" y="3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3" y="0"/>
                </a:lnTo>
                <a:lnTo>
                  <a:pt x="65" y="0"/>
                </a:lnTo>
                <a:lnTo>
                  <a:pt x="76" y="0"/>
                </a:lnTo>
                <a:lnTo>
                  <a:pt x="98" y="0"/>
                </a:lnTo>
                <a:lnTo>
                  <a:pt x="130" y="11"/>
                </a:lnTo>
                <a:lnTo>
                  <a:pt x="163" y="32"/>
                </a:lnTo>
                <a:lnTo>
                  <a:pt x="196" y="54"/>
                </a:lnTo>
                <a:lnTo>
                  <a:pt x="228" y="87"/>
                </a:lnTo>
                <a:lnTo>
                  <a:pt x="250" y="120"/>
                </a:lnTo>
                <a:lnTo>
                  <a:pt x="272" y="152"/>
                </a:lnTo>
                <a:lnTo>
                  <a:pt x="283" y="185"/>
                </a:lnTo>
                <a:lnTo>
                  <a:pt x="283" y="207"/>
                </a:lnTo>
                <a:lnTo>
                  <a:pt x="272" y="239"/>
                </a:lnTo>
                <a:lnTo>
                  <a:pt x="261" y="261"/>
                </a:lnTo>
                <a:lnTo>
                  <a:pt x="261" y="272"/>
                </a:lnTo>
                <a:lnTo>
                  <a:pt x="250" y="283"/>
                </a:lnTo>
                <a:lnTo>
                  <a:pt x="239" y="283"/>
                </a:lnTo>
                <a:lnTo>
                  <a:pt x="228" y="283"/>
                </a:lnTo>
                <a:lnTo>
                  <a:pt x="217" y="283"/>
                </a:lnTo>
                <a:lnTo>
                  <a:pt x="207" y="272"/>
                </a:lnTo>
                <a:lnTo>
                  <a:pt x="174" y="261"/>
                </a:lnTo>
                <a:lnTo>
                  <a:pt x="141" y="22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0" name="Freeform 42"/>
          <p:cNvSpPr>
            <a:spLocks noChangeArrowheads="1"/>
          </p:cNvSpPr>
          <p:nvPr/>
        </p:nvSpPr>
        <p:spPr bwMode="auto">
          <a:xfrm>
            <a:off x="6777038" y="2728913"/>
            <a:ext cx="179387" cy="241300"/>
          </a:xfrm>
          <a:custGeom>
            <a:avLst/>
            <a:gdLst>
              <a:gd name="T0" fmla="*/ 239 w 282"/>
              <a:gd name="T1" fmla="*/ 141 h 381"/>
              <a:gd name="T2" fmla="*/ 261 w 282"/>
              <a:gd name="T3" fmla="*/ 174 h 381"/>
              <a:gd name="T4" fmla="*/ 272 w 282"/>
              <a:gd name="T5" fmla="*/ 207 h 381"/>
              <a:gd name="T6" fmla="*/ 282 w 282"/>
              <a:gd name="T7" fmla="*/ 250 h 381"/>
              <a:gd name="T8" fmla="*/ 282 w 282"/>
              <a:gd name="T9" fmla="*/ 294 h 381"/>
              <a:gd name="T10" fmla="*/ 282 w 282"/>
              <a:gd name="T11" fmla="*/ 315 h 381"/>
              <a:gd name="T12" fmla="*/ 282 w 282"/>
              <a:gd name="T13" fmla="*/ 326 h 381"/>
              <a:gd name="T14" fmla="*/ 282 w 282"/>
              <a:gd name="T15" fmla="*/ 348 h 381"/>
              <a:gd name="T16" fmla="*/ 272 w 282"/>
              <a:gd name="T17" fmla="*/ 359 h 381"/>
              <a:gd name="T18" fmla="*/ 272 w 282"/>
              <a:gd name="T19" fmla="*/ 370 h 381"/>
              <a:gd name="T20" fmla="*/ 261 w 282"/>
              <a:gd name="T21" fmla="*/ 381 h 381"/>
              <a:gd name="T22" fmla="*/ 250 w 282"/>
              <a:gd name="T23" fmla="*/ 381 h 381"/>
              <a:gd name="T24" fmla="*/ 239 w 282"/>
              <a:gd name="T25" fmla="*/ 381 h 381"/>
              <a:gd name="T26" fmla="*/ 228 w 282"/>
              <a:gd name="T27" fmla="*/ 381 h 381"/>
              <a:gd name="T28" fmla="*/ 217 w 282"/>
              <a:gd name="T29" fmla="*/ 370 h 381"/>
              <a:gd name="T30" fmla="*/ 195 w 282"/>
              <a:gd name="T31" fmla="*/ 370 h 381"/>
              <a:gd name="T32" fmla="*/ 185 w 282"/>
              <a:gd name="T33" fmla="*/ 348 h 381"/>
              <a:gd name="T34" fmla="*/ 163 w 282"/>
              <a:gd name="T35" fmla="*/ 337 h 381"/>
              <a:gd name="T36" fmla="*/ 141 w 282"/>
              <a:gd name="T37" fmla="*/ 315 h 381"/>
              <a:gd name="T38" fmla="*/ 130 w 282"/>
              <a:gd name="T39" fmla="*/ 283 h 381"/>
              <a:gd name="T40" fmla="*/ 108 w 282"/>
              <a:gd name="T41" fmla="*/ 261 h 381"/>
              <a:gd name="T42" fmla="*/ 87 w 282"/>
              <a:gd name="T43" fmla="*/ 228 h 381"/>
              <a:gd name="T44" fmla="*/ 65 w 282"/>
              <a:gd name="T45" fmla="*/ 196 h 381"/>
              <a:gd name="T46" fmla="*/ 43 w 282"/>
              <a:gd name="T47" fmla="*/ 174 h 381"/>
              <a:gd name="T48" fmla="*/ 32 w 282"/>
              <a:gd name="T49" fmla="*/ 152 h 381"/>
              <a:gd name="T50" fmla="*/ 21 w 282"/>
              <a:gd name="T51" fmla="*/ 130 h 381"/>
              <a:gd name="T52" fmla="*/ 11 w 282"/>
              <a:gd name="T53" fmla="*/ 109 h 381"/>
              <a:gd name="T54" fmla="*/ 0 w 282"/>
              <a:gd name="T55" fmla="*/ 87 h 381"/>
              <a:gd name="T56" fmla="*/ 0 w 282"/>
              <a:gd name="T57" fmla="*/ 76 h 381"/>
              <a:gd name="T58" fmla="*/ 0 w 282"/>
              <a:gd name="T59" fmla="*/ 43 h 381"/>
              <a:gd name="T60" fmla="*/ 0 w 282"/>
              <a:gd name="T61" fmla="*/ 32 h 381"/>
              <a:gd name="T62" fmla="*/ 0 w 282"/>
              <a:gd name="T63" fmla="*/ 11 h 381"/>
              <a:gd name="T64" fmla="*/ 11 w 282"/>
              <a:gd name="T65" fmla="*/ 0 h 381"/>
              <a:gd name="T66" fmla="*/ 21 w 282"/>
              <a:gd name="T67" fmla="*/ 0 h 381"/>
              <a:gd name="T68" fmla="*/ 43 w 282"/>
              <a:gd name="T69" fmla="*/ 11 h 381"/>
              <a:gd name="T70" fmla="*/ 76 w 282"/>
              <a:gd name="T71" fmla="*/ 22 h 381"/>
              <a:gd name="T72" fmla="*/ 108 w 282"/>
              <a:gd name="T73" fmla="*/ 32 h 381"/>
              <a:gd name="T74" fmla="*/ 141 w 282"/>
              <a:gd name="T75" fmla="*/ 65 h 381"/>
              <a:gd name="T76" fmla="*/ 185 w 282"/>
              <a:gd name="T77" fmla="*/ 87 h 381"/>
              <a:gd name="T78" fmla="*/ 217 w 282"/>
              <a:gd name="T79" fmla="*/ 120 h 381"/>
              <a:gd name="T80" fmla="*/ 239 w 282"/>
              <a:gd name="T81" fmla="*/ 14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2" h="381">
                <a:moveTo>
                  <a:pt x="239" y="141"/>
                </a:moveTo>
                <a:lnTo>
                  <a:pt x="261" y="174"/>
                </a:lnTo>
                <a:lnTo>
                  <a:pt x="272" y="207"/>
                </a:lnTo>
                <a:lnTo>
                  <a:pt x="282" y="250"/>
                </a:lnTo>
                <a:lnTo>
                  <a:pt x="282" y="294"/>
                </a:lnTo>
                <a:lnTo>
                  <a:pt x="282" y="315"/>
                </a:lnTo>
                <a:lnTo>
                  <a:pt x="282" y="326"/>
                </a:lnTo>
                <a:lnTo>
                  <a:pt x="282" y="348"/>
                </a:lnTo>
                <a:lnTo>
                  <a:pt x="272" y="359"/>
                </a:lnTo>
                <a:lnTo>
                  <a:pt x="272" y="370"/>
                </a:lnTo>
                <a:lnTo>
                  <a:pt x="261" y="381"/>
                </a:lnTo>
                <a:lnTo>
                  <a:pt x="250" y="381"/>
                </a:lnTo>
                <a:lnTo>
                  <a:pt x="239" y="381"/>
                </a:lnTo>
                <a:lnTo>
                  <a:pt x="228" y="381"/>
                </a:lnTo>
                <a:lnTo>
                  <a:pt x="217" y="370"/>
                </a:lnTo>
                <a:lnTo>
                  <a:pt x="195" y="370"/>
                </a:lnTo>
                <a:lnTo>
                  <a:pt x="185" y="348"/>
                </a:lnTo>
                <a:lnTo>
                  <a:pt x="163" y="337"/>
                </a:lnTo>
                <a:lnTo>
                  <a:pt x="141" y="315"/>
                </a:lnTo>
                <a:lnTo>
                  <a:pt x="130" y="283"/>
                </a:lnTo>
                <a:lnTo>
                  <a:pt x="108" y="261"/>
                </a:lnTo>
                <a:lnTo>
                  <a:pt x="87" y="228"/>
                </a:lnTo>
                <a:lnTo>
                  <a:pt x="65" y="196"/>
                </a:lnTo>
                <a:lnTo>
                  <a:pt x="43" y="174"/>
                </a:lnTo>
                <a:lnTo>
                  <a:pt x="32" y="152"/>
                </a:lnTo>
                <a:lnTo>
                  <a:pt x="21" y="130"/>
                </a:lnTo>
                <a:lnTo>
                  <a:pt x="11" y="109"/>
                </a:lnTo>
                <a:lnTo>
                  <a:pt x="0" y="87"/>
                </a:lnTo>
                <a:lnTo>
                  <a:pt x="0" y="76"/>
                </a:lnTo>
                <a:lnTo>
                  <a:pt x="0" y="43"/>
                </a:lnTo>
                <a:lnTo>
                  <a:pt x="0" y="32"/>
                </a:lnTo>
                <a:lnTo>
                  <a:pt x="0" y="11"/>
                </a:lnTo>
                <a:lnTo>
                  <a:pt x="11" y="0"/>
                </a:lnTo>
                <a:lnTo>
                  <a:pt x="21" y="0"/>
                </a:lnTo>
                <a:lnTo>
                  <a:pt x="43" y="11"/>
                </a:lnTo>
                <a:lnTo>
                  <a:pt x="76" y="22"/>
                </a:lnTo>
                <a:lnTo>
                  <a:pt x="108" y="32"/>
                </a:lnTo>
                <a:lnTo>
                  <a:pt x="141" y="65"/>
                </a:lnTo>
                <a:lnTo>
                  <a:pt x="185" y="87"/>
                </a:lnTo>
                <a:lnTo>
                  <a:pt x="217" y="120"/>
                </a:lnTo>
                <a:lnTo>
                  <a:pt x="239" y="14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3" name="Freeform 45"/>
          <p:cNvSpPr>
            <a:spLocks noChangeArrowheads="1"/>
          </p:cNvSpPr>
          <p:nvPr/>
        </p:nvSpPr>
        <p:spPr bwMode="auto">
          <a:xfrm>
            <a:off x="6438900" y="2127250"/>
            <a:ext cx="331788" cy="103188"/>
          </a:xfrm>
          <a:custGeom>
            <a:avLst/>
            <a:gdLst>
              <a:gd name="T0" fmla="*/ 522 w 522"/>
              <a:gd name="T1" fmla="*/ 54 h 163"/>
              <a:gd name="T2" fmla="*/ 522 w 522"/>
              <a:gd name="T3" fmla="*/ 65 h 163"/>
              <a:gd name="T4" fmla="*/ 511 w 522"/>
              <a:gd name="T5" fmla="*/ 65 h 163"/>
              <a:gd name="T6" fmla="*/ 500 w 522"/>
              <a:gd name="T7" fmla="*/ 76 h 163"/>
              <a:gd name="T8" fmla="*/ 478 w 522"/>
              <a:gd name="T9" fmla="*/ 87 h 163"/>
              <a:gd name="T10" fmla="*/ 457 w 522"/>
              <a:gd name="T11" fmla="*/ 87 h 163"/>
              <a:gd name="T12" fmla="*/ 424 w 522"/>
              <a:gd name="T13" fmla="*/ 98 h 163"/>
              <a:gd name="T14" fmla="*/ 391 w 522"/>
              <a:gd name="T15" fmla="*/ 109 h 163"/>
              <a:gd name="T16" fmla="*/ 348 w 522"/>
              <a:gd name="T17" fmla="*/ 120 h 163"/>
              <a:gd name="T18" fmla="*/ 304 w 522"/>
              <a:gd name="T19" fmla="*/ 131 h 163"/>
              <a:gd name="T20" fmla="*/ 261 w 522"/>
              <a:gd name="T21" fmla="*/ 142 h 163"/>
              <a:gd name="T22" fmla="*/ 228 w 522"/>
              <a:gd name="T23" fmla="*/ 142 h 163"/>
              <a:gd name="T24" fmla="*/ 196 w 522"/>
              <a:gd name="T25" fmla="*/ 152 h 163"/>
              <a:gd name="T26" fmla="*/ 174 w 522"/>
              <a:gd name="T27" fmla="*/ 152 h 163"/>
              <a:gd name="T28" fmla="*/ 141 w 522"/>
              <a:gd name="T29" fmla="*/ 163 h 163"/>
              <a:gd name="T30" fmla="*/ 120 w 522"/>
              <a:gd name="T31" fmla="*/ 163 h 163"/>
              <a:gd name="T32" fmla="*/ 109 w 522"/>
              <a:gd name="T33" fmla="*/ 163 h 163"/>
              <a:gd name="T34" fmla="*/ 65 w 522"/>
              <a:gd name="T35" fmla="*/ 152 h 163"/>
              <a:gd name="T36" fmla="*/ 43 w 522"/>
              <a:gd name="T37" fmla="*/ 142 h 163"/>
              <a:gd name="T38" fmla="*/ 11 w 522"/>
              <a:gd name="T39" fmla="*/ 131 h 163"/>
              <a:gd name="T40" fmla="*/ 0 w 522"/>
              <a:gd name="T41" fmla="*/ 109 h 163"/>
              <a:gd name="T42" fmla="*/ 76 w 522"/>
              <a:gd name="T43" fmla="*/ 76 h 163"/>
              <a:gd name="T44" fmla="*/ 141 w 522"/>
              <a:gd name="T45" fmla="*/ 54 h 163"/>
              <a:gd name="T46" fmla="*/ 196 w 522"/>
              <a:gd name="T47" fmla="*/ 44 h 163"/>
              <a:gd name="T48" fmla="*/ 250 w 522"/>
              <a:gd name="T49" fmla="*/ 22 h 163"/>
              <a:gd name="T50" fmla="*/ 294 w 522"/>
              <a:gd name="T51" fmla="*/ 11 h 163"/>
              <a:gd name="T52" fmla="*/ 326 w 522"/>
              <a:gd name="T53" fmla="*/ 11 h 163"/>
              <a:gd name="T54" fmla="*/ 359 w 522"/>
              <a:gd name="T55" fmla="*/ 0 h 163"/>
              <a:gd name="T56" fmla="*/ 381 w 522"/>
              <a:gd name="T57" fmla="*/ 0 h 163"/>
              <a:gd name="T58" fmla="*/ 424 w 522"/>
              <a:gd name="T59" fmla="*/ 0 h 163"/>
              <a:gd name="T60" fmla="*/ 457 w 522"/>
              <a:gd name="T61" fmla="*/ 0 h 163"/>
              <a:gd name="T62" fmla="*/ 478 w 522"/>
              <a:gd name="T63" fmla="*/ 11 h 163"/>
              <a:gd name="T64" fmla="*/ 500 w 522"/>
              <a:gd name="T65" fmla="*/ 22 h 163"/>
              <a:gd name="T66" fmla="*/ 511 w 522"/>
              <a:gd name="T67" fmla="*/ 33 h 163"/>
              <a:gd name="T68" fmla="*/ 522 w 522"/>
              <a:gd name="T69" fmla="*/ 44 h 163"/>
              <a:gd name="T70" fmla="*/ 522 w 522"/>
              <a:gd name="T71" fmla="*/ 5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2" h="163">
                <a:moveTo>
                  <a:pt x="522" y="54"/>
                </a:moveTo>
                <a:lnTo>
                  <a:pt x="522" y="65"/>
                </a:lnTo>
                <a:lnTo>
                  <a:pt x="511" y="65"/>
                </a:lnTo>
                <a:lnTo>
                  <a:pt x="500" y="76"/>
                </a:lnTo>
                <a:lnTo>
                  <a:pt x="478" y="87"/>
                </a:lnTo>
                <a:lnTo>
                  <a:pt x="457" y="87"/>
                </a:lnTo>
                <a:lnTo>
                  <a:pt x="424" y="98"/>
                </a:lnTo>
                <a:lnTo>
                  <a:pt x="391" y="109"/>
                </a:lnTo>
                <a:lnTo>
                  <a:pt x="348" y="120"/>
                </a:lnTo>
                <a:lnTo>
                  <a:pt x="304" y="131"/>
                </a:lnTo>
                <a:lnTo>
                  <a:pt x="261" y="142"/>
                </a:lnTo>
                <a:lnTo>
                  <a:pt x="228" y="142"/>
                </a:lnTo>
                <a:lnTo>
                  <a:pt x="196" y="152"/>
                </a:lnTo>
                <a:lnTo>
                  <a:pt x="174" y="152"/>
                </a:lnTo>
                <a:lnTo>
                  <a:pt x="141" y="163"/>
                </a:lnTo>
                <a:lnTo>
                  <a:pt x="120" y="163"/>
                </a:lnTo>
                <a:lnTo>
                  <a:pt x="109" y="163"/>
                </a:lnTo>
                <a:lnTo>
                  <a:pt x="65" y="152"/>
                </a:lnTo>
                <a:lnTo>
                  <a:pt x="43" y="142"/>
                </a:lnTo>
                <a:lnTo>
                  <a:pt x="11" y="131"/>
                </a:lnTo>
                <a:lnTo>
                  <a:pt x="0" y="109"/>
                </a:lnTo>
                <a:lnTo>
                  <a:pt x="76" y="76"/>
                </a:lnTo>
                <a:lnTo>
                  <a:pt x="141" y="54"/>
                </a:lnTo>
                <a:lnTo>
                  <a:pt x="196" y="44"/>
                </a:lnTo>
                <a:lnTo>
                  <a:pt x="250" y="22"/>
                </a:lnTo>
                <a:lnTo>
                  <a:pt x="294" y="11"/>
                </a:lnTo>
                <a:lnTo>
                  <a:pt x="326" y="11"/>
                </a:lnTo>
                <a:lnTo>
                  <a:pt x="359" y="0"/>
                </a:lnTo>
                <a:lnTo>
                  <a:pt x="381" y="0"/>
                </a:lnTo>
                <a:lnTo>
                  <a:pt x="424" y="0"/>
                </a:lnTo>
                <a:lnTo>
                  <a:pt x="457" y="0"/>
                </a:lnTo>
                <a:lnTo>
                  <a:pt x="478" y="11"/>
                </a:lnTo>
                <a:lnTo>
                  <a:pt x="500" y="22"/>
                </a:lnTo>
                <a:lnTo>
                  <a:pt x="511" y="33"/>
                </a:lnTo>
                <a:lnTo>
                  <a:pt x="522" y="44"/>
                </a:lnTo>
                <a:lnTo>
                  <a:pt x="522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4" name="Freeform 46"/>
          <p:cNvSpPr>
            <a:spLocks noChangeArrowheads="1"/>
          </p:cNvSpPr>
          <p:nvPr/>
        </p:nvSpPr>
        <p:spPr bwMode="auto">
          <a:xfrm>
            <a:off x="6272213" y="2520950"/>
            <a:ext cx="117475" cy="261938"/>
          </a:xfrm>
          <a:custGeom>
            <a:avLst/>
            <a:gdLst>
              <a:gd name="T0" fmla="*/ 120 w 185"/>
              <a:gd name="T1" fmla="*/ 370 h 414"/>
              <a:gd name="T2" fmla="*/ 98 w 185"/>
              <a:gd name="T3" fmla="*/ 392 h 414"/>
              <a:gd name="T4" fmla="*/ 87 w 185"/>
              <a:gd name="T5" fmla="*/ 403 h 414"/>
              <a:gd name="T6" fmla="*/ 76 w 185"/>
              <a:gd name="T7" fmla="*/ 403 h 414"/>
              <a:gd name="T8" fmla="*/ 76 w 185"/>
              <a:gd name="T9" fmla="*/ 414 h 414"/>
              <a:gd name="T10" fmla="*/ 65 w 185"/>
              <a:gd name="T11" fmla="*/ 403 h 414"/>
              <a:gd name="T12" fmla="*/ 54 w 185"/>
              <a:gd name="T13" fmla="*/ 392 h 414"/>
              <a:gd name="T14" fmla="*/ 44 w 185"/>
              <a:gd name="T15" fmla="*/ 370 h 414"/>
              <a:gd name="T16" fmla="*/ 33 w 185"/>
              <a:gd name="T17" fmla="*/ 349 h 414"/>
              <a:gd name="T18" fmla="*/ 11 w 185"/>
              <a:gd name="T19" fmla="*/ 327 h 414"/>
              <a:gd name="T20" fmla="*/ 0 w 185"/>
              <a:gd name="T21" fmla="*/ 305 h 414"/>
              <a:gd name="T22" fmla="*/ 0 w 185"/>
              <a:gd name="T23" fmla="*/ 294 h 414"/>
              <a:gd name="T24" fmla="*/ 0 w 185"/>
              <a:gd name="T25" fmla="*/ 283 h 414"/>
              <a:gd name="T26" fmla="*/ 0 w 185"/>
              <a:gd name="T27" fmla="*/ 272 h 414"/>
              <a:gd name="T28" fmla="*/ 0 w 185"/>
              <a:gd name="T29" fmla="*/ 262 h 414"/>
              <a:gd name="T30" fmla="*/ 11 w 185"/>
              <a:gd name="T31" fmla="*/ 240 h 414"/>
              <a:gd name="T32" fmla="*/ 33 w 185"/>
              <a:gd name="T33" fmla="*/ 207 h 414"/>
              <a:gd name="T34" fmla="*/ 44 w 185"/>
              <a:gd name="T35" fmla="*/ 164 h 414"/>
              <a:gd name="T36" fmla="*/ 65 w 185"/>
              <a:gd name="T37" fmla="*/ 120 h 414"/>
              <a:gd name="T38" fmla="*/ 87 w 185"/>
              <a:gd name="T39" fmla="*/ 66 h 414"/>
              <a:gd name="T40" fmla="*/ 120 w 185"/>
              <a:gd name="T41" fmla="*/ 0 h 414"/>
              <a:gd name="T42" fmla="*/ 141 w 185"/>
              <a:gd name="T43" fmla="*/ 22 h 414"/>
              <a:gd name="T44" fmla="*/ 152 w 185"/>
              <a:gd name="T45" fmla="*/ 44 h 414"/>
              <a:gd name="T46" fmla="*/ 174 w 185"/>
              <a:gd name="T47" fmla="*/ 77 h 414"/>
              <a:gd name="T48" fmla="*/ 185 w 185"/>
              <a:gd name="T49" fmla="*/ 98 h 414"/>
              <a:gd name="T50" fmla="*/ 185 w 185"/>
              <a:gd name="T51" fmla="*/ 131 h 414"/>
              <a:gd name="T52" fmla="*/ 185 w 185"/>
              <a:gd name="T53" fmla="*/ 164 h 414"/>
              <a:gd name="T54" fmla="*/ 174 w 185"/>
              <a:gd name="T55" fmla="*/ 207 h 414"/>
              <a:gd name="T56" fmla="*/ 174 w 185"/>
              <a:gd name="T57" fmla="*/ 251 h 414"/>
              <a:gd name="T58" fmla="*/ 163 w 185"/>
              <a:gd name="T59" fmla="*/ 283 h 414"/>
              <a:gd name="T60" fmla="*/ 152 w 185"/>
              <a:gd name="T61" fmla="*/ 327 h 414"/>
              <a:gd name="T62" fmla="*/ 131 w 185"/>
              <a:gd name="T63" fmla="*/ 349 h 414"/>
              <a:gd name="T64" fmla="*/ 120 w 185"/>
              <a:gd name="T65" fmla="*/ 37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" h="414">
                <a:moveTo>
                  <a:pt x="120" y="370"/>
                </a:moveTo>
                <a:lnTo>
                  <a:pt x="98" y="392"/>
                </a:lnTo>
                <a:lnTo>
                  <a:pt x="87" y="403"/>
                </a:lnTo>
                <a:lnTo>
                  <a:pt x="76" y="403"/>
                </a:lnTo>
                <a:lnTo>
                  <a:pt x="76" y="414"/>
                </a:lnTo>
                <a:lnTo>
                  <a:pt x="65" y="403"/>
                </a:lnTo>
                <a:lnTo>
                  <a:pt x="54" y="392"/>
                </a:lnTo>
                <a:lnTo>
                  <a:pt x="44" y="370"/>
                </a:lnTo>
                <a:lnTo>
                  <a:pt x="33" y="349"/>
                </a:lnTo>
                <a:lnTo>
                  <a:pt x="11" y="327"/>
                </a:lnTo>
                <a:lnTo>
                  <a:pt x="0" y="305"/>
                </a:lnTo>
                <a:lnTo>
                  <a:pt x="0" y="294"/>
                </a:lnTo>
                <a:lnTo>
                  <a:pt x="0" y="283"/>
                </a:lnTo>
                <a:lnTo>
                  <a:pt x="0" y="272"/>
                </a:lnTo>
                <a:lnTo>
                  <a:pt x="0" y="262"/>
                </a:lnTo>
                <a:lnTo>
                  <a:pt x="11" y="240"/>
                </a:lnTo>
                <a:lnTo>
                  <a:pt x="33" y="207"/>
                </a:lnTo>
                <a:lnTo>
                  <a:pt x="44" y="164"/>
                </a:lnTo>
                <a:lnTo>
                  <a:pt x="65" y="120"/>
                </a:lnTo>
                <a:lnTo>
                  <a:pt x="87" y="66"/>
                </a:lnTo>
                <a:lnTo>
                  <a:pt x="120" y="0"/>
                </a:lnTo>
                <a:lnTo>
                  <a:pt x="141" y="22"/>
                </a:lnTo>
                <a:lnTo>
                  <a:pt x="152" y="44"/>
                </a:lnTo>
                <a:lnTo>
                  <a:pt x="174" y="77"/>
                </a:lnTo>
                <a:lnTo>
                  <a:pt x="185" y="98"/>
                </a:lnTo>
                <a:lnTo>
                  <a:pt x="185" y="131"/>
                </a:lnTo>
                <a:lnTo>
                  <a:pt x="185" y="164"/>
                </a:lnTo>
                <a:lnTo>
                  <a:pt x="174" y="207"/>
                </a:lnTo>
                <a:lnTo>
                  <a:pt x="174" y="251"/>
                </a:lnTo>
                <a:lnTo>
                  <a:pt x="163" y="283"/>
                </a:lnTo>
                <a:lnTo>
                  <a:pt x="152" y="327"/>
                </a:lnTo>
                <a:lnTo>
                  <a:pt x="131" y="349"/>
                </a:lnTo>
                <a:lnTo>
                  <a:pt x="120" y="37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5" name="Freeform 47"/>
          <p:cNvSpPr>
            <a:spLocks noChangeArrowheads="1"/>
          </p:cNvSpPr>
          <p:nvPr/>
        </p:nvSpPr>
        <p:spPr bwMode="auto">
          <a:xfrm>
            <a:off x="6197600" y="2846388"/>
            <a:ext cx="150813" cy="371475"/>
          </a:xfrm>
          <a:custGeom>
            <a:avLst/>
            <a:gdLst>
              <a:gd name="T0" fmla="*/ 239 w 239"/>
              <a:gd name="T1" fmla="*/ 196 h 587"/>
              <a:gd name="T2" fmla="*/ 239 w 239"/>
              <a:gd name="T3" fmla="*/ 217 h 587"/>
              <a:gd name="T4" fmla="*/ 239 w 239"/>
              <a:gd name="T5" fmla="*/ 239 h 587"/>
              <a:gd name="T6" fmla="*/ 239 w 239"/>
              <a:gd name="T7" fmla="*/ 272 h 587"/>
              <a:gd name="T8" fmla="*/ 228 w 239"/>
              <a:gd name="T9" fmla="*/ 294 h 587"/>
              <a:gd name="T10" fmla="*/ 228 w 239"/>
              <a:gd name="T11" fmla="*/ 326 h 587"/>
              <a:gd name="T12" fmla="*/ 217 w 239"/>
              <a:gd name="T13" fmla="*/ 359 h 587"/>
              <a:gd name="T14" fmla="*/ 206 w 239"/>
              <a:gd name="T15" fmla="*/ 392 h 587"/>
              <a:gd name="T16" fmla="*/ 195 w 239"/>
              <a:gd name="T17" fmla="*/ 435 h 587"/>
              <a:gd name="T18" fmla="*/ 173 w 239"/>
              <a:gd name="T19" fmla="*/ 468 h 587"/>
              <a:gd name="T20" fmla="*/ 163 w 239"/>
              <a:gd name="T21" fmla="*/ 500 h 587"/>
              <a:gd name="T22" fmla="*/ 152 w 239"/>
              <a:gd name="T23" fmla="*/ 533 h 587"/>
              <a:gd name="T24" fmla="*/ 130 w 239"/>
              <a:gd name="T25" fmla="*/ 555 h 587"/>
              <a:gd name="T26" fmla="*/ 119 w 239"/>
              <a:gd name="T27" fmla="*/ 577 h 587"/>
              <a:gd name="T28" fmla="*/ 108 w 239"/>
              <a:gd name="T29" fmla="*/ 587 h 587"/>
              <a:gd name="T30" fmla="*/ 97 w 239"/>
              <a:gd name="T31" fmla="*/ 587 h 587"/>
              <a:gd name="T32" fmla="*/ 76 w 239"/>
              <a:gd name="T33" fmla="*/ 587 h 587"/>
              <a:gd name="T34" fmla="*/ 65 w 239"/>
              <a:gd name="T35" fmla="*/ 577 h 587"/>
              <a:gd name="T36" fmla="*/ 43 w 239"/>
              <a:gd name="T37" fmla="*/ 555 h 587"/>
              <a:gd name="T38" fmla="*/ 32 w 239"/>
              <a:gd name="T39" fmla="*/ 533 h 587"/>
              <a:gd name="T40" fmla="*/ 10 w 239"/>
              <a:gd name="T41" fmla="*/ 500 h 587"/>
              <a:gd name="T42" fmla="*/ 0 w 239"/>
              <a:gd name="T43" fmla="*/ 468 h 587"/>
              <a:gd name="T44" fmla="*/ 0 w 239"/>
              <a:gd name="T45" fmla="*/ 446 h 587"/>
              <a:gd name="T46" fmla="*/ 0 w 239"/>
              <a:gd name="T47" fmla="*/ 435 h 587"/>
              <a:gd name="T48" fmla="*/ 0 w 239"/>
              <a:gd name="T49" fmla="*/ 413 h 587"/>
              <a:gd name="T50" fmla="*/ 10 w 239"/>
              <a:gd name="T51" fmla="*/ 402 h 587"/>
              <a:gd name="T52" fmla="*/ 21 w 239"/>
              <a:gd name="T53" fmla="*/ 370 h 587"/>
              <a:gd name="T54" fmla="*/ 43 w 239"/>
              <a:gd name="T55" fmla="*/ 348 h 587"/>
              <a:gd name="T56" fmla="*/ 43 w 239"/>
              <a:gd name="T57" fmla="*/ 337 h 587"/>
              <a:gd name="T58" fmla="*/ 54 w 239"/>
              <a:gd name="T59" fmla="*/ 315 h 587"/>
              <a:gd name="T60" fmla="*/ 65 w 239"/>
              <a:gd name="T61" fmla="*/ 294 h 587"/>
              <a:gd name="T62" fmla="*/ 76 w 239"/>
              <a:gd name="T63" fmla="*/ 272 h 587"/>
              <a:gd name="T64" fmla="*/ 86 w 239"/>
              <a:gd name="T65" fmla="*/ 250 h 587"/>
              <a:gd name="T66" fmla="*/ 97 w 239"/>
              <a:gd name="T67" fmla="*/ 217 h 587"/>
              <a:gd name="T68" fmla="*/ 119 w 239"/>
              <a:gd name="T69" fmla="*/ 185 h 587"/>
              <a:gd name="T70" fmla="*/ 130 w 239"/>
              <a:gd name="T71" fmla="*/ 152 h 587"/>
              <a:gd name="T72" fmla="*/ 141 w 239"/>
              <a:gd name="T73" fmla="*/ 120 h 587"/>
              <a:gd name="T74" fmla="*/ 152 w 239"/>
              <a:gd name="T75" fmla="*/ 87 h 587"/>
              <a:gd name="T76" fmla="*/ 163 w 239"/>
              <a:gd name="T77" fmla="*/ 65 h 587"/>
              <a:gd name="T78" fmla="*/ 163 w 239"/>
              <a:gd name="T79" fmla="*/ 43 h 587"/>
              <a:gd name="T80" fmla="*/ 173 w 239"/>
              <a:gd name="T81" fmla="*/ 32 h 587"/>
              <a:gd name="T82" fmla="*/ 184 w 239"/>
              <a:gd name="T83" fmla="*/ 22 h 587"/>
              <a:gd name="T84" fmla="*/ 184 w 239"/>
              <a:gd name="T85" fmla="*/ 11 h 587"/>
              <a:gd name="T86" fmla="*/ 195 w 239"/>
              <a:gd name="T87" fmla="*/ 0 h 587"/>
              <a:gd name="T88" fmla="*/ 195 w 239"/>
              <a:gd name="T89" fmla="*/ 11 h 587"/>
              <a:gd name="T90" fmla="*/ 206 w 239"/>
              <a:gd name="T91" fmla="*/ 22 h 587"/>
              <a:gd name="T92" fmla="*/ 217 w 239"/>
              <a:gd name="T93" fmla="*/ 32 h 587"/>
              <a:gd name="T94" fmla="*/ 228 w 239"/>
              <a:gd name="T95" fmla="*/ 54 h 587"/>
              <a:gd name="T96" fmla="*/ 228 w 239"/>
              <a:gd name="T97" fmla="*/ 87 h 587"/>
              <a:gd name="T98" fmla="*/ 239 w 239"/>
              <a:gd name="T99" fmla="*/ 120 h 587"/>
              <a:gd name="T100" fmla="*/ 239 w 239"/>
              <a:gd name="T101" fmla="*/ 152 h 587"/>
              <a:gd name="T102" fmla="*/ 239 w 239"/>
              <a:gd name="T103" fmla="*/ 196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9" h="587">
                <a:moveTo>
                  <a:pt x="239" y="196"/>
                </a:moveTo>
                <a:lnTo>
                  <a:pt x="239" y="217"/>
                </a:lnTo>
                <a:lnTo>
                  <a:pt x="239" y="239"/>
                </a:lnTo>
                <a:lnTo>
                  <a:pt x="239" y="272"/>
                </a:lnTo>
                <a:lnTo>
                  <a:pt x="228" y="294"/>
                </a:lnTo>
                <a:lnTo>
                  <a:pt x="228" y="326"/>
                </a:lnTo>
                <a:lnTo>
                  <a:pt x="217" y="359"/>
                </a:lnTo>
                <a:lnTo>
                  <a:pt x="206" y="392"/>
                </a:lnTo>
                <a:lnTo>
                  <a:pt x="195" y="435"/>
                </a:lnTo>
                <a:lnTo>
                  <a:pt x="173" y="468"/>
                </a:lnTo>
                <a:lnTo>
                  <a:pt x="163" y="500"/>
                </a:lnTo>
                <a:lnTo>
                  <a:pt x="152" y="533"/>
                </a:lnTo>
                <a:lnTo>
                  <a:pt x="130" y="555"/>
                </a:lnTo>
                <a:lnTo>
                  <a:pt x="119" y="577"/>
                </a:lnTo>
                <a:lnTo>
                  <a:pt x="108" y="587"/>
                </a:lnTo>
                <a:lnTo>
                  <a:pt x="97" y="587"/>
                </a:lnTo>
                <a:lnTo>
                  <a:pt x="76" y="587"/>
                </a:lnTo>
                <a:lnTo>
                  <a:pt x="65" y="577"/>
                </a:lnTo>
                <a:lnTo>
                  <a:pt x="43" y="555"/>
                </a:lnTo>
                <a:lnTo>
                  <a:pt x="32" y="533"/>
                </a:lnTo>
                <a:lnTo>
                  <a:pt x="10" y="500"/>
                </a:lnTo>
                <a:lnTo>
                  <a:pt x="0" y="468"/>
                </a:lnTo>
                <a:lnTo>
                  <a:pt x="0" y="446"/>
                </a:lnTo>
                <a:lnTo>
                  <a:pt x="0" y="435"/>
                </a:lnTo>
                <a:lnTo>
                  <a:pt x="0" y="413"/>
                </a:lnTo>
                <a:lnTo>
                  <a:pt x="10" y="402"/>
                </a:lnTo>
                <a:lnTo>
                  <a:pt x="21" y="370"/>
                </a:lnTo>
                <a:lnTo>
                  <a:pt x="43" y="348"/>
                </a:lnTo>
                <a:lnTo>
                  <a:pt x="43" y="337"/>
                </a:lnTo>
                <a:lnTo>
                  <a:pt x="54" y="315"/>
                </a:lnTo>
                <a:lnTo>
                  <a:pt x="65" y="294"/>
                </a:lnTo>
                <a:lnTo>
                  <a:pt x="76" y="272"/>
                </a:lnTo>
                <a:lnTo>
                  <a:pt x="86" y="250"/>
                </a:lnTo>
                <a:lnTo>
                  <a:pt x="97" y="217"/>
                </a:lnTo>
                <a:lnTo>
                  <a:pt x="119" y="185"/>
                </a:lnTo>
                <a:lnTo>
                  <a:pt x="130" y="152"/>
                </a:lnTo>
                <a:lnTo>
                  <a:pt x="141" y="120"/>
                </a:lnTo>
                <a:lnTo>
                  <a:pt x="152" y="87"/>
                </a:lnTo>
                <a:lnTo>
                  <a:pt x="163" y="65"/>
                </a:lnTo>
                <a:lnTo>
                  <a:pt x="163" y="43"/>
                </a:lnTo>
                <a:lnTo>
                  <a:pt x="173" y="32"/>
                </a:lnTo>
                <a:lnTo>
                  <a:pt x="184" y="22"/>
                </a:lnTo>
                <a:lnTo>
                  <a:pt x="184" y="11"/>
                </a:lnTo>
                <a:lnTo>
                  <a:pt x="195" y="0"/>
                </a:lnTo>
                <a:lnTo>
                  <a:pt x="195" y="11"/>
                </a:lnTo>
                <a:lnTo>
                  <a:pt x="206" y="22"/>
                </a:lnTo>
                <a:lnTo>
                  <a:pt x="217" y="32"/>
                </a:lnTo>
                <a:lnTo>
                  <a:pt x="228" y="54"/>
                </a:lnTo>
                <a:lnTo>
                  <a:pt x="228" y="87"/>
                </a:lnTo>
                <a:lnTo>
                  <a:pt x="239" y="120"/>
                </a:lnTo>
                <a:lnTo>
                  <a:pt x="239" y="152"/>
                </a:lnTo>
                <a:lnTo>
                  <a:pt x="239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6" name="Freeform 48"/>
          <p:cNvSpPr>
            <a:spLocks noChangeArrowheads="1"/>
          </p:cNvSpPr>
          <p:nvPr/>
        </p:nvSpPr>
        <p:spPr bwMode="auto">
          <a:xfrm>
            <a:off x="6494463" y="2846388"/>
            <a:ext cx="979487" cy="434975"/>
          </a:xfrm>
          <a:custGeom>
            <a:avLst/>
            <a:gdLst>
              <a:gd name="T0" fmla="*/ 163 w 1544"/>
              <a:gd name="T1" fmla="*/ 185 h 685"/>
              <a:gd name="T2" fmla="*/ 272 w 1544"/>
              <a:gd name="T3" fmla="*/ 283 h 685"/>
              <a:gd name="T4" fmla="*/ 359 w 1544"/>
              <a:gd name="T5" fmla="*/ 348 h 685"/>
              <a:gd name="T6" fmla="*/ 446 w 1544"/>
              <a:gd name="T7" fmla="*/ 392 h 685"/>
              <a:gd name="T8" fmla="*/ 587 w 1544"/>
              <a:gd name="T9" fmla="*/ 446 h 685"/>
              <a:gd name="T10" fmla="*/ 718 w 1544"/>
              <a:gd name="T11" fmla="*/ 479 h 685"/>
              <a:gd name="T12" fmla="*/ 848 w 1544"/>
              <a:gd name="T13" fmla="*/ 500 h 685"/>
              <a:gd name="T14" fmla="*/ 968 w 1544"/>
              <a:gd name="T15" fmla="*/ 511 h 685"/>
              <a:gd name="T16" fmla="*/ 1076 w 1544"/>
              <a:gd name="T17" fmla="*/ 500 h 685"/>
              <a:gd name="T18" fmla="*/ 1120 w 1544"/>
              <a:gd name="T19" fmla="*/ 490 h 685"/>
              <a:gd name="T20" fmla="*/ 1152 w 1544"/>
              <a:gd name="T21" fmla="*/ 479 h 685"/>
              <a:gd name="T22" fmla="*/ 1185 w 1544"/>
              <a:gd name="T23" fmla="*/ 479 h 685"/>
              <a:gd name="T24" fmla="*/ 1196 w 1544"/>
              <a:gd name="T25" fmla="*/ 457 h 685"/>
              <a:gd name="T26" fmla="*/ 1196 w 1544"/>
              <a:gd name="T27" fmla="*/ 435 h 685"/>
              <a:gd name="T28" fmla="*/ 1174 w 1544"/>
              <a:gd name="T29" fmla="*/ 392 h 685"/>
              <a:gd name="T30" fmla="*/ 1141 w 1544"/>
              <a:gd name="T31" fmla="*/ 326 h 685"/>
              <a:gd name="T32" fmla="*/ 1098 w 1544"/>
              <a:gd name="T33" fmla="*/ 250 h 685"/>
              <a:gd name="T34" fmla="*/ 1065 w 1544"/>
              <a:gd name="T35" fmla="*/ 196 h 685"/>
              <a:gd name="T36" fmla="*/ 1044 w 1544"/>
              <a:gd name="T37" fmla="*/ 152 h 685"/>
              <a:gd name="T38" fmla="*/ 1044 w 1544"/>
              <a:gd name="T39" fmla="*/ 120 h 685"/>
              <a:gd name="T40" fmla="*/ 1065 w 1544"/>
              <a:gd name="T41" fmla="*/ 120 h 685"/>
              <a:gd name="T42" fmla="*/ 1087 w 1544"/>
              <a:gd name="T43" fmla="*/ 141 h 685"/>
              <a:gd name="T44" fmla="*/ 1141 w 1544"/>
              <a:gd name="T45" fmla="*/ 174 h 685"/>
              <a:gd name="T46" fmla="*/ 1196 w 1544"/>
              <a:gd name="T47" fmla="*/ 228 h 685"/>
              <a:gd name="T48" fmla="*/ 1261 w 1544"/>
              <a:gd name="T49" fmla="*/ 294 h 685"/>
              <a:gd name="T50" fmla="*/ 1315 w 1544"/>
              <a:gd name="T51" fmla="*/ 348 h 685"/>
              <a:gd name="T52" fmla="*/ 1381 w 1544"/>
              <a:gd name="T53" fmla="*/ 392 h 685"/>
              <a:gd name="T54" fmla="*/ 1435 w 1544"/>
              <a:gd name="T55" fmla="*/ 413 h 685"/>
              <a:gd name="T56" fmla="*/ 1489 w 1544"/>
              <a:gd name="T57" fmla="*/ 446 h 685"/>
              <a:gd name="T58" fmla="*/ 1522 w 1544"/>
              <a:gd name="T59" fmla="*/ 468 h 685"/>
              <a:gd name="T60" fmla="*/ 1544 w 1544"/>
              <a:gd name="T61" fmla="*/ 490 h 685"/>
              <a:gd name="T62" fmla="*/ 1544 w 1544"/>
              <a:gd name="T63" fmla="*/ 511 h 685"/>
              <a:gd name="T64" fmla="*/ 1533 w 1544"/>
              <a:gd name="T65" fmla="*/ 533 h 685"/>
              <a:gd name="T66" fmla="*/ 1511 w 1544"/>
              <a:gd name="T67" fmla="*/ 566 h 685"/>
              <a:gd name="T68" fmla="*/ 1468 w 1544"/>
              <a:gd name="T69" fmla="*/ 587 h 685"/>
              <a:gd name="T70" fmla="*/ 1413 w 1544"/>
              <a:gd name="T71" fmla="*/ 620 h 685"/>
              <a:gd name="T72" fmla="*/ 1337 w 1544"/>
              <a:gd name="T73" fmla="*/ 642 h 685"/>
              <a:gd name="T74" fmla="*/ 1250 w 1544"/>
              <a:gd name="T75" fmla="*/ 664 h 685"/>
              <a:gd name="T76" fmla="*/ 1141 w 1544"/>
              <a:gd name="T77" fmla="*/ 675 h 685"/>
              <a:gd name="T78" fmla="*/ 1022 w 1544"/>
              <a:gd name="T79" fmla="*/ 685 h 685"/>
              <a:gd name="T80" fmla="*/ 772 w 1544"/>
              <a:gd name="T81" fmla="*/ 664 h 685"/>
              <a:gd name="T82" fmla="*/ 565 w 1544"/>
              <a:gd name="T83" fmla="*/ 631 h 685"/>
              <a:gd name="T84" fmla="*/ 380 w 1544"/>
              <a:gd name="T85" fmla="*/ 544 h 685"/>
              <a:gd name="T86" fmla="*/ 239 w 1544"/>
              <a:gd name="T87" fmla="*/ 435 h 685"/>
              <a:gd name="T88" fmla="*/ 174 w 1544"/>
              <a:gd name="T89" fmla="*/ 370 h 685"/>
              <a:gd name="T90" fmla="*/ 120 w 1544"/>
              <a:gd name="T91" fmla="*/ 305 h 685"/>
              <a:gd name="T92" fmla="*/ 76 w 1544"/>
              <a:gd name="T93" fmla="*/ 239 h 685"/>
              <a:gd name="T94" fmla="*/ 43 w 1544"/>
              <a:gd name="T95" fmla="*/ 163 h 685"/>
              <a:gd name="T96" fmla="*/ 11 w 1544"/>
              <a:gd name="T97" fmla="*/ 98 h 685"/>
              <a:gd name="T98" fmla="*/ 0 w 1544"/>
              <a:gd name="T99" fmla="*/ 43 h 685"/>
              <a:gd name="T100" fmla="*/ 0 w 1544"/>
              <a:gd name="T101" fmla="*/ 22 h 685"/>
              <a:gd name="T102" fmla="*/ 11 w 1544"/>
              <a:gd name="T103" fmla="*/ 0 h 685"/>
              <a:gd name="T104" fmla="*/ 33 w 1544"/>
              <a:gd name="T105" fmla="*/ 11 h 685"/>
              <a:gd name="T106" fmla="*/ 65 w 1544"/>
              <a:gd name="T107" fmla="*/ 43 h 685"/>
              <a:gd name="T108" fmla="*/ 98 w 1544"/>
              <a:gd name="T109" fmla="*/ 98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44" h="685">
                <a:moveTo>
                  <a:pt x="120" y="130"/>
                </a:moveTo>
                <a:lnTo>
                  <a:pt x="163" y="185"/>
                </a:lnTo>
                <a:lnTo>
                  <a:pt x="217" y="239"/>
                </a:lnTo>
                <a:lnTo>
                  <a:pt x="272" y="283"/>
                </a:lnTo>
                <a:lnTo>
                  <a:pt x="326" y="326"/>
                </a:lnTo>
                <a:lnTo>
                  <a:pt x="359" y="348"/>
                </a:lnTo>
                <a:lnTo>
                  <a:pt x="380" y="370"/>
                </a:lnTo>
                <a:lnTo>
                  <a:pt x="446" y="392"/>
                </a:lnTo>
                <a:lnTo>
                  <a:pt x="511" y="424"/>
                </a:lnTo>
                <a:lnTo>
                  <a:pt x="587" y="446"/>
                </a:lnTo>
                <a:lnTo>
                  <a:pt x="652" y="468"/>
                </a:lnTo>
                <a:lnTo>
                  <a:pt x="718" y="479"/>
                </a:lnTo>
                <a:lnTo>
                  <a:pt x="783" y="490"/>
                </a:lnTo>
                <a:lnTo>
                  <a:pt x="848" y="500"/>
                </a:lnTo>
                <a:lnTo>
                  <a:pt x="913" y="511"/>
                </a:lnTo>
                <a:lnTo>
                  <a:pt x="968" y="511"/>
                </a:lnTo>
                <a:lnTo>
                  <a:pt x="1022" y="511"/>
                </a:lnTo>
                <a:lnTo>
                  <a:pt x="1076" y="500"/>
                </a:lnTo>
                <a:lnTo>
                  <a:pt x="1098" y="490"/>
                </a:lnTo>
                <a:lnTo>
                  <a:pt x="1120" y="490"/>
                </a:lnTo>
                <a:lnTo>
                  <a:pt x="1141" y="490"/>
                </a:lnTo>
                <a:lnTo>
                  <a:pt x="1152" y="479"/>
                </a:lnTo>
                <a:lnTo>
                  <a:pt x="1174" y="479"/>
                </a:lnTo>
                <a:lnTo>
                  <a:pt x="1185" y="479"/>
                </a:lnTo>
                <a:lnTo>
                  <a:pt x="1196" y="468"/>
                </a:lnTo>
                <a:lnTo>
                  <a:pt x="1196" y="457"/>
                </a:lnTo>
                <a:lnTo>
                  <a:pt x="1196" y="446"/>
                </a:lnTo>
                <a:lnTo>
                  <a:pt x="1196" y="435"/>
                </a:lnTo>
                <a:lnTo>
                  <a:pt x="1185" y="413"/>
                </a:lnTo>
                <a:lnTo>
                  <a:pt x="1174" y="392"/>
                </a:lnTo>
                <a:lnTo>
                  <a:pt x="1152" y="359"/>
                </a:lnTo>
                <a:lnTo>
                  <a:pt x="1141" y="326"/>
                </a:lnTo>
                <a:lnTo>
                  <a:pt x="1120" y="294"/>
                </a:lnTo>
                <a:lnTo>
                  <a:pt x="1098" y="250"/>
                </a:lnTo>
                <a:lnTo>
                  <a:pt x="1076" y="217"/>
                </a:lnTo>
                <a:lnTo>
                  <a:pt x="1065" y="196"/>
                </a:lnTo>
                <a:lnTo>
                  <a:pt x="1055" y="174"/>
                </a:lnTo>
                <a:lnTo>
                  <a:pt x="1044" y="152"/>
                </a:lnTo>
                <a:lnTo>
                  <a:pt x="1044" y="130"/>
                </a:lnTo>
                <a:lnTo>
                  <a:pt x="1044" y="120"/>
                </a:lnTo>
                <a:lnTo>
                  <a:pt x="1055" y="120"/>
                </a:lnTo>
                <a:lnTo>
                  <a:pt x="1065" y="120"/>
                </a:lnTo>
                <a:lnTo>
                  <a:pt x="1076" y="130"/>
                </a:lnTo>
                <a:lnTo>
                  <a:pt x="1087" y="141"/>
                </a:lnTo>
                <a:lnTo>
                  <a:pt x="1109" y="152"/>
                </a:lnTo>
                <a:lnTo>
                  <a:pt x="1141" y="174"/>
                </a:lnTo>
                <a:lnTo>
                  <a:pt x="1163" y="207"/>
                </a:lnTo>
                <a:lnTo>
                  <a:pt x="1196" y="228"/>
                </a:lnTo>
                <a:lnTo>
                  <a:pt x="1228" y="272"/>
                </a:lnTo>
                <a:lnTo>
                  <a:pt x="1261" y="294"/>
                </a:lnTo>
                <a:lnTo>
                  <a:pt x="1294" y="326"/>
                </a:lnTo>
                <a:lnTo>
                  <a:pt x="1315" y="348"/>
                </a:lnTo>
                <a:lnTo>
                  <a:pt x="1348" y="370"/>
                </a:lnTo>
                <a:lnTo>
                  <a:pt x="1381" y="392"/>
                </a:lnTo>
                <a:lnTo>
                  <a:pt x="1413" y="402"/>
                </a:lnTo>
                <a:lnTo>
                  <a:pt x="1435" y="413"/>
                </a:lnTo>
                <a:lnTo>
                  <a:pt x="1468" y="435"/>
                </a:lnTo>
                <a:lnTo>
                  <a:pt x="1489" y="446"/>
                </a:lnTo>
                <a:lnTo>
                  <a:pt x="1500" y="457"/>
                </a:lnTo>
                <a:lnTo>
                  <a:pt x="1522" y="468"/>
                </a:lnTo>
                <a:lnTo>
                  <a:pt x="1533" y="479"/>
                </a:lnTo>
                <a:lnTo>
                  <a:pt x="1544" y="490"/>
                </a:lnTo>
                <a:lnTo>
                  <a:pt x="1544" y="500"/>
                </a:lnTo>
                <a:lnTo>
                  <a:pt x="1544" y="511"/>
                </a:lnTo>
                <a:lnTo>
                  <a:pt x="1544" y="522"/>
                </a:lnTo>
                <a:lnTo>
                  <a:pt x="1533" y="533"/>
                </a:lnTo>
                <a:lnTo>
                  <a:pt x="1522" y="555"/>
                </a:lnTo>
                <a:lnTo>
                  <a:pt x="1511" y="566"/>
                </a:lnTo>
                <a:lnTo>
                  <a:pt x="1489" y="577"/>
                </a:lnTo>
                <a:lnTo>
                  <a:pt x="1468" y="587"/>
                </a:lnTo>
                <a:lnTo>
                  <a:pt x="1446" y="598"/>
                </a:lnTo>
                <a:lnTo>
                  <a:pt x="1413" y="620"/>
                </a:lnTo>
                <a:lnTo>
                  <a:pt x="1381" y="631"/>
                </a:lnTo>
                <a:lnTo>
                  <a:pt x="1337" y="642"/>
                </a:lnTo>
                <a:lnTo>
                  <a:pt x="1294" y="653"/>
                </a:lnTo>
                <a:lnTo>
                  <a:pt x="1250" y="664"/>
                </a:lnTo>
                <a:lnTo>
                  <a:pt x="1196" y="664"/>
                </a:lnTo>
                <a:lnTo>
                  <a:pt x="1141" y="675"/>
                </a:lnTo>
                <a:lnTo>
                  <a:pt x="1087" y="675"/>
                </a:lnTo>
                <a:lnTo>
                  <a:pt x="1022" y="685"/>
                </a:lnTo>
                <a:lnTo>
                  <a:pt x="891" y="685"/>
                </a:lnTo>
                <a:lnTo>
                  <a:pt x="772" y="664"/>
                </a:lnTo>
                <a:lnTo>
                  <a:pt x="663" y="653"/>
                </a:lnTo>
                <a:lnTo>
                  <a:pt x="565" y="631"/>
                </a:lnTo>
                <a:lnTo>
                  <a:pt x="467" y="587"/>
                </a:lnTo>
                <a:lnTo>
                  <a:pt x="380" y="544"/>
                </a:lnTo>
                <a:lnTo>
                  <a:pt x="304" y="490"/>
                </a:lnTo>
                <a:lnTo>
                  <a:pt x="239" y="435"/>
                </a:lnTo>
                <a:lnTo>
                  <a:pt x="207" y="402"/>
                </a:lnTo>
                <a:lnTo>
                  <a:pt x="174" y="370"/>
                </a:lnTo>
                <a:lnTo>
                  <a:pt x="141" y="337"/>
                </a:lnTo>
                <a:lnTo>
                  <a:pt x="120" y="305"/>
                </a:lnTo>
                <a:lnTo>
                  <a:pt x="87" y="272"/>
                </a:lnTo>
                <a:lnTo>
                  <a:pt x="76" y="239"/>
                </a:lnTo>
                <a:lnTo>
                  <a:pt x="54" y="207"/>
                </a:lnTo>
                <a:lnTo>
                  <a:pt x="43" y="163"/>
                </a:lnTo>
                <a:lnTo>
                  <a:pt x="22" y="130"/>
                </a:lnTo>
                <a:lnTo>
                  <a:pt x="11" y="98"/>
                </a:lnTo>
                <a:lnTo>
                  <a:pt x="11" y="65"/>
                </a:lnTo>
                <a:lnTo>
                  <a:pt x="0" y="43"/>
                </a:lnTo>
                <a:lnTo>
                  <a:pt x="0" y="32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11"/>
                </a:lnTo>
                <a:lnTo>
                  <a:pt x="43" y="22"/>
                </a:lnTo>
                <a:lnTo>
                  <a:pt x="65" y="43"/>
                </a:lnTo>
                <a:lnTo>
                  <a:pt x="76" y="65"/>
                </a:lnTo>
                <a:lnTo>
                  <a:pt x="98" y="98"/>
                </a:lnTo>
                <a:lnTo>
                  <a:pt x="120" y="13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7" name="Freeform 49"/>
          <p:cNvSpPr>
            <a:spLocks noChangeArrowheads="1"/>
          </p:cNvSpPr>
          <p:nvPr/>
        </p:nvSpPr>
        <p:spPr bwMode="auto">
          <a:xfrm>
            <a:off x="7342188" y="2700338"/>
            <a:ext cx="242887" cy="255587"/>
          </a:xfrm>
          <a:custGeom>
            <a:avLst/>
            <a:gdLst>
              <a:gd name="T0" fmla="*/ 0 w 381"/>
              <a:gd name="T1" fmla="*/ 22 h 403"/>
              <a:gd name="T2" fmla="*/ 0 w 381"/>
              <a:gd name="T3" fmla="*/ 11 h 403"/>
              <a:gd name="T4" fmla="*/ 11 w 381"/>
              <a:gd name="T5" fmla="*/ 11 h 403"/>
              <a:gd name="T6" fmla="*/ 22 w 381"/>
              <a:gd name="T7" fmla="*/ 0 h 403"/>
              <a:gd name="T8" fmla="*/ 44 w 381"/>
              <a:gd name="T9" fmla="*/ 0 h 403"/>
              <a:gd name="T10" fmla="*/ 65 w 381"/>
              <a:gd name="T11" fmla="*/ 0 h 403"/>
              <a:gd name="T12" fmla="*/ 98 w 381"/>
              <a:gd name="T13" fmla="*/ 11 h 403"/>
              <a:gd name="T14" fmla="*/ 131 w 381"/>
              <a:gd name="T15" fmla="*/ 11 h 403"/>
              <a:gd name="T16" fmla="*/ 163 w 381"/>
              <a:gd name="T17" fmla="*/ 22 h 403"/>
              <a:gd name="T18" fmla="*/ 196 w 381"/>
              <a:gd name="T19" fmla="*/ 33 h 403"/>
              <a:gd name="T20" fmla="*/ 239 w 381"/>
              <a:gd name="T21" fmla="*/ 55 h 403"/>
              <a:gd name="T22" fmla="*/ 272 w 381"/>
              <a:gd name="T23" fmla="*/ 87 h 403"/>
              <a:gd name="T24" fmla="*/ 315 w 381"/>
              <a:gd name="T25" fmla="*/ 120 h 403"/>
              <a:gd name="T26" fmla="*/ 337 w 381"/>
              <a:gd name="T27" fmla="*/ 142 h 403"/>
              <a:gd name="T28" fmla="*/ 348 w 381"/>
              <a:gd name="T29" fmla="*/ 164 h 403"/>
              <a:gd name="T30" fmla="*/ 370 w 381"/>
              <a:gd name="T31" fmla="*/ 185 h 403"/>
              <a:gd name="T32" fmla="*/ 370 w 381"/>
              <a:gd name="T33" fmla="*/ 207 h 403"/>
              <a:gd name="T34" fmla="*/ 381 w 381"/>
              <a:gd name="T35" fmla="*/ 229 h 403"/>
              <a:gd name="T36" fmla="*/ 381 w 381"/>
              <a:gd name="T37" fmla="*/ 251 h 403"/>
              <a:gd name="T38" fmla="*/ 381 w 381"/>
              <a:gd name="T39" fmla="*/ 272 h 403"/>
              <a:gd name="T40" fmla="*/ 381 w 381"/>
              <a:gd name="T41" fmla="*/ 305 h 403"/>
              <a:gd name="T42" fmla="*/ 381 w 381"/>
              <a:gd name="T43" fmla="*/ 327 h 403"/>
              <a:gd name="T44" fmla="*/ 370 w 381"/>
              <a:gd name="T45" fmla="*/ 349 h 403"/>
              <a:gd name="T46" fmla="*/ 370 w 381"/>
              <a:gd name="T47" fmla="*/ 359 h 403"/>
              <a:gd name="T48" fmla="*/ 370 w 381"/>
              <a:gd name="T49" fmla="*/ 381 h 403"/>
              <a:gd name="T50" fmla="*/ 359 w 381"/>
              <a:gd name="T51" fmla="*/ 392 h 403"/>
              <a:gd name="T52" fmla="*/ 359 w 381"/>
              <a:gd name="T53" fmla="*/ 403 h 403"/>
              <a:gd name="T54" fmla="*/ 348 w 381"/>
              <a:gd name="T55" fmla="*/ 403 h 403"/>
              <a:gd name="T56" fmla="*/ 337 w 381"/>
              <a:gd name="T57" fmla="*/ 403 h 403"/>
              <a:gd name="T58" fmla="*/ 326 w 381"/>
              <a:gd name="T59" fmla="*/ 392 h 403"/>
              <a:gd name="T60" fmla="*/ 315 w 381"/>
              <a:gd name="T61" fmla="*/ 381 h 403"/>
              <a:gd name="T62" fmla="*/ 294 w 381"/>
              <a:gd name="T63" fmla="*/ 370 h 403"/>
              <a:gd name="T64" fmla="*/ 283 w 381"/>
              <a:gd name="T65" fmla="*/ 349 h 403"/>
              <a:gd name="T66" fmla="*/ 261 w 381"/>
              <a:gd name="T67" fmla="*/ 338 h 403"/>
              <a:gd name="T68" fmla="*/ 239 w 381"/>
              <a:gd name="T69" fmla="*/ 316 h 403"/>
              <a:gd name="T70" fmla="*/ 196 w 381"/>
              <a:gd name="T71" fmla="*/ 261 h 403"/>
              <a:gd name="T72" fmla="*/ 152 w 381"/>
              <a:gd name="T73" fmla="*/ 218 h 403"/>
              <a:gd name="T74" fmla="*/ 109 w 381"/>
              <a:gd name="T75" fmla="*/ 174 h 403"/>
              <a:gd name="T76" fmla="*/ 76 w 381"/>
              <a:gd name="T77" fmla="*/ 131 h 403"/>
              <a:gd name="T78" fmla="*/ 55 w 381"/>
              <a:gd name="T79" fmla="*/ 109 h 403"/>
              <a:gd name="T80" fmla="*/ 44 w 381"/>
              <a:gd name="T81" fmla="*/ 87 h 403"/>
              <a:gd name="T82" fmla="*/ 33 w 381"/>
              <a:gd name="T83" fmla="*/ 76 h 403"/>
              <a:gd name="T84" fmla="*/ 22 w 381"/>
              <a:gd name="T85" fmla="*/ 55 h 403"/>
              <a:gd name="T86" fmla="*/ 11 w 381"/>
              <a:gd name="T87" fmla="*/ 44 h 403"/>
              <a:gd name="T88" fmla="*/ 11 w 381"/>
              <a:gd name="T89" fmla="*/ 33 h 403"/>
              <a:gd name="T90" fmla="*/ 0 w 381"/>
              <a:gd name="T91" fmla="*/ 33 h 403"/>
              <a:gd name="T92" fmla="*/ 0 w 381"/>
              <a:gd name="T93" fmla="*/ 2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81" h="403">
                <a:moveTo>
                  <a:pt x="0" y="22"/>
                </a:move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44" y="0"/>
                </a:lnTo>
                <a:lnTo>
                  <a:pt x="65" y="0"/>
                </a:lnTo>
                <a:lnTo>
                  <a:pt x="98" y="11"/>
                </a:lnTo>
                <a:lnTo>
                  <a:pt x="131" y="11"/>
                </a:lnTo>
                <a:lnTo>
                  <a:pt x="163" y="22"/>
                </a:lnTo>
                <a:lnTo>
                  <a:pt x="196" y="33"/>
                </a:lnTo>
                <a:lnTo>
                  <a:pt x="239" y="55"/>
                </a:lnTo>
                <a:lnTo>
                  <a:pt x="272" y="87"/>
                </a:lnTo>
                <a:lnTo>
                  <a:pt x="315" y="120"/>
                </a:lnTo>
                <a:lnTo>
                  <a:pt x="337" y="142"/>
                </a:lnTo>
                <a:lnTo>
                  <a:pt x="348" y="164"/>
                </a:lnTo>
                <a:lnTo>
                  <a:pt x="370" y="185"/>
                </a:lnTo>
                <a:lnTo>
                  <a:pt x="370" y="207"/>
                </a:lnTo>
                <a:lnTo>
                  <a:pt x="381" y="229"/>
                </a:lnTo>
                <a:lnTo>
                  <a:pt x="381" y="251"/>
                </a:lnTo>
                <a:lnTo>
                  <a:pt x="381" y="272"/>
                </a:lnTo>
                <a:lnTo>
                  <a:pt x="381" y="305"/>
                </a:lnTo>
                <a:lnTo>
                  <a:pt x="381" y="327"/>
                </a:lnTo>
                <a:lnTo>
                  <a:pt x="370" y="349"/>
                </a:lnTo>
                <a:lnTo>
                  <a:pt x="370" y="359"/>
                </a:lnTo>
                <a:lnTo>
                  <a:pt x="370" y="381"/>
                </a:lnTo>
                <a:lnTo>
                  <a:pt x="359" y="392"/>
                </a:lnTo>
                <a:lnTo>
                  <a:pt x="359" y="403"/>
                </a:lnTo>
                <a:lnTo>
                  <a:pt x="348" y="403"/>
                </a:lnTo>
                <a:lnTo>
                  <a:pt x="337" y="403"/>
                </a:lnTo>
                <a:lnTo>
                  <a:pt x="326" y="392"/>
                </a:lnTo>
                <a:lnTo>
                  <a:pt x="315" y="381"/>
                </a:lnTo>
                <a:lnTo>
                  <a:pt x="294" y="370"/>
                </a:lnTo>
                <a:lnTo>
                  <a:pt x="283" y="349"/>
                </a:lnTo>
                <a:lnTo>
                  <a:pt x="261" y="338"/>
                </a:lnTo>
                <a:lnTo>
                  <a:pt x="239" y="316"/>
                </a:lnTo>
                <a:lnTo>
                  <a:pt x="196" y="261"/>
                </a:lnTo>
                <a:lnTo>
                  <a:pt x="152" y="218"/>
                </a:lnTo>
                <a:lnTo>
                  <a:pt x="109" y="174"/>
                </a:lnTo>
                <a:lnTo>
                  <a:pt x="76" y="131"/>
                </a:lnTo>
                <a:lnTo>
                  <a:pt x="55" y="109"/>
                </a:lnTo>
                <a:lnTo>
                  <a:pt x="44" y="87"/>
                </a:lnTo>
                <a:lnTo>
                  <a:pt x="33" y="76"/>
                </a:lnTo>
                <a:lnTo>
                  <a:pt x="22" y="55"/>
                </a:lnTo>
                <a:lnTo>
                  <a:pt x="11" y="44"/>
                </a:lnTo>
                <a:lnTo>
                  <a:pt x="11" y="33"/>
                </a:lnTo>
                <a:lnTo>
                  <a:pt x="0" y="33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3" name="Freeform 35"/>
          <p:cNvSpPr>
            <a:spLocks noChangeArrowheads="1"/>
          </p:cNvSpPr>
          <p:nvPr/>
        </p:nvSpPr>
        <p:spPr bwMode="auto">
          <a:xfrm>
            <a:off x="5962650" y="1789113"/>
            <a:ext cx="468313" cy="1022350"/>
          </a:xfrm>
          <a:custGeom>
            <a:avLst/>
            <a:gdLst>
              <a:gd name="T0" fmla="*/ 554 w 739"/>
              <a:gd name="T1" fmla="*/ 130 h 1610"/>
              <a:gd name="T2" fmla="*/ 554 w 739"/>
              <a:gd name="T3" fmla="*/ 76 h 1610"/>
              <a:gd name="T4" fmla="*/ 554 w 739"/>
              <a:gd name="T5" fmla="*/ 32 h 1610"/>
              <a:gd name="T6" fmla="*/ 554 w 739"/>
              <a:gd name="T7" fmla="*/ 11 h 1610"/>
              <a:gd name="T8" fmla="*/ 576 w 739"/>
              <a:gd name="T9" fmla="*/ 0 h 1610"/>
              <a:gd name="T10" fmla="*/ 609 w 739"/>
              <a:gd name="T11" fmla="*/ 11 h 1610"/>
              <a:gd name="T12" fmla="*/ 663 w 739"/>
              <a:gd name="T13" fmla="*/ 22 h 1610"/>
              <a:gd name="T14" fmla="*/ 739 w 739"/>
              <a:gd name="T15" fmla="*/ 43 h 1610"/>
              <a:gd name="T16" fmla="*/ 739 w 739"/>
              <a:gd name="T17" fmla="*/ 98 h 1610"/>
              <a:gd name="T18" fmla="*/ 728 w 739"/>
              <a:gd name="T19" fmla="*/ 163 h 1610"/>
              <a:gd name="T20" fmla="*/ 717 w 739"/>
              <a:gd name="T21" fmla="*/ 250 h 1610"/>
              <a:gd name="T22" fmla="*/ 707 w 739"/>
              <a:gd name="T23" fmla="*/ 348 h 1610"/>
              <a:gd name="T24" fmla="*/ 663 w 739"/>
              <a:gd name="T25" fmla="*/ 566 h 1610"/>
              <a:gd name="T26" fmla="*/ 598 w 739"/>
              <a:gd name="T27" fmla="*/ 794 h 1610"/>
              <a:gd name="T28" fmla="*/ 500 w 739"/>
              <a:gd name="T29" fmla="*/ 1023 h 1610"/>
              <a:gd name="T30" fmla="*/ 402 w 739"/>
              <a:gd name="T31" fmla="*/ 1219 h 1610"/>
              <a:gd name="T32" fmla="*/ 337 w 739"/>
              <a:gd name="T33" fmla="*/ 1295 h 1610"/>
              <a:gd name="T34" fmla="*/ 217 w 739"/>
              <a:gd name="T35" fmla="*/ 1436 h 1610"/>
              <a:gd name="T36" fmla="*/ 119 w 739"/>
              <a:gd name="T37" fmla="*/ 1534 h 1610"/>
              <a:gd name="T38" fmla="*/ 65 w 739"/>
              <a:gd name="T39" fmla="*/ 1578 h 1610"/>
              <a:gd name="T40" fmla="*/ 32 w 739"/>
              <a:gd name="T41" fmla="*/ 1600 h 1610"/>
              <a:gd name="T42" fmla="*/ 11 w 739"/>
              <a:gd name="T43" fmla="*/ 1610 h 1610"/>
              <a:gd name="T44" fmla="*/ 11 w 739"/>
              <a:gd name="T45" fmla="*/ 1589 h 1610"/>
              <a:gd name="T46" fmla="*/ 32 w 739"/>
              <a:gd name="T47" fmla="*/ 1556 h 1610"/>
              <a:gd name="T48" fmla="*/ 65 w 739"/>
              <a:gd name="T49" fmla="*/ 1502 h 1610"/>
              <a:gd name="T50" fmla="*/ 119 w 739"/>
              <a:gd name="T51" fmla="*/ 1436 h 1610"/>
              <a:gd name="T52" fmla="*/ 228 w 739"/>
              <a:gd name="T53" fmla="*/ 1273 h 1610"/>
              <a:gd name="T54" fmla="*/ 283 w 739"/>
              <a:gd name="T55" fmla="*/ 1175 h 1610"/>
              <a:gd name="T56" fmla="*/ 348 w 739"/>
              <a:gd name="T57" fmla="*/ 1066 h 1610"/>
              <a:gd name="T58" fmla="*/ 446 w 739"/>
              <a:gd name="T59" fmla="*/ 838 h 1610"/>
              <a:gd name="T60" fmla="*/ 522 w 739"/>
              <a:gd name="T61" fmla="*/ 577 h 1610"/>
              <a:gd name="T62" fmla="*/ 543 w 739"/>
              <a:gd name="T63" fmla="*/ 446 h 1610"/>
              <a:gd name="T64" fmla="*/ 565 w 739"/>
              <a:gd name="T65" fmla="*/ 337 h 1610"/>
              <a:gd name="T66" fmla="*/ 565 w 739"/>
              <a:gd name="T67" fmla="*/ 239 h 1610"/>
              <a:gd name="T68" fmla="*/ 565 w 739"/>
              <a:gd name="T69" fmla="*/ 163 h 1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9" h="1610">
                <a:moveTo>
                  <a:pt x="565" y="163"/>
                </a:moveTo>
                <a:lnTo>
                  <a:pt x="554" y="130"/>
                </a:lnTo>
                <a:lnTo>
                  <a:pt x="554" y="98"/>
                </a:lnTo>
                <a:lnTo>
                  <a:pt x="554" y="76"/>
                </a:lnTo>
                <a:lnTo>
                  <a:pt x="554" y="54"/>
                </a:lnTo>
                <a:lnTo>
                  <a:pt x="554" y="32"/>
                </a:lnTo>
                <a:lnTo>
                  <a:pt x="554" y="22"/>
                </a:lnTo>
                <a:lnTo>
                  <a:pt x="554" y="11"/>
                </a:lnTo>
                <a:lnTo>
                  <a:pt x="565" y="0"/>
                </a:lnTo>
                <a:lnTo>
                  <a:pt x="576" y="0"/>
                </a:lnTo>
                <a:lnTo>
                  <a:pt x="598" y="0"/>
                </a:lnTo>
                <a:lnTo>
                  <a:pt x="609" y="11"/>
                </a:lnTo>
                <a:lnTo>
                  <a:pt x="641" y="11"/>
                </a:lnTo>
                <a:lnTo>
                  <a:pt x="663" y="22"/>
                </a:lnTo>
                <a:lnTo>
                  <a:pt x="696" y="32"/>
                </a:lnTo>
                <a:lnTo>
                  <a:pt x="739" y="43"/>
                </a:lnTo>
                <a:lnTo>
                  <a:pt x="739" y="76"/>
                </a:lnTo>
                <a:lnTo>
                  <a:pt x="739" y="98"/>
                </a:lnTo>
                <a:lnTo>
                  <a:pt x="728" y="130"/>
                </a:lnTo>
                <a:lnTo>
                  <a:pt x="728" y="163"/>
                </a:lnTo>
                <a:lnTo>
                  <a:pt x="728" y="207"/>
                </a:lnTo>
                <a:lnTo>
                  <a:pt x="717" y="250"/>
                </a:lnTo>
                <a:lnTo>
                  <a:pt x="707" y="294"/>
                </a:lnTo>
                <a:lnTo>
                  <a:pt x="707" y="348"/>
                </a:lnTo>
                <a:lnTo>
                  <a:pt x="685" y="457"/>
                </a:lnTo>
                <a:lnTo>
                  <a:pt x="663" y="566"/>
                </a:lnTo>
                <a:lnTo>
                  <a:pt x="630" y="675"/>
                </a:lnTo>
                <a:lnTo>
                  <a:pt x="598" y="794"/>
                </a:lnTo>
                <a:lnTo>
                  <a:pt x="554" y="914"/>
                </a:lnTo>
                <a:lnTo>
                  <a:pt x="500" y="1023"/>
                </a:lnTo>
                <a:lnTo>
                  <a:pt x="456" y="1121"/>
                </a:lnTo>
                <a:lnTo>
                  <a:pt x="402" y="1219"/>
                </a:lnTo>
                <a:lnTo>
                  <a:pt x="370" y="1262"/>
                </a:lnTo>
                <a:lnTo>
                  <a:pt x="337" y="1295"/>
                </a:lnTo>
                <a:lnTo>
                  <a:pt x="283" y="1371"/>
                </a:lnTo>
                <a:lnTo>
                  <a:pt x="217" y="1436"/>
                </a:lnTo>
                <a:lnTo>
                  <a:pt x="152" y="1502"/>
                </a:lnTo>
                <a:lnTo>
                  <a:pt x="119" y="1534"/>
                </a:lnTo>
                <a:lnTo>
                  <a:pt x="87" y="1556"/>
                </a:lnTo>
                <a:lnTo>
                  <a:pt x="65" y="1578"/>
                </a:lnTo>
                <a:lnTo>
                  <a:pt x="43" y="1589"/>
                </a:lnTo>
                <a:lnTo>
                  <a:pt x="32" y="1600"/>
                </a:lnTo>
                <a:lnTo>
                  <a:pt x="22" y="1610"/>
                </a:lnTo>
                <a:lnTo>
                  <a:pt x="11" y="1610"/>
                </a:lnTo>
                <a:lnTo>
                  <a:pt x="0" y="1600"/>
                </a:lnTo>
                <a:lnTo>
                  <a:pt x="11" y="1589"/>
                </a:lnTo>
                <a:lnTo>
                  <a:pt x="11" y="1578"/>
                </a:lnTo>
                <a:lnTo>
                  <a:pt x="32" y="1556"/>
                </a:lnTo>
                <a:lnTo>
                  <a:pt x="43" y="1534"/>
                </a:lnTo>
                <a:lnTo>
                  <a:pt x="65" y="1502"/>
                </a:lnTo>
                <a:lnTo>
                  <a:pt x="87" y="1469"/>
                </a:lnTo>
                <a:lnTo>
                  <a:pt x="119" y="1436"/>
                </a:lnTo>
                <a:lnTo>
                  <a:pt x="174" y="1349"/>
                </a:lnTo>
                <a:lnTo>
                  <a:pt x="228" y="1273"/>
                </a:lnTo>
                <a:lnTo>
                  <a:pt x="261" y="1219"/>
                </a:lnTo>
                <a:lnTo>
                  <a:pt x="283" y="1175"/>
                </a:lnTo>
                <a:lnTo>
                  <a:pt x="315" y="1121"/>
                </a:lnTo>
                <a:lnTo>
                  <a:pt x="348" y="1066"/>
                </a:lnTo>
                <a:lnTo>
                  <a:pt x="402" y="957"/>
                </a:lnTo>
                <a:lnTo>
                  <a:pt x="446" y="838"/>
                </a:lnTo>
                <a:lnTo>
                  <a:pt x="489" y="718"/>
                </a:lnTo>
                <a:lnTo>
                  <a:pt x="522" y="577"/>
                </a:lnTo>
                <a:lnTo>
                  <a:pt x="533" y="511"/>
                </a:lnTo>
                <a:lnTo>
                  <a:pt x="543" y="446"/>
                </a:lnTo>
                <a:lnTo>
                  <a:pt x="554" y="392"/>
                </a:lnTo>
                <a:lnTo>
                  <a:pt x="565" y="337"/>
                </a:lnTo>
                <a:lnTo>
                  <a:pt x="565" y="283"/>
                </a:lnTo>
                <a:lnTo>
                  <a:pt x="565" y="239"/>
                </a:lnTo>
                <a:lnTo>
                  <a:pt x="565" y="196"/>
                </a:lnTo>
                <a:lnTo>
                  <a:pt x="565" y="1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6" name="Freeform 38"/>
          <p:cNvSpPr>
            <a:spLocks noChangeArrowheads="1"/>
          </p:cNvSpPr>
          <p:nvPr/>
        </p:nvSpPr>
        <p:spPr bwMode="auto">
          <a:xfrm>
            <a:off x="7032625" y="1657350"/>
            <a:ext cx="268288" cy="1154113"/>
          </a:xfrm>
          <a:custGeom>
            <a:avLst/>
            <a:gdLst>
              <a:gd name="T0" fmla="*/ 11 w 424"/>
              <a:gd name="T1" fmla="*/ 1491 h 1817"/>
              <a:gd name="T2" fmla="*/ 54 w 424"/>
              <a:gd name="T3" fmla="*/ 1480 h 1817"/>
              <a:gd name="T4" fmla="*/ 130 w 424"/>
              <a:gd name="T5" fmla="*/ 1491 h 1817"/>
              <a:gd name="T6" fmla="*/ 207 w 424"/>
              <a:gd name="T7" fmla="*/ 1502 h 1817"/>
              <a:gd name="T8" fmla="*/ 261 w 424"/>
              <a:gd name="T9" fmla="*/ 1491 h 1817"/>
              <a:gd name="T10" fmla="*/ 272 w 424"/>
              <a:gd name="T11" fmla="*/ 1469 h 1817"/>
              <a:gd name="T12" fmla="*/ 283 w 424"/>
              <a:gd name="T13" fmla="*/ 1415 h 1817"/>
              <a:gd name="T14" fmla="*/ 283 w 424"/>
              <a:gd name="T15" fmla="*/ 1328 h 1817"/>
              <a:gd name="T16" fmla="*/ 293 w 424"/>
              <a:gd name="T17" fmla="*/ 1197 h 1817"/>
              <a:gd name="T18" fmla="*/ 293 w 424"/>
              <a:gd name="T19" fmla="*/ 1045 h 1817"/>
              <a:gd name="T20" fmla="*/ 293 w 424"/>
              <a:gd name="T21" fmla="*/ 849 h 1817"/>
              <a:gd name="T22" fmla="*/ 293 w 424"/>
              <a:gd name="T23" fmla="*/ 675 h 1817"/>
              <a:gd name="T24" fmla="*/ 293 w 424"/>
              <a:gd name="T25" fmla="*/ 522 h 1817"/>
              <a:gd name="T26" fmla="*/ 283 w 424"/>
              <a:gd name="T27" fmla="*/ 403 h 1817"/>
              <a:gd name="T28" fmla="*/ 283 w 424"/>
              <a:gd name="T29" fmla="*/ 305 h 1817"/>
              <a:gd name="T30" fmla="*/ 272 w 424"/>
              <a:gd name="T31" fmla="*/ 229 h 1817"/>
              <a:gd name="T32" fmla="*/ 250 w 424"/>
              <a:gd name="T33" fmla="*/ 142 h 1817"/>
              <a:gd name="T34" fmla="*/ 228 w 424"/>
              <a:gd name="T35" fmla="*/ 87 h 1817"/>
              <a:gd name="T36" fmla="*/ 185 w 424"/>
              <a:gd name="T37" fmla="*/ 54 h 1817"/>
              <a:gd name="T38" fmla="*/ 174 w 424"/>
              <a:gd name="T39" fmla="*/ 22 h 1817"/>
              <a:gd name="T40" fmla="*/ 207 w 424"/>
              <a:gd name="T41" fmla="*/ 0 h 1817"/>
              <a:gd name="T42" fmla="*/ 293 w 424"/>
              <a:gd name="T43" fmla="*/ 22 h 1817"/>
              <a:gd name="T44" fmla="*/ 402 w 424"/>
              <a:gd name="T45" fmla="*/ 76 h 1817"/>
              <a:gd name="T46" fmla="*/ 424 w 424"/>
              <a:gd name="T47" fmla="*/ 109 h 1817"/>
              <a:gd name="T48" fmla="*/ 424 w 424"/>
              <a:gd name="T49" fmla="*/ 142 h 1817"/>
              <a:gd name="T50" fmla="*/ 413 w 424"/>
              <a:gd name="T51" fmla="*/ 196 h 1817"/>
              <a:gd name="T52" fmla="*/ 402 w 424"/>
              <a:gd name="T53" fmla="*/ 294 h 1817"/>
              <a:gd name="T54" fmla="*/ 402 w 424"/>
              <a:gd name="T55" fmla="*/ 424 h 1817"/>
              <a:gd name="T56" fmla="*/ 402 w 424"/>
              <a:gd name="T57" fmla="*/ 512 h 1817"/>
              <a:gd name="T58" fmla="*/ 402 w 424"/>
              <a:gd name="T59" fmla="*/ 631 h 1817"/>
              <a:gd name="T60" fmla="*/ 402 w 424"/>
              <a:gd name="T61" fmla="*/ 773 h 1817"/>
              <a:gd name="T62" fmla="*/ 413 w 424"/>
              <a:gd name="T63" fmla="*/ 1110 h 1817"/>
              <a:gd name="T64" fmla="*/ 413 w 424"/>
              <a:gd name="T65" fmla="*/ 1284 h 1817"/>
              <a:gd name="T66" fmla="*/ 402 w 424"/>
              <a:gd name="T67" fmla="*/ 1437 h 1817"/>
              <a:gd name="T68" fmla="*/ 391 w 424"/>
              <a:gd name="T69" fmla="*/ 1556 h 1817"/>
              <a:gd name="T70" fmla="*/ 380 w 424"/>
              <a:gd name="T71" fmla="*/ 1643 h 1817"/>
              <a:gd name="T72" fmla="*/ 370 w 424"/>
              <a:gd name="T73" fmla="*/ 1709 h 1817"/>
              <a:gd name="T74" fmla="*/ 337 w 424"/>
              <a:gd name="T75" fmla="*/ 1774 h 1817"/>
              <a:gd name="T76" fmla="*/ 293 w 424"/>
              <a:gd name="T77" fmla="*/ 1807 h 1817"/>
              <a:gd name="T78" fmla="*/ 261 w 424"/>
              <a:gd name="T79" fmla="*/ 1817 h 1817"/>
              <a:gd name="T80" fmla="*/ 228 w 424"/>
              <a:gd name="T81" fmla="*/ 1807 h 1817"/>
              <a:gd name="T82" fmla="*/ 217 w 424"/>
              <a:gd name="T83" fmla="*/ 1774 h 1817"/>
              <a:gd name="T84" fmla="*/ 217 w 424"/>
              <a:gd name="T85" fmla="*/ 1709 h 1817"/>
              <a:gd name="T86" fmla="*/ 196 w 424"/>
              <a:gd name="T87" fmla="*/ 1654 h 1817"/>
              <a:gd name="T88" fmla="*/ 130 w 424"/>
              <a:gd name="T89" fmla="*/ 1600 h 1817"/>
              <a:gd name="T90" fmla="*/ 65 w 424"/>
              <a:gd name="T91" fmla="*/ 1556 h 1817"/>
              <a:gd name="T92" fmla="*/ 11 w 424"/>
              <a:gd name="T93" fmla="*/ 1524 h 1817"/>
              <a:gd name="T94" fmla="*/ 0 w 424"/>
              <a:gd name="T95" fmla="*/ 1502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817">
                <a:moveTo>
                  <a:pt x="0" y="1502"/>
                </a:moveTo>
                <a:lnTo>
                  <a:pt x="0" y="1491"/>
                </a:lnTo>
                <a:lnTo>
                  <a:pt x="11" y="1491"/>
                </a:lnTo>
                <a:lnTo>
                  <a:pt x="22" y="1491"/>
                </a:lnTo>
                <a:lnTo>
                  <a:pt x="33" y="1480"/>
                </a:lnTo>
                <a:lnTo>
                  <a:pt x="54" y="1480"/>
                </a:lnTo>
                <a:lnTo>
                  <a:pt x="76" y="1480"/>
                </a:lnTo>
                <a:lnTo>
                  <a:pt x="98" y="1491"/>
                </a:lnTo>
                <a:lnTo>
                  <a:pt x="130" y="1491"/>
                </a:lnTo>
                <a:lnTo>
                  <a:pt x="163" y="1491"/>
                </a:lnTo>
                <a:lnTo>
                  <a:pt x="185" y="1502"/>
                </a:lnTo>
                <a:lnTo>
                  <a:pt x="207" y="1502"/>
                </a:lnTo>
                <a:lnTo>
                  <a:pt x="228" y="1502"/>
                </a:lnTo>
                <a:lnTo>
                  <a:pt x="239" y="1502"/>
                </a:lnTo>
                <a:lnTo>
                  <a:pt x="261" y="1491"/>
                </a:lnTo>
                <a:lnTo>
                  <a:pt x="272" y="1491"/>
                </a:lnTo>
                <a:lnTo>
                  <a:pt x="272" y="1480"/>
                </a:lnTo>
                <a:lnTo>
                  <a:pt x="272" y="1469"/>
                </a:lnTo>
                <a:lnTo>
                  <a:pt x="283" y="1458"/>
                </a:lnTo>
                <a:lnTo>
                  <a:pt x="283" y="1437"/>
                </a:lnTo>
                <a:lnTo>
                  <a:pt x="283" y="1415"/>
                </a:lnTo>
                <a:lnTo>
                  <a:pt x="283" y="1393"/>
                </a:lnTo>
                <a:lnTo>
                  <a:pt x="283" y="1360"/>
                </a:lnTo>
                <a:lnTo>
                  <a:pt x="283" y="1328"/>
                </a:lnTo>
                <a:lnTo>
                  <a:pt x="293" y="1284"/>
                </a:lnTo>
                <a:lnTo>
                  <a:pt x="293" y="1252"/>
                </a:lnTo>
                <a:lnTo>
                  <a:pt x="293" y="1197"/>
                </a:lnTo>
                <a:lnTo>
                  <a:pt x="293" y="1154"/>
                </a:lnTo>
                <a:lnTo>
                  <a:pt x="293" y="1099"/>
                </a:lnTo>
                <a:lnTo>
                  <a:pt x="293" y="1045"/>
                </a:lnTo>
                <a:lnTo>
                  <a:pt x="293" y="979"/>
                </a:lnTo>
                <a:lnTo>
                  <a:pt x="293" y="914"/>
                </a:lnTo>
                <a:lnTo>
                  <a:pt x="293" y="849"/>
                </a:lnTo>
                <a:lnTo>
                  <a:pt x="293" y="784"/>
                </a:lnTo>
                <a:lnTo>
                  <a:pt x="293" y="729"/>
                </a:lnTo>
                <a:lnTo>
                  <a:pt x="293" y="675"/>
                </a:lnTo>
                <a:lnTo>
                  <a:pt x="293" y="620"/>
                </a:lnTo>
                <a:lnTo>
                  <a:pt x="293" y="566"/>
                </a:lnTo>
                <a:lnTo>
                  <a:pt x="293" y="522"/>
                </a:lnTo>
                <a:lnTo>
                  <a:pt x="283" y="479"/>
                </a:lnTo>
                <a:lnTo>
                  <a:pt x="283" y="435"/>
                </a:lnTo>
                <a:lnTo>
                  <a:pt x="283" y="403"/>
                </a:lnTo>
                <a:lnTo>
                  <a:pt x="283" y="359"/>
                </a:lnTo>
                <a:lnTo>
                  <a:pt x="283" y="327"/>
                </a:lnTo>
                <a:lnTo>
                  <a:pt x="283" y="305"/>
                </a:lnTo>
                <a:lnTo>
                  <a:pt x="272" y="272"/>
                </a:lnTo>
                <a:lnTo>
                  <a:pt x="272" y="250"/>
                </a:lnTo>
                <a:lnTo>
                  <a:pt x="272" y="229"/>
                </a:lnTo>
                <a:lnTo>
                  <a:pt x="261" y="196"/>
                </a:lnTo>
                <a:lnTo>
                  <a:pt x="261" y="163"/>
                </a:lnTo>
                <a:lnTo>
                  <a:pt x="250" y="142"/>
                </a:lnTo>
                <a:lnTo>
                  <a:pt x="239" y="120"/>
                </a:lnTo>
                <a:lnTo>
                  <a:pt x="228" y="98"/>
                </a:lnTo>
                <a:lnTo>
                  <a:pt x="228" y="87"/>
                </a:lnTo>
                <a:lnTo>
                  <a:pt x="217" y="76"/>
                </a:lnTo>
                <a:lnTo>
                  <a:pt x="207" y="65"/>
                </a:lnTo>
                <a:lnTo>
                  <a:pt x="185" y="54"/>
                </a:lnTo>
                <a:lnTo>
                  <a:pt x="174" y="54"/>
                </a:lnTo>
                <a:lnTo>
                  <a:pt x="174" y="33"/>
                </a:lnTo>
                <a:lnTo>
                  <a:pt x="174" y="22"/>
                </a:lnTo>
                <a:lnTo>
                  <a:pt x="174" y="11"/>
                </a:lnTo>
                <a:lnTo>
                  <a:pt x="196" y="11"/>
                </a:lnTo>
                <a:lnTo>
                  <a:pt x="207" y="0"/>
                </a:lnTo>
                <a:lnTo>
                  <a:pt x="239" y="0"/>
                </a:lnTo>
                <a:lnTo>
                  <a:pt x="272" y="11"/>
                </a:lnTo>
                <a:lnTo>
                  <a:pt x="293" y="22"/>
                </a:lnTo>
                <a:lnTo>
                  <a:pt x="337" y="33"/>
                </a:lnTo>
                <a:lnTo>
                  <a:pt x="370" y="54"/>
                </a:lnTo>
                <a:lnTo>
                  <a:pt x="402" y="76"/>
                </a:lnTo>
                <a:lnTo>
                  <a:pt x="413" y="87"/>
                </a:lnTo>
                <a:lnTo>
                  <a:pt x="413" y="98"/>
                </a:lnTo>
                <a:lnTo>
                  <a:pt x="424" y="109"/>
                </a:lnTo>
                <a:lnTo>
                  <a:pt x="424" y="120"/>
                </a:lnTo>
                <a:lnTo>
                  <a:pt x="424" y="131"/>
                </a:lnTo>
                <a:lnTo>
                  <a:pt x="424" y="142"/>
                </a:lnTo>
                <a:lnTo>
                  <a:pt x="424" y="152"/>
                </a:lnTo>
                <a:lnTo>
                  <a:pt x="413" y="174"/>
                </a:lnTo>
                <a:lnTo>
                  <a:pt x="413" y="196"/>
                </a:lnTo>
                <a:lnTo>
                  <a:pt x="413" y="229"/>
                </a:lnTo>
                <a:lnTo>
                  <a:pt x="413" y="261"/>
                </a:lnTo>
                <a:lnTo>
                  <a:pt x="402" y="294"/>
                </a:lnTo>
                <a:lnTo>
                  <a:pt x="402" y="348"/>
                </a:lnTo>
                <a:lnTo>
                  <a:pt x="402" y="392"/>
                </a:lnTo>
                <a:lnTo>
                  <a:pt x="402" y="424"/>
                </a:lnTo>
                <a:lnTo>
                  <a:pt x="402" y="446"/>
                </a:lnTo>
                <a:lnTo>
                  <a:pt x="402" y="479"/>
                </a:lnTo>
                <a:lnTo>
                  <a:pt x="402" y="512"/>
                </a:lnTo>
                <a:lnTo>
                  <a:pt x="402" y="555"/>
                </a:lnTo>
                <a:lnTo>
                  <a:pt x="402" y="588"/>
                </a:lnTo>
                <a:lnTo>
                  <a:pt x="402" y="631"/>
                </a:lnTo>
                <a:lnTo>
                  <a:pt x="402" y="675"/>
                </a:lnTo>
                <a:lnTo>
                  <a:pt x="402" y="729"/>
                </a:lnTo>
                <a:lnTo>
                  <a:pt x="402" y="773"/>
                </a:lnTo>
                <a:lnTo>
                  <a:pt x="413" y="871"/>
                </a:lnTo>
                <a:lnTo>
                  <a:pt x="413" y="990"/>
                </a:lnTo>
                <a:lnTo>
                  <a:pt x="413" y="1110"/>
                </a:lnTo>
                <a:lnTo>
                  <a:pt x="413" y="1175"/>
                </a:lnTo>
                <a:lnTo>
                  <a:pt x="413" y="1230"/>
                </a:lnTo>
                <a:lnTo>
                  <a:pt x="413" y="1284"/>
                </a:lnTo>
                <a:lnTo>
                  <a:pt x="413" y="1339"/>
                </a:lnTo>
                <a:lnTo>
                  <a:pt x="413" y="1382"/>
                </a:lnTo>
                <a:lnTo>
                  <a:pt x="402" y="1437"/>
                </a:lnTo>
                <a:lnTo>
                  <a:pt x="402" y="1480"/>
                </a:lnTo>
                <a:lnTo>
                  <a:pt x="402" y="1513"/>
                </a:lnTo>
                <a:lnTo>
                  <a:pt x="391" y="1556"/>
                </a:lnTo>
                <a:lnTo>
                  <a:pt x="391" y="1589"/>
                </a:lnTo>
                <a:lnTo>
                  <a:pt x="391" y="1622"/>
                </a:lnTo>
                <a:lnTo>
                  <a:pt x="380" y="1643"/>
                </a:lnTo>
                <a:lnTo>
                  <a:pt x="380" y="1665"/>
                </a:lnTo>
                <a:lnTo>
                  <a:pt x="370" y="1687"/>
                </a:lnTo>
                <a:lnTo>
                  <a:pt x="370" y="1709"/>
                </a:lnTo>
                <a:lnTo>
                  <a:pt x="359" y="1719"/>
                </a:lnTo>
                <a:lnTo>
                  <a:pt x="348" y="1752"/>
                </a:lnTo>
                <a:lnTo>
                  <a:pt x="337" y="1774"/>
                </a:lnTo>
                <a:lnTo>
                  <a:pt x="326" y="1785"/>
                </a:lnTo>
                <a:lnTo>
                  <a:pt x="315" y="1796"/>
                </a:lnTo>
                <a:lnTo>
                  <a:pt x="293" y="1807"/>
                </a:lnTo>
                <a:lnTo>
                  <a:pt x="283" y="1817"/>
                </a:lnTo>
                <a:lnTo>
                  <a:pt x="272" y="1817"/>
                </a:lnTo>
                <a:lnTo>
                  <a:pt x="261" y="1817"/>
                </a:lnTo>
                <a:lnTo>
                  <a:pt x="250" y="1817"/>
                </a:lnTo>
                <a:lnTo>
                  <a:pt x="239" y="1807"/>
                </a:lnTo>
                <a:lnTo>
                  <a:pt x="228" y="1807"/>
                </a:lnTo>
                <a:lnTo>
                  <a:pt x="228" y="1796"/>
                </a:lnTo>
                <a:lnTo>
                  <a:pt x="228" y="1785"/>
                </a:lnTo>
                <a:lnTo>
                  <a:pt x="217" y="1774"/>
                </a:lnTo>
                <a:lnTo>
                  <a:pt x="217" y="1752"/>
                </a:lnTo>
                <a:lnTo>
                  <a:pt x="217" y="1730"/>
                </a:lnTo>
                <a:lnTo>
                  <a:pt x="217" y="1709"/>
                </a:lnTo>
                <a:lnTo>
                  <a:pt x="207" y="1698"/>
                </a:lnTo>
                <a:lnTo>
                  <a:pt x="207" y="1676"/>
                </a:lnTo>
                <a:lnTo>
                  <a:pt x="196" y="1654"/>
                </a:lnTo>
                <a:lnTo>
                  <a:pt x="174" y="1632"/>
                </a:lnTo>
                <a:lnTo>
                  <a:pt x="163" y="1622"/>
                </a:lnTo>
                <a:lnTo>
                  <a:pt x="130" y="1600"/>
                </a:lnTo>
                <a:lnTo>
                  <a:pt x="109" y="1589"/>
                </a:lnTo>
                <a:lnTo>
                  <a:pt x="87" y="1567"/>
                </a:lnTo>
                <a:lnTo>
                  <a:pt x="65" y="1556"/>
                </a:lnTo>
                <a:lnTo>
                  <a:pt x="43" y="1545"/>
                </a:lnTo>
                <a:lnTo>
                  <a:pt x="22" y="1534"/>
                </a:lnTo>
                <a:lnTo>
                  <a:pt x="11" y="1524"/>
                </a:lnTo>
                <a:lnTo>
                  <a:pt x="11" y="1513"/>
                </a:lnTo>
                <a:lnTo>
                  <a:pt x="0" y="1513"/>
                </a:lnTo>
                <a:lnTo>
                  <a:pt x="0" y="150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2" name="Freeform 44"/>
          <p:cNvSpPr>
            <a:spLocks noChangeArrowheads="1"/>
          </p:cNvSpPr>
          <p:nvPr/>
        </p:nvSpPr>
        <p:spPr bwMode="auto">
          <a:xfrm>
            <a:off x="6259513" y="2278063"/>
            <a:ext cx="606425" cy="166687"/>
          </a:xfrm>
          <a:custGeom>
            <a:avLst/>
            <a:gdLst>
              <a:gd name="T0" fmla="*/ 957 w 957"/>
              <a:gd name="T1" fmla="*/ 88 h 262"/>
              <a:gd name="T2" fmla="*/ 957 w 957"/>
              <a:gd name="T3" fmla="*/ 98 h 262"/>
              <a:gd name="T4" fmla="*/ 946 w 957"/>
              <a:gd name="T5" fmla="*/ 98 h 262"/>
              <a:gd name="T6" fmla="*/ 946 w 957"/>
              <a:gd name="T7" fmla="*/ 109 h 262"/>
              <a:gd name="T8" fmla="*/ 935 w 957"/>
              <a:gd name="T9" fmla="*/ 109 h 262"/>
              <a:gd name="T10" fmla="*/ 924 w 957"/>
              <a:gd name="T11" fmla="*/ 109 h 262"/>
              <a:gd name="T12" fmla="*/ 914 w 957"/>
              <a:gd name="T13" fmla="*/ 109 h 262"/>
              <a:gd name="T14" fmla="*/ 903 w 957"/>
              <a:gd name="T15" fmla="*/ 109 h 262"/>
              <a:gd name="T16" fmla="*/ 881 w 957"/>
              <a:gd name="T17" fmla="*/ 109 h 262"/>
              <a:gd name="T18" fmla="*/ 870 w 957"/>
              <a:gd name="T19" fmla="*/ 120 h 262"/>
              <a:gd name="T20" fmla="*/ 848 w 957"/>
              <a:gd name="T21" fmla="*/ 120 h 262"/>
              <a:gd name="T22" fmla="*/ 827 w 957"/>
              <a:gd name="T23" fmla="*/ 120 h 262"/>
              <a:gd name="T24" fmla="*/ 805 w 957"/>
              <a:gd name="T25" fmla="*/ 131 h 262"/>
              <a:gd name="T26" fmla="*/ 772 w 957"/>
              <a:gd name="T27" fmla="*/ 131 h 262"/>
              <a:gd name="T28" fmla="*/ 750 w 957"/>
              <a:gd name="T29" fmla="*/ 142 h 262"/>
              <a:gd name="T30" fmla="*/ 718 w 957"/>
              <a:gd name="T31" fmla="*/ 142 h 262"/>
              <a:gd name="T32" fmla="*/ 685 w 957"/>
              <a:gd name="T33" fmla="*/ 153 h 262"/>
              <a:gd name="T34" fmla="*/ 642 w 957"/>
              <a:gd name="T35" fmla="*/ 164 h 262"/>
              <a:gd name="T36" fmla="*/ 609 w 957"/>
              <a:gd name="T37" fmla="*/ 164 h 262"/>
              <a:gd name="T38" fmla="*/ 566 w 957"/>
              <a:gd name="T39" fmla="*/ 175 h 262"/>
              <a:gd name="T40" fmla="*/ 479 w 957"/>
              <a:gd name="T41" fmla="*/ 196 h 262"/>
              <a:gd name="T42" fmla="*/ 403 w 957"/>
              <a:gd name="T43" fmla="*/ 218 h 262"/>
              <a:gd name="T44" fmla="*/ 326 w 957"/>
              <a:gd name="T45" fmla="*/ 229 h 262"/>
              <a:gd name="T46" fmla="*/ 250 w 957"/>
              <a:gd name="T47" fmla="*/ 240 h 262"/>
              <a:gd name="T48" fmla="*/ 185 w 957"/>
              <a:gd name="T49" fmla="*/ 251 h 262"/>
              <a:gd name="T50" fmla="*/ 120 w 957"/>
              <a:gd name="T51" fmla="*/ 251 h 262"/>
              <a:gd name="T52" fmla="*/ 55 w 957"/>
              <a:gd name="T53" fmla="*/ 262 h 262"/>
              <a:gd name="T54" fmla="*/ 0 w 957"/>
              <a:gd name="T55" fmla="*/ 262 h 262"/>
              <a:gd name="T56" fmla="*/ 0 w 957"/>
              <a:gd name="T57" fmla="*/ 175 h 262"/>
              <a:gd name="T58" fmla="*/ 22 w 957"/>
              <a:gd name="T59" fmla="*/ 175 h 262"/>
              <a:gd name="T60" fmla="*/ 55 w 957"/>
              <a:gd name="T61" fmla="*/ 175 h 262"/>
              <a:gd name="T62" fmla="*/ 98 w 957"/>
              <a:gd name="T63" fmla="*/ 164 h 262"/>
              <a:gd name="T64" fmla="*/ 142 w 957"/>
              <a:gd name="T65" fmla="*/ 153 h 262"/>
              <a:gd name="T66" fmla="*/ 207 w 957"/>
              <a:gd name="T67" fmla="*/ 142 h 262"/>
              <a:gd name="T68" fmla="*/ 272 w 957"/>
              <a:gd name="T69" fmla="*/ 120 h 262"/>
              <a:gd name="T70" fmla="*/ 337 w 957"/>
              <a:gd name="T71" fmla="*/ 109 h 262"/>
              <a:gd name="T72" fmla="*/ 424 w 957"/>
              <a:gd name="T73" fmla="*/ 88 h 262"/>
              <a:gd name="T74" fmla="*/ 500 w 957"/>
              <a:gd name="T75" fmla="*/ 66 h 262"/>
              <a:gd name="T76" fmla="*/ 566 w 957"/>
              <a:gd name="T77" fmla="*/ 44 h 262"/>
              <a:gd name="T78" fmla="*/ 631 w 957"/>
              <a:gd name="T79" fmla="*/ 33 h 262"/>
              <a:gd name="T80" fmla="*/ 674 w 957"/>
              <a:gd name="T81" fmla="*/ 22 h 262"/>
              <a:gd name="T82" fmla="*/ 718 w 957"/>
              <a:gd name="T83" fmla="*/ 11 h 262"/>
              <a:gd name="T84" fmla="*/ 750 w 957"/>
              <a:gd name="T85" fmla="*/ 11 h 262"/>
              <a:gd name="T86" fmla="*/ 772 w 957"/>
              <a:gd name="T87" fmla="*/ 0 h 262"/>
              <a:gd name="T88" fmla="*/ 794 w 957"/>
              <a:gd name="T89" fmla="*/ 0 h 262"/>
              <a:gd name="T90" fmla="*/ 816 w 957"/>
              <a:gd name="T91" fmla="*/ 0 h 262"/>
              <a:gd name="T92" fmla="*/ 848 w 957"/>
              <a:gd name="T93" fmla="*/ 11 h 262"/>
              <a:gd name="T94" fmla="*/ 870 w 957"/>
              <a:gd name="T95" fmla="*/ 22 h 262"/>
              <a:gd name="T96" fmla="*/ 903 w 957"/>
              <a:gd name="T97" fmla="*/ 22 h 262"/>
              <a:gd name="T98" fmla="*/ 924 w 957"/>
              <a:gd name="T99" fmla="*/ 44 h 262"/>
              <a:gd name="T100" fmla="*/ 946 w 957"/>
              <a:gd name="T101" fmla="*/ 66 h 262"/>
              <a:gd name="T102" fmla="*/ 957 w 957"/>
              <a:gd name="T103" fmla="*/ 77 h 262"/>
              <a:gd name="T104" fmla="*/ 957 w 957"/>
              <a:gd name="T105" fmla="*/ 88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57" h="262">
                <a:moveTo>
                  <a:pt x="957" y="88"/>
                </a:moveTo>
                <a:lnTo>
                  <a:pt x="957" y="98"/>
                </a:lnTo>
                <a:lnTo>
                  <a:pt x="946" y="98"/>
                </a:lnTo>
                <a:lnTo>
                  <a:pt x="946" y="109"/>
                </a:lnTo>
                <a:lnTo>
                  <a:pt x="935" y="109"/>
                </a:lnTo>
                <a:lnTo>
                  <a:pt x="924" y="109"/>
                </a:lnTo>
                <a:lnTo>
                  <a:pt x="914" y="109"/>
                </a:lnTo>
                <a:lnTo>
                  <a:pt x="903" y="109"/>
                </a:lnTo>
                <a:lnTo>
                  <a:pt x="881" y="109"/>
                </a:lnTo>
                <a:lnTo>
                  <a:pt x="870" y="120"/>
                </a:lnTo>
                <a:lnTo>
                  <a:pt x="848" y="120"/>
                </a:lnTo>
                <a:lnTo>
                  <a:pt x="827" y="120"/>
                </a:lnTo>
                <a:lnTo>
                  <a:pt x="805" y="131"/>
                </a:lnTo>
                <a:lnTo>
                  <a:pt x="772" y="131"/>
                </a:lnTo>
                <a:lnTo>
                  <a:pt x="750" y="142"/>
                </a:lnTo>
                <a:lnTo>
                  <a:pt x="718" y="142"/>
                </a:lnTo>
                <a:lnTo>
                  <a:pt x="685" y="153"/>
                </a:lnTo>
                <a:lnTo>
                  <a:pt x="642" y="164"/>
                </a:lnTo>
                <a:lnTo>
                  <a:pt x="609" y="164"/>
                </a:lnTo>
                <a:lnTo>
                  <a:pt x="566" y="175"/>
                </a:lnTo>
                <a:lnTo>
                  <a:pt x="479" y="196"/>
                </a:lnTo>
                <a:lnTo>
                  <a:pt x="403" y="218"/>
                </a:lnTo>
                <a:lnTo>
                  <a:pt x="326" y="229"/>
                </a:lnTo>
                <a:lnTo>
                  <a:pt x="250" y="240"/>
                </a:lnTo>
                <a:lnTo>
                  <a:pt x="185" y="251"/>
                </a:lnTo>
                <a:lnTo>
                  <a:pt x="120" y="251"/>
                </a:lnTo>
                <a:lnTo>
                  <a:pt x="55" y="262"/>
                </a:lnTo>
                <a:lnTo>
                  <a:pt x="0" y="262"/>
                </a:lnTo>
                <a:lnTo>
                  <a:pt x="0" y="175"/>
                </a:lnTo>
                <a:lnTo>
                  <a:pt x="22" y="175"/>
                </a:lnTo>
                <a:lnTo>
                  <a:pt x="55" y="175"/>
                </a:lnTo>
                <a:lnTo>
                  <a:pt x="98" y="164"/>
                </a:lnTo>
                <a:lnTo>
                  <a:pt x="142" y="153"/>
                </a:lnTo>
                <a:lnTo>
                  <a:pt x="207" y="142"/>
                </a:lnTo>
                <a:lnTo>
                  <a:pt x="272" y="120"/>
                </a:lnTo>
                <a:lnTo>
                  <a:pt x="337" y="109"/>
                </a:lnTo>
                <a:lnTo>
                  <a:pt x="424" y="88"/>
                </a:lnTo>
                <a:lnTo>
                  <a:pt x="500" y="66"/>
                </a:lnTo>
                <a:lnTo>
                  <a:pt x="566" y="44"/>
                </a:lnTo>
                <a:lnTo>
                  <a:pt x="631" y="33"/>
                </a:lnTo>
                <a:lnTo>
                  <a:pt x="674" y="22"/>
                </a:lnTo>
                <a:lnTo>
                  <a:pt x="718" y="11"/>
                </a:lnTo>
                <a:lnTo>
                  <a:pt x="750" y="11"/>
                </a:lnTo>
                <a:lnTo>
                  <a:pt x="772" y="0"/>
                </a:lnTo>
                <a:lnTo>
                  <a:pt x="794" y="0"/>
                </a:lnTo>
                <a:lnTo>
                  <a:pt x="816" y="0"/>
                </a:lnTo>
                <a:lnTo>
                  <a:pt x="848" y="11"/>
                </a:lnTo>
                <a:lnTo>
                  <a:pt x="870" y="22"/>
                </a:lnTo>
                <a:lnTo>
                  <a:pt x="903" y="22"/>
                </a:lnTo>
                <a:lnTo>
                  <a:pt x="924" y="44"/>
                </a:lnTo>
                <a:lnTo>
                  <a:pt x="946" y="66"/>
                </a:lnTo>
                <a:lnTo>
                  <a:pt x="957" y="77"/>
                </a:lnTo>
                <a:lnTo>
                  <a:pt x="957" y="8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1" name="Freeform 43"/>
          <p:cNvSpPr>
            <a:spLocks noChangeArrowheads="1"/>
          </p:cNvSpPr>
          <p:nvPr/>
        </p:nvSpPr>
        <p:spPr bwMode="auto">
          <a:xfrm>
            <a:off x="6438900" y="2368550"/>
            <a:ext cx="200025" cy="436563"/>
          </a:xfrm>
          <a:custGeom>
            <a:avLst/>
            <a:gdLst>
              <a:gd name="T0" fmla="*/ 294 w 315"/>
              <a:gd name="T1" fmla="*/ 522 h 686"/>
              <a:gd name="T2" fmla="*/ 272 w 315"/>
              <a:gd name="T3" fmla="*/ 588 h 686"/>
              <a:gd name="T4" fmla="*/ 239 w 315"/>
              <a:gd name="T5" fmla="*/ 642 h 686"/>
              <a:gd name="T6" fmla="*/ 207 w 315"/>
              <a:gd name="T7" fmla="*/ 675 h 686"/>
              <a:gd name="T8" fmla="*/ 174 w 315"/>
              <a:gd name="T9" fmla="*/ 675 h 686"/>
              <a:gd name="T10" fmla="*/ 152 w 315"/>
              <a:gd name="T11" fmla="*/ 653 h 686"/>
              <a:gd name="T12" fmla="*/ 130 w 315"/>
              <a:gd name="T13" fmla="*/ 598 h 686"/>
              <a:gd name="T14" fmla="*/ 87 w 315"/>
              <a:gd name="T15" fmla="*/ 544 h 686"/>
              <a:gd name="T16" fmla="*/ 43 w 315"/>
              <a:gd name="T17" fmla="*/ 511 h 686"/>
              <a:gd name="T18" fmla="*/ 11 w 315"/>
              <a:gd name="T19" fmla="*/ 490 h 686"/>
              <a:gd name="T20" fmla="*/ 0 w 315"/>
              <a:gd name="T21" fmla="*/ 468 h 686"/>
              <a:gd name="T22" fmla="*/ 0 w 315"/>
              <a:gd name="T23" fmla="*/ 446 h 686"/>
              <a:gd name="T24" fmla="*/ 22 w 315"/>
              <a:gd name="T25" fmla="*/ 446 h 686"/>
              <a:gd name="T26" fmla="*/ 43 w 315"/>
              <a:gd name="T27" fmla="*/ 446 h 686"/>
              <a:gd name="T28" fmla="*/ 120 w 315"/>
              <a:gd name="T29" fmla="*/ 457 h 686"/>
              <a:gd name="T30" fmla="*/ 174 w 315"/>
              <a:gd name="T31" fmla="*/ 457 h 686"/>
              <a:gd name="T32" fmla="*/ 185 w 315"/>
              <a:gd name="T33" fmla="*/ 435 h 686"/>
              <a:gd name="T34" fmla="*/ 196 w 315"/>
              <a:gd name="T35" fmla="*/ 413 h 686"/>
              <a:gd name="T36" fmla="*/ 196 w 315"/>
              <a:gd name="T37" fmla="*/ 381 h 686"/>
              <a:gd name="T38" fmla="*/ 196 w 315"/>
              <a:gd name="T39" fmla="*/ 348 h 686"/>
              <a:gd name="T40" fmla="*/ 196 w 315"/>
              <a:gd name="T41" fmla="*/ 294 h 686"/>
              <a:gd name="T42" fmla="*/ 196 w 315"/>
              <a:gd name="T43" fmla="*/ 239 h 686"/>
              <a:gd name="T44" fmla="*/ 185 w 315"/>
              <a:gd name="T45" fmla="*/ 174 h 686"/>
              <a:gd name="T46" fmla="*/ 185 w 315"/>
              <a:gd name="T47" fmla="*/ 87 h 686"/>
              <a:gd name="T48" fmla="*/ 174 w 315"/>
              <a:gd name="T49" fmla="*/ 0 h 686"/>
              <a:gd name="T50" fmla="*/ 228 w 315"/>
              <a:gd name="T51" fmla="*/ 43 h 686"/>
              <a:gd name="T52" fmla="*/ 261 w 315"/>
              <a:gd name="T53" fmla="*/ 76 h 686"/>
              <a:gd name="T54" fmla="*/ 294 w 315"/>
              <a:gd name="T55" fmla="*/ 98 h 686"/>
              <a:gd name="T56" fmla="*/ 304 w 315"/>
              <a:gd name="T57" fmla="*/ 120 h 686"/>
              <a:gd name="T58" fmla="*/ 304 w 315"/>
              <a:gd name="T59" fmla="*/ 141 h 686"/>
              <a:gd name="T60" fmla="*/ 304 w 315"/>
              <a:gd name="T61" fmla="*/ 174 h 686"/>
              <a:gd name="T62" fmla="*/ 304 w 315"/>
              <a:gd name="T63" fmla="*/ 228 h 686"/>
              <a:gd name="T64" fmla="*/ 315 w 315"/>
              <a:gd name="T65" fmla="*/ 294 h 686"/>
              <a:gd name="T66" fmla="*/ 315 w 315"/>
              <a:gd name="T67" fmla="*/ 413 h 686"/>
              <a:gd name="T68" fmla="*/ 304 w 315"/>
              <a:gd name="T69" fmla="*/ 50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15" h="686">
                <a:moveTo>
                  <a:pt x="304" y="501"/>
                </a:moveTo>
                <a:lnTo>
                  <a:pt x="294" y="522"/>
                </a:lnTo>
                <a:lnTo>
                  <a:pt x="283" y="555"/>
                </a:lnTo>
                <a:lnTo>
                  <a:pt x="272" y="588"/>
                </a:lnTo>
                <a:lnTo>
                  <a:pt x="261" y="609"/>
                </a:lnTo>
                <a:lnTo>
                  <a:pt x="239" y="642"/>
                </a:lnTo>
                <a:lnTo>
                  <a:pt x="228" y="664"/>
                </a:lnTo>
                <a:lnTo>
                  <a:pt x="207" y="675"/>
                </a:lnTo>
                <a:lnTo>
                  <a:pt x="196" y="686"/>
                </a:lnTo>
                <a:lnTo>
                  <a:pt x="174" y="675"/>
                </a:lnTo>
                <a:lnTo>
                  <a:pt x="163" y="664"/>
                </a:lnTo>
                <a:lnTo>
                  <a:pt x="152" y="653"/>
                </a:lnTo>
                <a:lnTo>
                  <a:pt x="141" y="620"/>
                </a:lnTo>
                <a:lnTo>
                  <a:pt x="130" y="598"/>
                </a:lnTo>
                <a:lnTo>
                  <a:pt x="109" y="577"/>
                </a:lnTo>
                <a:lnTo>
                  <a:pt x="87" y="544"/>
                </a:lnTo>
                <a:lnTo>
                  <a:pt x="65" y="522"/>
                </a:lnTo>
                <a:lnTo>
                  <a:pt x="43" y="511"/>
                </a:lnTo>
                <a:lnTo>
                  <a:pt x="33" y="501"/>
                </a:lnTo>
                <a:lnTo>
                  <a:pt x="11" y="490"/>
                </a:lnTo>
                <a:lnTo>
                  <a:pt x="11" y="479"/>
                </a:lnTo>
                <a:lnTo>
                  <a:pt x="0" y="468"/>
                </a:lnTo>
                <a:lnTo>
                  <a:pt x="0" y="457"/>
                </a:lnTo>
                <a:lnTo>
                  <a:pt x="0" y="446"/>
                </a:lnTo>
                <a:lnTo>
                  <a:pt x="11" y="446"/>
                </a:lnTo>
                <a:lnTo>
                  <a:pt x="22" y="446"/>
                </a:lnTo>
                <a:lnTo>
                  <a:pt x="33" y="446"/>
                </a:lnTo>
                <a:lnTo>
                  <a:pt x="43" y="446"/>
                </a:lnTo>
                <a:lnTo>
                  <a:pt x="87" y="457"/>
                </a:lnTo>
                <a:lnTo>
                  <a:pt x="120" y="457"/>
                </a:lnTo>
                <a:lnTo>
                  <a:pt x="152" y="457"/>
                </a:lnTo>
                <a:lnTo>
                  <a:pt x="174" y="457"/>
                </a:lnTo>
                <a:lnTo>
                  <a:pt x="185" y="446"/>
                </a:lnTo>
                <a:lnTo>
                  <a:pt x="185" y="435"/>
                </a:lnTo>
                <a:lnTo>
                  <a:pt x="196" y="424"/>
                </a:lnTo>
                <a:lnTo>
                  <a:pt x="196" y="413"/>
                </a:lnTo>
                <a:lnTo>
                  <a:pt x="196" y="403"/>
                </a:lnTo>
                <a:lnTo>
                  <a:pt x="196" y="381"/>
                </a:lnTo>
                <a:lnTo>
                  <a:pt x="196" y="370"/>
                </a:lnTo>
                <a:lnTo>
                  <a:pt x="196" y="348"/>
                </a:lnTo>
                <a:lnTo>
                  <a:pt x="196" y="326"/>
                </a:lnTo>
                <a:lnTo>
                  <a:pt x="196" y="294"/>
                </a:lnTo>
                <a:lnTo>
                  <a:pt x="196" y="272"/>
                </a:lnTo>
                <a:lnTo>
                  <a:pt x="196" y="239"/>
                </a:lnTo>
                <a:lnTo>
                  <a:pt x="185" y="207"/>
                </a:lnTo>
                <a:lnTo>
                  <a:pt x="185" y="174"/>
                </a:lnTo>
                <a:lnTo>
                  <a:pt x="185" y="131"/>
                </a:lnTo>
                <a:lnTo>
                  <a:pt x="185" y="87"/>
                </a:lnTo>
                <a:lnTo>
                  <a:pt x="174" y="43"/>
                </a:lnTo>
                <a:lnTo>
                  <a:pt x="174" y="0"/>
                </a:lnTo>
                <a:lnTo>
                  <a:pt x="196" y="22"/>
                </a:lnTo>
                <a:lnTo>
                  <a:pt x="228" y="43"/>
                </a:lnTo>
                <a:lnTo>
                  <a:pt x="239" y="65"/>
                </a:lnTo>
                <a:lnTo>
                  <a:pt x="261" y="76"/>
                </a:lnTo>
                <a:lnTo>
                  <a:pt x="272" y="87"/>
                </a:lnTo>
                <a:lnTo>
                  <a:pt x="294" y="98"/>
                </a:lnTo>
                <a:lnTo>
                  <a:pt x="294" y="109"/>
                </a:lnTo>
                <a:lnTo>
                  <a:pt x="304" y="120"/>
                </a:lnTo>
                <a:lnTo>
                  <a:pt x="304" y="131"/>
                </a:lnTo>
                <a:lnTo>
                  <a:pt x="304" y="141"/>
                </a:lnTo>
                <a:lnTo>
                  <a:pt x="304" y="152"/>
                </a:lnTo>
                <a:lnTo>
                  <a:pt x="304" y="174"/>
                </a:lnTo>
                <a:lnTo>
                  <a:pt x="304" y="196"/>
                </a:lnTo>
                <a:lnTo>
                  <a:pt x="304" y="228"/>
                </a:lnTo>
                <a:lnTo>
                  <a:pt x="315" y="261"/>
                </a:lnTo>
                <a:lnTo>
                  <a:pt x="315" y="294"/>
                </a:lnTo>
                <a:lnTo>
                  <a:pt x="315" y="359"/>
                </a:lnTo>
                <a:lnTo>
                  <a:pt x="315" y="413"/>
                </a:lnTo>
                <a:lnTo>
                  <a:pt x="304" y="457"/>
                </a:lnTo>
                <a:lnTo>
                  <a:pt x="304" y="5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9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慰</a:t>
            </a:r>
            <a:r>
              <a:rPr lang="zh-CN" altLang="en-US" sz="6000">
                <a:latin typeface="楷体" pitchFamily="49" charset="-122"/>
                <a:ea typeface="楷体" pitchFamily="49" charset="-122"/>
              </a:rPr>
              <a:t>藉</a:t>
            </a:r>
            <a:endParaRPr lang="zh-CN" altLang="en-US" sz="6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5070475" y="3654425"/>
            <a:ext cx="3795713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要写紧凑，“尸”上框扁窄，竖撇要长，“示”中竖不连接上横，“心”要扁宽。</a:t>
            </a: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慰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687638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wèi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77838" y="2990850"/>
            <a:ext cx="2339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000" b="1" dirty="0">
                <a:latin typeface="宋体" pitchFamily="2" charset="-122"/>
              </a:rPr>
              <a:t>上下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77838" y="3727450"/>
            <a:ext cx="3497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</a:rPr>
              <a:t>欣慰   聊以自慰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77838" y="4117975"/>
            <a:ext cx="43545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08038" indent="-8080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000" b="1" dirty="0">
                <a:latin typeface="宋体" pitchFamily="2" charset="-122"/>
              </a:rPr>
              <a:t>每逢年节，我们都会到养老院，给那些孤独的老人以慰藉。 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77838" y="3348038"/>
            <a:ext cx="2905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000" b="1" dirty="0">
                <a:latin typeface="宋体" pitchFamily="2" charset="-122"/>
              </a:rPr>
              <a:t>W  </a:t>
            </a:r>
            <a:r>
              <a:rPr lang="zh-CN" altLang="en-US" sz="2000" b="1" dirty="0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000" b="1" dirty="0">
                <a:latin typeface="宋体" pitchFamily="2" charset="-122"/>
              </a:rPr>
              <a:t>心</a:t>
            </a:r>
          </a:p>
        </p:txBody>
      </p:sp>
      <p:grpSp>
        <p:nvGrpSpPr>
          <p:cNvPr id="23587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8" name="圆角矩形 37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9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69" name="Freeform 77"/>
          <p:cNvSpPr>
            <a:spLocks noChangeArrowheads="1"/>
          </p:cNvSpPr>
          <p:nvPr/>
        </p:nvSpPr>
        <p:spPr bwMode="auto">
          <a:xfrm>
            <a:off x="6167438" y="1768475"/>
            <a:ext cx="1292225" cy="200025"/>
          </a:xfrm>
          <a:custGeom>
            <a:avLst/>
            <a:gdLst>
              <a:gd name="T0" fmla="*/ 2033 w 2033"/>
              <a:gd name="T1" fmla="*/ 130 h 315"/>
              <a:gd name="T2" fmla="*/ 2011 w 2033"/>
              <a:gd name="T3" fmla="*/ 130 h 315"/>
              <a:gd name="T4" fmla="*/ 1989 w 2033"/>
              <a:gd name="T5" fmla="*/ 141 h 315"/>
              <a:gd name="T6" fmla="*/ 1935 w 2033"/>
              <a:gd name="T7" fmla="*/ 141 h 315"/>
              <a:gd name="T8" fmla="*/ 1880 w 2033"/>
              <a:gd name="T9" fmla="*/ 152 h 315"/>
              <a:gd name="T10" fmla="*/ 1804 w 2033"/>
              <a:gd name="T11" fmla="*/ 163 h 315"/>
              <a:gd name="T12" fmla="*/ 1717 w 2033"/>
              <a:gd name="T13" fmla="*/ 174 h 315"/>
              <a:gd name="T14" fmla="*/ 1609 w 2033"/>
              <a:gd name="T15" fmla="*/ 174 h 315"/>
              <a:gd name="T16" fmla="*/ 1315 w 2033"/>
              <a:gd name="T17" fmla="*/ 195 h 315"/>
              <a:gd name="T18" fmla="*/ 848 w 2033"/>
              <a:gd name="T19" fmla="*/ 239 h 315"/>
              <a:gd name="T20" fmla="*/ 587 w 2033"/>
              <a:gd name="T21" fmla="*/ 272 h 315"/>
              <a:gd name="T22" fmla="*/ 489 w 2033"/>
              <a:gd name="T23" fmla="*/ 282 h 315"/>
              <a:gd name="T24" fmla="*/ 402 w 2033"/>
              <a:gd name="T25" fmla="*/ 293 h 315"/>
              <a:gd name="T26" fmla="*/ 337 w 2033"/>
              <a:gd name="T27" fmla="*/ 304 h 315"/>
              <a:gd name="T28" fmla="*/ 271 w 2033"/>
              <a:gd name="T29" fmla="*/ 304 h 315"/>
              <a:gd name="T30" fmla="*/ 228 w 2033"/>
              <a:gd name="T31" fmla="*/ 315 h 315"/>
              <a:gd name="T32" fmla="*/ 184 w 2033"/>
              <a:gd name="T33" fmla="*/ 315 h 315"/>
              <a:gd name="T34" fmla="*/ 163 w 2033"/>
              <a:gd name="T35" fmla="*/ 315 h 315"/>
              <a:gd name="T36" fmla="*/ 130 w 2033"/>
              <a:gd name="T37" fmla="*/ 315 h 315"/>
              <a:gd name="T38" fmla="*/ 76 w 2033"/>
              <a:gd name="T39" fmla="*/ 293 h 315"/>
              <a:gd name="T40" fmla="*/ 32 w 2033"/>
              <a:gd name="T41" fmla="*/ 261 h 315"/>
              <a:gd name="T42" fmla="*/ 10 w 2033"/>
              <a:gd name="T43" fmla="*/ 250 h 315"/>
              <a:gd name="T44" fmla="*/ 10 w 2033"/>
              <a:gd name="T45" fmla="*/ 228 h 315"/>
              <a:gd name="T46" fmla="*/ 32 w 2033"/>
              <a:gd name="T47" fmla="*/ 217 h 315"/>
              <a:gd name="T48" fmla="*/ 65 w 2033"/>
              <a:gd name="T49" fmla="*/ 217 h 315"/>
              <a:gd name="T50" fmla="*/ 108 w 2033"/>
              <a:gd name="T51" fmla="*/ 206 h 315"/>
              <a:gd name="T52" fmla="*/ 152 w 2033"/>
              <a:gd name="T53" fmla="*/ 206 h 315"/>
              <a:gd name="T54" fmla="*/ 228 w 2033"/>
              <a:gd name="T55" fmla="*/ 206 h 315"/>
              <a:gd name="T56" fmla="*/ 315 w 2033"/>
              <a:gd name="T57" fmla="*/ 195 h 315"/>
              <a:gd name="T58" fmla="*/ 424 w 2033"/>
              <a:gd name="T59" fmla="*/ 185 h 315"/>
              <a:gd name="T60" fmla="*/ 554 w 2033"/>
              <a:gd name="T61" fmla="*/ 174 h 315"/>
              <a:gd name="T62" fmla="*/ 695 w 2033"/>
              <a:gd name="T63" fmla="*/ 163 h 315"/>
              <a:gd name="T64" fmla="*/ 848 w 2033"/>
              <a:gd name="T65" fmla="*/ 141 h 315"/>
              <a:gd name="T66" fmla="*/ 1011 w 2033"/>
              <a:gd name="T67" fmla="*/ 130 h 315"/>
              <a:gd name="T68" fmla="*/ 1185 w 2033"/>
              <a:gd name="T69" fmla="*/ 97 h 315"/>
              <a:gd name="T70" fmla="*/ 1337 w 2033"/>
              <a:gd name="T71" fmla="*/ 76 h 315"/>
              <a:gd name="T72" fmla="*/ 1467 w 2033"/>
              <a:gd name="T73" fmla="*/ 54 h 315"/>
              <a:gd name="T74" fmla="*/ 1565 w 2033"/>
              <a:gd name="T75" fmla="*/ 32 h 315"/>
              <a:gd name="T76" fmla="*/ 1641 w 2033"/>
              <a:gd name="T77" fmla="*/ 21 h 315"/>
              <a:gd name="T78" fmla="*/ 1739 w 2033"/>
              <a:gd name="T79" fmla="*/ 0 h 315"/>
              <a:gd name="T80" fmla="*/ 1826 w 2033"/>
              <a:gd name="T81" fmla="*/ 0 h 315"/>
              <a:gd name="T82" fmla="*/ 1891 w 2033"/>
              <a:gd name="T83" fmla="*/ 10 h 315"/>
              <a:gd name="T84" fmla="*/ 1967 w 2033"/>
              <a:gd name="T85" fmla="*/ 43 h 315"/>
              <a:gd name="T86" fmla="*/ 2000 w 2033"/>
              <a:gd name="T87" fmla="*/ 65 h 315"/>
              <a:gd name="T88" fmla="*/ 2022 w 2033"/>
              <a:gd name="T89" fmla="*/ 87 h 315"/>
              <a:gd name="T90" fmla="*/ 2033 w 2033"/>
              <a:gd name="T91" fmla="*/ 10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33" h="315">
                <a:moveTo>
                  <a:pt x="2033" y="119"/>
                </a:moveTo>
                <a:lnTo>
                  <a:pt x="2033" y="130"/>
                </a:lnTo>
                <a:lnTo>
                  <a:pt x="2022" y="130"/>
                </a:lnTo>
                <a:lnTo>
                  <a:pt x="2011" y="130"/>
                </a:lnTo>
                <a:lnTo>
                  <a:pt x="2000" y="130"/>
                </a:lnTo>
                <a:lnTo>
                  <a:pt x="1989" y="141"/>
                </a:lnTo>
                <a:lnTo>
                  <a:pt x="1967" y="141"/>
                </a:lnTo>
                <a:lnTo>
                  <a:pt x="1935" y="141"/>
                </a:lnTo>
                <a:lnTo>
                  <a:pt x="1913" y="152"/>
                </a:lnTo>
                <a:lnTo>
                  <a:pt x="1880" y="152"/>
                </a:lnTo>
                <a:lnTo>
                  <a:pt x="1848" y="152"/>
                </a:lnTo>
                <a:lnTo>
                  <a:pt x="1804" y="163"/>
                </a:lnTo>
                <a:lnTo>
                  <a:pt x="1761" y="163"/>
                </a:lnTo>
                <a:lnTo>
                  <a:pt x="1717" y="174"/>
                </a:lnTo>
                <a:lnTo>
                  <a:pt x="1663" y="174"/>
                </a:lnTo>
                <a:lnTo>
                  <a:pt x="1609" y="174"/>
                </a:lnTo>
                <a:lnTo>
                  <a:pt x="1554" y="185"/>
                </a:lnTo>
                <a:lnTo>
                  <a:pt x="1315" y="195"/>
                </a:lnTo>
                <a:lnTo>
                  <a:pt x="1076" y="217"/>
                </a:lnTo>
                <a:lnTo>
                  <a:pt x="848" y="239"/>
                </a:lnTo>
                <a:lnTo>
                  <a:pt x="641" y="261"/>
                </a:lnTo>
                <a:lnTo>
                  <a:pt x="587" y="272"/>
                </a:lnTo>
                <a:lnTo>
                  <a:pt x="532" y="272"/>
                </a:lnTo>
                <a:lnTo>
                  <a:pt x="489" y="282"/>
                </a:lnTo>
                <a:lnTo>
                  <a:pt x="445" y="282"/>
                </a:lnTo>
                <a:lnTo>
                  <a:pt x="402" y="293"/>
                </a:lnTo>
                <a:lnTo>
                  <a:pt x="369" y="293"/>
                </a:lnTo>
                <a:lnTo>
                  <a:pt x="337" y="304"/>
                </a:lnTo>
                <a:lnTo>
                  <a:pt x="304" y="304"/>
                </a:lnTo>
                <a:lnTo>
                  <a:pt x="271" y="304"/>
                </a:lnTo>
                <a:lnTo>
                  <a:pt x="250" y="315"/>
                </a:lnTo>
                <a:lnTo>
                  <a:pt x="228" y="315"/>
                </a:lnTo>
                <a:lnTo>
                  <a:pt x="206" y="315"/>
                </a:lnTo>
                <a:lnTo>
                  <a:pt x="184" y="315"/>
                </a:lnTo>
                <a:lnTo>
                  <a:pt x="173" y="315"/>
                </a:lnTo>
                <a:lnTo>
                  <a:pt x="163" y="315"/>
                </a:lnTo>
                <a:lnTo>
                  <a:pt x="152" y="315"/>
                </a:lnTo>
                <a:lnTo>
                  <a:pt x="130" y="315"/>
                </a:lnTo>
                <a:lnTo>
                  <a:pt x="97" y="315"/>
                </a:lnTo>
                <a:lnTo>
                  <a:pt x="76" y="293"/>
                </a:lnTo>
                <a:lnTo>
                  <a:pt x="43" y="272"/>
                </a:lnTo>
                <a:lnTo>
                  <a:pt x="32" y="261"/>
                </a:lnTo>
                <a:lnTo>
                  <a:pt x="21" y="261"/>
                </a:lnTo>
                <a:lnTo>
                  <a:pt x="10" y="250"/>
                </a:lnTo>
                <a:lnTo>
                  <a:pt x="0" y="239"/>
                </a:lnTo>
                <a:lnTo>
                  <a:pt x="10" y="228"/>
                </a:lnTo>
                <a:lnTo>
                  <a:pt x="21" y="228"/>
                </a:lnTo>
                <a:lnTo>
                  <a:pt x="32" y="217"/>
                </a:lnTo>
                <a:lnTo>
                  <a:pt x="43" y="217"/>
                </a:lnTo>
                <a:lnTo>
                  <a:pt x="65" y="217"/>
                </a:lnTo>
                <a:lnTo>
                  <a:pt x="76" y="217"/>
                </a:lnTo>
                <a:lnTo>
                  <a:pt x="108" y="206"/>
                </a:lnTo>
                <a:lnTo>
                  <a:pt x="130" y="206"/>
                </a:lnTo>
                <a:lnTo>
                  <a:pt x="152" y="206"/>
                </a:lnTo>
                <a:lnTo>
                  <a:pt x="184" y="206"/>
                </a:lnTo>
                <a:lnTo>
                  <a:pt x="228" y="206"/>
                </a:lnTo>
                <a:lnTo>
                  <a:pt x="260" y="195"/>
                </a:lnTo>
                <a:lnTo>
                  <a:pt x="315" y="195"/>
                </a:lnTo>
                <a:lnTo>
                  <a:pt x="358" y="195"/>
                </a:lnTo>
                <a:lnTo>
                  <a:pt x="424" y="185"/>
                </a:lnTo>
                <a:lnTo>
                  <a:pt x="478" y="174"/>
                </a:lnTo>
                <a:lnTo>
                  <a:pt x="554" y="174"/>
                </a:lnTo>
                <a:lnTo>
                  <a:pt x="619" y="163"/>
                </a:lnTo>
                <a:lnTo>
                  <a:pt x="695" y="163"/>
                </a:lnTo>
                <a:lnTo>
                  <a:pt x="771" y="152"/>
                </a:lnTo>
                <a:lnTo>
                  <a:pt x="848" y="141"/>
                </a:lnTo>
                <a:lnTo>
                  <a:pt x="924" y="130"/>
                </a:lnTo>
                <a:lnTo>
                  <a:pt x="1011" y="130"/>
                </a:lnTo>
                <a:lnTo>
                  <a:pt x="1098" y="108"/>
                </a:lnTo>
                <a:lnTo>
                  <a:pt x="1185" y="97"/>
                </a:lnTo>
                <a:lnTo>
                  <a:pt x="1261" y="87"/>
                </a:lnTo>
                <a:lnTo>
                  <a:pt x="1337" y="76"/>
                </a:lnTo>
                <a:lnTo>
                  <a:pt x="1402" y="65"/>
                </a:lnTo>
                <a:lnTo>
                  <a:pt x="1467" y="54"/>
                </a:lnTo>
                <a:lnTo>
                  <a:pt x="1522" y="43"/>
                </a:lnTo>
                <a:lnTo>
                  <a:pt x="1565" y="32"/>
                </a:lnTo>
                <a:lnTo>
                  <a:pt x="1609" y="32"/>
                </a:lnTo>
                <a:lnTo>
                  <a:pt x="1641" y="21"/>
                </a:lnTo>
                <a:lnTo>
                  <a:pt x="1695" y="10"/>
                </a:lnTo>
                <a:lnTo>
                  <a:pt x="1739" y="0"/>
                </a:lnTo>
                <a:lnTo>
                  <a:pt x="1782" y="0"/>
                </a:lnTo>
                <a:lnTo>
                  <a:pt x="1826" y="0"/>
                </a:lnTo>
                <a:lnTo>
                  <a:pt x="1859" y="0"/>
                </a:lnTo>
                <a:lnTo>
                  <a:pt x="1891" y="10"/>
                </a:lnTo>
                <a:lnTo>
                  <a:pt x="1924" y="21"/>
                </a:lnTo>
                <a:lnTo>
                  <a:pt x="1967" y="43"/>
                </a:lnTo>
                <a:lnTo>
                  <a:pt x="1989" y="54"/>
                </a:lnTo>
                <a:lnTo>
                  <a:pt x="2000" y="65"/>
                </a:lnTo>
                <a:lnTo>
                  <a:pt x="2011" y="76"/>
                </a:lnTo>
                <a:lnTo>
                  <a:pt x="2022" y="87"/>
                </a:lnTo>
                <a:lnTo>
                  <a:pt x="2033" y="97"/>
                </a:lnTo>
                <a:lnTo>
                  <a:pt x="2033" y="108"/>
                </a:lnTo>
                <a:lnTo>
                  <a:pt x="2033" y="11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0" name="Freeform 78"/>
          <p:cNvSpPr>
            <a:spLocks noChangeArrowheads="1"/>
          </p:cNvSpPr>
          <p:nvPr/>
        </p:nvSpPr>
        <p:spPr bwMode="auto">
          <a:xfrm>
            <a:off x="6491288" y="1692275"/>
            <a:ext cx="180975" cy="379413"/>
          </a:xfrm>
          <a:custGeom>
            <a:avLst/>
            <a:gdLst>
              <a:gd name="T0" fmla="*/ 44 w 283"/>
              <a:gd name="T1" fmla="*/ 98 h 598"/>
              <a:gd name="T2" fmla="*/ 22 w 283"/>
              <a:gd name="T3" fmla="*/ 76 h 598"/>
              <a:gd name="T4" fmla="*/ 11 w 283"/>
              <a:gd name="T5" fmla="*/ 54 h 598"/>
              <a:gd name="T6" fmla="*/ 0 w 283"/>
              <a:gd name="T7" fmla="*/ 43 h 598"/>
              <a:gd name="T8" fmla="*/ 11 w 283"/>
              <a:gd name="T9" fmla="*/ 22 h 598"/>
              <a:gd name="T10" fmla="*/ 22 w 283"/>
              <a:gd name="T11" fmla="*/ 11 h 598"/>
              <a:gd name="T12" fmla="*/ 33 w 283"/>
              <a:gd name="T13" fmla="*/ 11 h 598"/>
              <a:gd name="T14" fmla="*/ 44 w 283"/>
              <a:gd name="T15" fmla="*/ 0 h 598"/>
              <a:gd name="T16" fmla="*/ 66 w 283"/>
              <a:gd name="T17" fmla="*/ 0 h 598"/>
              <a:gd name="T18" fmla="*/ 77 w 283"/>
              <a:gd name="T19" fmla="*/ 11 h 598"/>
              <a:gd name="T20" fmla="*/ 131 w 283"/>
              <a:gd name="T21" fmla="*/ 11 h 598"/>
              <a:gd name="T22" fmla="*/ 164 w 283"/>
              <a:gd name="T23" fmla="*/ 22 h 598"/>
              <a:gd name="T24" fmla="*/ 196 w 283"/>
              <a:gd name="T25" fmla="*/ 32 h 598"/>
              <a:gd name="T26" fmla="*/ 229 w 283"/>
              <a:gd name="T27" fmla="*/ 43 h 598"/>
              <a:gd name="T28" fmla="*/ 251 w 283"/>
              <a:gd name="T29" fmla="*/ 54 h 598"/>
              <a:gd name="T30" fmla="*/ 251 w 283"/>
              <a:gd name="T31" fmla="*/ 65 h 598"/>
              <a:gd name="T32" fmla="*/ 251 w 283"/>
              <a:gd name="T33" fmla="*/ 87 h 598"/>
              <a:gd name="T34" fmla="*/ 261 w 283"/>
              <a:gd name="T35" fmla="*/ 120 h 598"/>
              <a:gd name="T36" fmla="*/ 261 w 283"/>
              <a:gd name="T37" fmla="*/ 152 h 598"/>
              <a:gd name="T38" fmla="*/ 261 w 283"/>
              <a:gd name="T39" fmla="*/ 185 h 598"/>
              <a:gd name="T40" fmla="*/ 272 w 283"/>
              <a:gd name="T41" fmla="*/ 228 h 598"/>
              <a:gd name="T42" fmla="*/ 272 w 283"/>
              <a:gd name="T43" fmla="*/ 283 h 598"/>
              <a:gd name="T44" fmla="*/ 283 w 283"/>
              <a:gd name="T45" fmla="*/ 348 h 598"/>
              <a:gd name="T46" fmla="*/ 283 w 283"/>
              <a:gd name="T47" fmla="*/ 413 h 598"/>
              <a:gd name="T48" fmla="*/ 283 w 283"/>
              <a:gd name="T49" fmla="*/ 457 h 598"/>
              <a:gd name="T50" fmla="*/ 283 w 283"/>
              <a:gd name="T51" fmla="*/ 500 h 598"/>
              <a:gd name="T52" fmla="*/ 283 w 283"/>
              <a:gd name="T53" fmla="*/ 544 h 598"/>
              <a:gd name="T54" fmla="*/ 272 w 283"/>
              <a:gd name="T55" fmla="*/ 566 h 598"/>
              <a:gd name="T56" fmla="*/ 272 w 283"/>
              <a:gd name="T57" fmla="*/ 587 h 598"/>
              <a:gd name="T58" fmla="*/ 261 w 283"/>
              <a:gd name="T59" fmla="*/ 598 h 598"/>
              <a:gd name="T60" fmla="*/ 251 w 283"/>
              <a:gd name="T61" fmla="*/ 598 h 598"/>
              <a:gd name="T62" fmla="*/ 240 w 283"/>
              <a:gd name="T63" fmla="*/ 587 h 598"/>
              <a:gd name="T64" fmla="*/ 229 w 283"/>
              <a:gd name="T65" fmla="*/ 566 h 598"/>
              <a:gd name="T66" fmla="*/ 218 w 283"/>
              <a:gd name="T67" fmla="*/ 544 h 598"/>
              <a:gd name="T68" fmla="*/ 207 w 283"/>
              <a:gd name="T69" fmla="*/ 511 h 598"/>
              <a:gd name="T70" fmla="*/ 196 w 283"/>
              <a:gd name="T71" fmla="*/ 468 h 598"/>
              <a:gd name="T72" fmla="*/ 185 w 283"/>
              <a:gd name="T73" fmla="*/ 413 h 598"/>
              <a:gd name="T74" fmla="*/ 174 w 283"/>
              <a:gd name="T75" fmla="*/ 359 h 598"/>
              <a:gd name="T76" fmla="*/ 153 w 283"/>
              <a:gd name="T77" fmla="*/ 305 h 598"/>
              <a:gd name="T78" fmla="*/ 142 w 283"/>
              <a:gd name="T79" fmla="*/ 250 h 598"/>
              <a:gd name="T80" fmla="*/ 120 w 283"/>
              <a:gd name="T81" fmla="*/ 207 h 598"/>
              <a:gd name="T82" fmla="*/ 109 w 283"/>
              <a:gd name="T83" fmla="*/ 174 h 598"/>
              <a:gd name="T84" fmla="*/ 87 w 283"/>
              <a:gd name="T85" fmla="*/ 141 h 598"/>
              <a:gd name="T86" fmla="*/ 77 w 283"/>
              <a:gd name="T87" fmla="*/ 120 h 598"/>
              <a:gd name="T88" fmla="*/ 55 w 283"/>
              <a:gd name="T89" fmla="*/ 98 h 598"/>
              <a:gd name="T90" fmla="*/ 44 w 283"/>
              <a:gd name="T91" fmla="*/ 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3" h="598">
                <a:moveTo>
                  <a:pt x="44" y="98"/>
                </a:moveTo>
                <a:lnTo>
                  <a:pt x="22" y="76"/>
                </a:lnTo>
                <a:lnTo>
                  <a:pt x="11" y="54"/>
                </a:lnTo>
                <a:lnTo>
                  <a:pt x="0" y="43"/>
                </a:lnTo>
                <a:lnTo>
                  <a:pt x="11" y="22"/>
                </a:lnTo>
                <a:lnTo>
                  <a:pt x="22" y="11"/>
                </a:lnTo>
                <a:lnTo>
                  <a:pt x="33" y="11"/>
                </a:lnTo>
                <a:lnTo>
                  <a:pt x="44" y="0"/>
                </a:lnTo>
                <a:lnTo>
                  <a:pt x="66" y="0"/>
                </a:lnTo>
                <a:lnTo>
                  <a:pt x="77" y="11"/>
                </a:lnTo>
                <a:lnTo>
                  <a:pt x="131" y="11"/>
                </a:lnTo>
                <a:lnTo>
                  <a:pt x="164" y="22"/>
                </a:lnTo>
                <a:lnTo>
                  <a:pt x="196" y="32"/>
                </a:lnTo>
                <a:lnTo>
                  <a:pt x="229" y="43"/>
                </a:lnTo>
                <a:lnTo>
                  <a:pt x="251" y="54"/>
                </a:lnTo>
                <a:lnTo>
                  <a:pt x="251" y="65"/>
                </a:lnTo>
                <a:lnTo>
                  <a:pt x="251" y="87"/>
                </a:lnTo>
                <a:lnTo>
                  <a:pt x="261" y="120"/>
                </a:lnTo>
                <a:lnTo>
                  <a:pt x="261" y="152"/>
                </a:lnTo>
                <a:lnTo>
                  <a:pt x="261" y="185"/>
                </a:lnTo>
                <a:lnTo>
                  <a:pt x="272" y="228"/>
                </a:lnTo>
                <a:lnTo>
                  <a:pt x="272" y="283"/>
                </a:lnTo>
                <a:lnTo>
                  <a:pt x="283" y="348"/>
                </a:lnTo>
                <a:lnTo>
                  <a:pt x="283" y="413"/>
                </a:lnTo>
                <a:lnTo>
                  <a:pt x="283" y="457"/>
                </a:lnTo>
                <a:lnTo>
                  <a:pt x="283" y="500"/>
                </a:lnTo>
                <a:lnTo>
                  <a:pt x="283" y="544"/>
                </a:lnTo>
                <a:lnTo>
                  <a:pt x="272" y="566"/>
                </a:lnTo>
                <a:lnTo>
                  <a:pt x="272" y="587"/>
                </a:lnTo>
                <a:lnTo>
                  <a:pt x="261" y="598"/>
                </a:lnTo>
                <a:lnTo>
                  <a:pt x="251" y="598"/>
                </a:lnTo>
                <a:lnTo>
                  <a:pt x="240" y="587"/>
                </a:lnTo>
                <a:lnTo>
                  <a:pt x="229" y="566"/>
                </a:lnTo>
                <a:lnTo>
                  <a:pt x="218" y="544"/>
                </a:lnTo>
                <a:lnTo>
                  <a:pt x="207" y="511"/>
                </a:lnTo>
                <a:lnTo>
                  <a:pt x="196" y="468"/>
                </a:lnTo>
                <a:lnTo>
                  <a:pt x="185" y="413"/>
                </a:lnTo>
                <a:lnTo>
                  <a:pt x="174" y="359"/>
                </a:lnTo>
                <a:lnTo>
                  <a:pt x="153" y="305"/>
                </a:lnTo>
                <a:lnTo>
                  <a:pt x="142" y="250"/>
                </a:lnTo>
                <a:lnTo>
                  <a:pt x="120" y="207"/>
                </a:lnTo>
                <a:lnTo>
                  <a:pt x="109" y="174"/>
                </a:lnTo>
                <a:lnTo>
                  <a:pt x="87" y="141"/>
                </a:lnTo>
                <a:lnTo>
                  <a:pt x="77" y="120"/>
                </a:lnTo>
                <a:lnTo>
                  <a:pt x="55" y="98"/>
                </a:lnTo>
                <a:lnTo>
                  <a:pt x="44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1" name="Freeform 79"/>
          <p:cNvSpPr>
            <a:spLocks noChangeArrowheads="1"/>
          </p:cNvSpPr>
          <p:nvPr/>
        </p:nvSpPr>
        <p:spPr bwMode="auto">
          <a:xfrm>
            <a:off x="6934200" y="1628775"/>
            <a:ext cx="214313" cy="422275"/>
          </a:xfrm>
          <a:custGeom>
            <a:avLst/>
            <a:gdLst>
              <a:gd name="T0" fmla="*/ 316 w 337"/>
              <a:gd name="T1" fmla="*/ 196 h 664"/>
              <a:gd name="T2" fmla="*/ 305 w 337"/>
              <a:gd name="T3" fmla="*/ 218 h 664"/>
              <a:gd name="T4" fmla="*/ 283 w 337"/>
              <a:gd name="T5" fmla="*/ 239 h 664"/>
              <a:gd name="T6" fmla="*/ 272 w 337"/>
              <a:gd name="T7" fmla="*/ 272 h 664"/>
              <a:gd name="T8" fmla="*/ 250 w 337"/>
              <a:gd name="T9" fmla="*/ 305 h 664"/>
              <a:gd name="T10" fmla="*/ 229 w 337"/>
              <a:gd name="T11" fmla="*/ 337 h 664"/>
              <a:gd name="T12" fmla="*/ 207 w 337"/>
              <a:gd name="T13" fmla="*/ 381 h 664"/>
              <a:gd name="T14" fmla="*/ 174 w 337"/>
              <a:gd name="T15" fmla="*/ 424 h 664"/>
              <a:gd name="T16" fmla="*/ 152 w 337"/>
              <a:gd name="T17" fmla="*/ 468 h 664"/>
              <a:gd name="T18" fmla="*/ 120 w 337"/>
              <a:gd name="T19" fmla="*/ 522 h 664"/>
              <a:gd name="T20" fmla="*/ 98 w 337"/>
              <a:gd name="T21" fmla="*/ 555 h 664"/>
              <a:gd name="T22" fmla="*/ 76 w 337"/>
              <a:gd name="T23" fmla="*/ 598 h 664"/>
              <a:gd name="T24" fmla="*/ 55 w 337"/>
              <a:gd name="T25" fmla="*/ 620 h 664"/>
              <a:gd name="T26" fmla="*/ 33 w 337"/>
              <a:gd name="T27" fmla="*/ 642 h 664"/>
              <a:gd name="T28" fmla="*/ 22 w 337"/>
              <a:gd name="T29" fmla="*/ 664 h 664"/>
              <a:gd name="T30" fmla="*/ 11 w 337"/>
              <a:gd name="T31" fmla="*/ 664 h 664"/>
              <a:gd name="T32" fmla="*/ 0 w 337"/>
              <a:gd name="T33" fmla="*/ 664 h 664"/>
              <a:gd name="T34" fmla="*/ 0 w 337"/>
              <a:gd name="T35" fmla="*/ 653 h 664"/>
              <a:gd name="T36" fmla="*/ 0 w 337"/>
              <a:gd name="T37" fmla="*/ 642 h 664"/>
              <a:gd name="T38" fmla="*/ 0 w 337"/>
              <a:gd name="T39" fmla="*/ 620 h 664"/>
              <a:gd name="T40" fmla="*/ 11 w 337"/>
              <a:gd name="T41" fmla="*/ 598 h 664"/>
              <a:gd name="T42" fmla="*/ 22 w 337"/>
              <a:gd name="T43" fmla="*/ 566 h 664"/>
              <a:gd name="T44" fmla="*/ 33 w 337"/>
              <a:gd name="T45" fmla="*/ 522 h 664"/>
              <a:gd name="T46" fmla="*/ 55 w 337"/>
              <a:gd name="T47" fmla="*/ 479 h 664"/>
              <a:gd name="T48" fmla="*/ 76 w 337"/>
              <a:gd name="T49" fmla="*/ 403 h 664"/>
              <a:gd name="T50" fmla="*/ 109 w 337"/>
              <a:gd name="T51" fmla="*/ 326 h 664"/>
              <a:gd name="T52" fmla="*/ 131 w 337"/>
              <a:gd name="T53" fmla="*/ 261 h 664"/>
              <a:gd name="T54" fmla="*/ 142 w 337"/>
              <a:gd name="T55" fmla="*/ 207 h 664"/>
              <a:gd name="T56" fmla="*/ 142 w 337"/>
              <a:gd name="T57" fmla="*/ 174 h 664"/>
              <a:gd name="T58" fmla="*/ 142 w 337"/>
              <a:gd name="T59" fmla="*/ 152 h 664"/>
              <a:gd name="T60" fmla="*/ 142 w 337"/>
              <a:gd name="T61" fmla="*/ 130 h 664"/>
              <a:gd name="T62" fmla="*/ 142 w 337"/>
              <a:gd name="T63" fmla="*/ 120 h 664"/>
              <a:gd name="T64" fmla="*/ 142 w 337"/>
              <a:gd name="T65" fmla="*/ 98 h 664"/>
              <a:gd name="T66" fmla="*/ 142 w 337"/>
              <a:gd name="T67" fmla="*/ 87 h 664"/>
              <a:gd name="T68" fmla="*/ 142 w 337"/>
              <a:gd name="T69" fmla="*/ 76 h 664"/>
              <a:gd name="T70" fmla="*/ 120 w 337"/>
              <a:gd name="T71" fmla="*/ 65 h 664"/>
              <a:gd name="T72" fmla="*/ 120 w 337"/>
              <a:gd name="T73" fmla="*/ 54 h 664"/>
              <a:gd name="T74" fmla="*/ 109 w 337"/>
              <a:gd name="T75" fmla="*/ 33 h 664"/>
              <a:gd name="T76" fmla="*/ 120 w 337"/>
              <a:gd name="T77" fmla="*/ 22 h 664"/>
              <a:gd name="T78" fmla="*/ 120 w 337"/>
              <a:gd name="T79" fmla="*/ 11 h 664"/>
              <a:gd name="T80" fmla="*/ 131 w 337"/>
              <a:gd name="T81" fmla="*/ 0 h 664"/>
              <a:gd name="T82" fmla="*/ 142 w 337"/>
              <a:gd name="T83" fmla="*/ 0 h 664"/>
              <a:gd name="T84" fmla="*/ 163 w 337"/>
              <a:gd name="T85" fmla="*/ 0 h 664"/>
              <a:gd name="T86" fmla="*/ 174 w 337"/>
              <a:gd name="T87" fmla="*/ 0 h 664"/>
              <a:gd name="T88" fmla="*/ 196 w 337"/>
              <a:gd name="T89" fmla="*/ 0 h 664"/>
              <a:gd name="T90" fmla="*/ 229 w 337"/>
              <a:gd name="T91" fmla="*/ 0 h 664"/>
              <a:gd name="T92" fmla="*/ 261 w 337"/>
              <a:gd name="T93" fmla="*/ 11 h 664"/>
              <a:gd name="T94" fmla="*/ 283 w 337"/>
              <a:gd name="T95" fmla="*/ 33 h 664"/>
              <a:gd name="T96" fmla="*/ 316 w 337"/>
              <a:gd name="T97" fmla="*/ 54 h 664"/>
              <a:gd name="T98" fmla="*/ 326 w 337"/>
              <a:gd name="T99" fmla="*/ 65 h 664"/>
              <a:gd name="T100" fmla="*/ 326 w 337"/>
              <a:gd name="T101" fmla="*/ 76 h 664"/>
              <a:gd name="T102" fmla="*/ 337 w 337"/>
              <a:gd name="T103" fmla="*/ 98 h 664"/>
              <a:gd name="T104" fmla="*/ 337 w 337"/>
              <a:gd name="T105" fmla="*/ 109 h 664"/>
              <a:gd name="T106" fmla="*/ 337 w 337"/>
              <a:gd name="T107" fmla="*/ 130 h 664"/>
              <a:gd name="T108" fmla="*/ 326 w 337"/>
              <a:gd name="T109" fmla="*/ 152 h 664"/>
              <a:gd name="T110" fmla="*/ 326 w 337"/>
              <a:gd name="T111" fmla="*/ 174 h 664"/>
              <a:gd name="T112" fmla="*/ 316 w 337"/>
              <a:gd name="T113" fmla="*/ 196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7" h="664">
                <a:moveTo>
                  <a:pt x="316" y="196"/>
                </a:moveTo>
                <a:lnTo>
                  <a:pt x="305" y="218"/>
                </a:lnTo>
                <a:lnTo>
                  <a:pt x="283" y="239"/>
                </a:lnTo>
                <a:lnTo>
                  <a:pt x="272" y="272"/>
                </a:lnTo>
                <a:lnTo>
                  <a:pt x="250" y="305"/>
                </a:lnTo>
                <a:lnTo>
                  <a:pt x="229" y="337"/>
                </a:lnTo>
                <a:lnTo>
                  <a:pt x="207" y="381"/>
                </a:lnTo>
                <a:lnTo>
                  <a:pt x="174" y="424"/>
                </a:lnTo>
                <a:lnTo>
                  <a:pt x="152" y="468"/>
                </a:lnTo>
                <a:lnTo>
                  <a:pt x="120" y="522"/>
                </a:lnTo>
                <a:lnTo>
                  <a:pt x="98" y="555"/>
                </a:lnTo>
                <a:lnTo>
                  <a:pt x="76" y="598"/>
                </a:lnTo>
                <a:lnTo>
                  <a:pt x="55" y="620"/>
                </a:lnTo>
                <a:lnTo>
                  <a:pt x="33" y="642"/>
                </a:lnTo>
                <a:lnTo>
                  <a:pt x="22" y="664"/>
                </a:lnTo>
                <a:lnTo>
                  <a:pt x="11" y="664"/>
                </a:lnTo>
                <a:lnTo>
                  <a:pt x="0" y="664"/>
                </a:lnTo>
                <a:lnTo>
                  <a:pt x="0" y="653"/>
                </a:lnTo>
                <a:lnTo>
                  <a:pt x="0" y="642"/>
                </a:lnTo>
                <a:lnTo>
                  <a:pt x="0" y="620"/>
                </a:lnTo>
                <a:lnTo>
                  <a:pt x="11" y="598"/>
                </a:lnTo>
                <a:lnTo>
                  <a:pt x="22" y="566"/>
                </a:lnTo>
                <a:lnTo>
                  <a:pt x="33" y="522"/>
                </a:lnTo>
                <a:lnTo>
                  <a:pt x="55" y="479"/>
                </a:lnTo>
                <a:lnTo>
                  <a:pt x="76" y="403"/>
                </a:lnTo>
                <a:lnTo>
                  <a:pt x="109" y="326"/>
                </a:lnTo>
                <a:lnTo>
                  <a:pt x="131" y="261"/>
                </a:lnTo>
                <a:lnTo>
                  <a:pt x="142" y="207"/>
                </a:lnTo>
                <a:lnTo>
                  <a:pt x="142" y="174"/>
                </a:lnTo>
                <a:lnTo>
                  <a:pt x="142" y="152"/>
                </a:lnTo>
                <a:lnTo>
                  <a:pt x="142" y="130"/>
                </a:lnTo>
                <a:lnTo>
                  <a:pt x="142" y="120"/>
                </a:lnTo>
                <a:lnTo>
                  <a:pt x="142" y="98"/>
                </a:lnTo>
                <a:lnTo>
                  <a:pt x="142" y="87"/>
                </a:lnTo>
                <a:lnTo>
                  <a:pt x="142" y="76"/>
                </a:lnTo>
                <a:lnTo>
                  <a:pt x="120" y="65"/>
                </a:lnTo>
                <a:lnTo>
                  <a:pt x="120" y="54"/>
                </a:lnTo>
                <a:lnTo>
                  <a:pt x="109" y="33"/>
                </a:lnTo>
                <a:lnTo>
                  <a:pt x="120" y="22"/>
                </a:lnTo>
                <a:lnTo>
                  <a:pt x="120" y="11"/>
                </a:lnTo>
                <a:lnTo>
                  <a:pt x="131" y="0"/>
                </a:lnTo>
                <a:lnTo>
                  <a:pt x="142" y="0"/>
                </a:lnTo>
                <a:lnTo>
                  <a:pt x="163" y="0"/>
                </a:lnTo>
                <a:lnTo>
                  <a:pt x="174" y="0"/>
                </a:lnTo>
                <a:lnTo>
                  <a:pt x="196" y="0"/>
                </a:lnTo>
                <a:lnTo>
                  <a:pt x="229" y="0"/>
                </a:lnTo>
                <a:lnTo>
                  <a:pt x="261" y="11"/>
                </a:lnTo>
                <a:lnTo>
                  <a:pt x="283" y="33"/>
                </a:lnTo>
                <a:lnTo>
                  <a:pt x="316" y="54"/>
                </a:lnTo>
                <a:lnTo>
                  <a:pt x="326" y="65"/>
                </a:lnTo>
                <a:lnTo>
                  <a:pt x="326" y="76"/>
                </a:lnTo>
                <a:lnTo>
                  <a:pt x="337" y="98"/>
                </a:lnTo>
                <a:lnTo>
                  <a:pt x="337" y="109"/>
                </a:lnTo>
                <a:lnTo>
                  <a:pt x="337" y="130"/>
                </a:lnTo>
                <a:lnTo>
                  <a:pt x="326" y="152"/>
                </a:lnTo>
                <a:lnTo>
                  <a:pt x="326" y="174"/>
                </a:lnTo>
                <a:lnTo>
                  <a:pt x="316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3" name="Freeform 81"/>
          <p:cNvSpPr>
            <a:spLocks noChangeArrowheads="1"/>
          </p:cNvSpPr>
          <p:nvPr/>
        </p:nvSpPr>
        <p:spPr bwMode="auto">
          <a:xfrm>
            <a:off x="6223000" y="2195513"/>
            <a:ext cx="461963" cy="138112"/>
          </a:xfrm>
          <a:custGeom>
            <a:avLst/>
            <a:gdLst>
              <a:gd name="T0" fmla="*/ 435 w 729"/>
              <a:gd name="T1" fmla="*/ 142 h 218"/>
              <a:gd name="T2" fmla="*/ 392 w 729"/>
              <a:gd name="T3" fmla="*/ 153 h 218"/>
              <a:gd name="T4" fmla="*/ 359 w 729"/>
              <a:gd name="T5" fmla="*/ 163 h 218"/>
              <a:gd name="T6" fmla="*/ 327 w 729"/>
              <a:gd name="T7" fmla="*/ 163 h 218"/>
              <a:gd name="T8" fmla="*/ 294 w 729"/>
              <a:gd name="T9" fmla="*/ 174 h 218"/>
              <a:gd name="T10" fmla="*/ 261 w 729"/>
              <a:gd name="T11" fmla="*/ 185 h 218"/>
              <a:gd name="T12" fmla="*/ 240 w 729"/>
              <a:gd name="T13" fmla="*/ 185 h 218"/>
              <a:gd name="T14" fmla="*/ 218 w 729"/>
              <a:gd name="T15" fmla="*/ 196 h 218"/>
              <a:gd name="T16" fmla="*/ 196 w 729"/>
              <a:gd name="T17" fmla="*/ 196 h 218"/>
              <a:gd name="T18" fmla="*/ 174 w 729"/>
              <a:gd name="T19" fmla="*/ 196 h 218"/>
              <a:gd name="T20" fmla="*/ 153 w 729"/>
              <a:gd name="T21" fmla="*/ 207 h 218"/>
              <a:gd name="T22" fmla="*/ 142 w 729"/>
              <a:gd name="T23" fmla="*/ 207 h 218"/>
              <a:gd name="T24" fmla="*/ 131 w 729"/>
              <a:gd name="T25" fmla="*/ 207 h 218"/>
              <a:gd name="T26" fmla="*/ 120 w 729"/>
              <a:gd name="T27" fmla="*/ 207 h 218"/>
              <a:gd name="T28" fmla="*/ 109 w 729"/>
              <a:gd name="T29" fmla="*/ 207 h 218"/>
              <a:gd name="T30" fmla="*/ 109 w 729"/>
              <a:gd name="T31" fmla="*/ 218 h 218"/>
              <a:gd name="T32" fmla="*/ 98 w 729"/>
              <a:gd name="T33" fmla="*/ 218 h 218"/>
              <a:gd name="T34" fmla="*/ 87 w 729"/>
              <a:gd name="T35" fmla="*/ 207 h 218"/>
              <a:gd name="T36" fmla="*/ 66 w 729"/>
              <a:gd name="T37" fmla="*/ 207 h 218"/>
              <a:gd name="T38" fmla="*/ 55 w 729"/>
              <a:gd name="T39" fmla="*/ 196 h 218"/>
              <a:gd name="T40" fmla="*/ 22 w 729"/>
              <a:gd name="T41" fmla="*/ 174 h 218"/>
              <a:gd name="T42" fmla="*/ 11 w 729"/>
              <a:gd name="T43" fmla="*/ 174 h 218"/>
              <a:gd name="T44" fmla="*/ 0 w 729"/>
              <a:gd name="T45" fmla="*/ 163 h 218"/>
              <a:gd name="T46" fmla="*/ 0 w 729"/>
              <a:gd name="T47" fmla="*/ 153 h 218"/>
              <a:gd name="T48" fmla="*/ 11 w 729"/>
              <a:gd name="T49" fmla="*/ 153 h 218"/>
              <a:gd name="T50" fmla="*/ 22 w 729"/>
              <a:gd name="T51" fmla="*/ 142 h 218"/>
              <a:gd name="T52" fmla="*/ 44 w 729"/>
              <a:gd name="T53" fmla="*/ 142 h 218"/>
              <a:gd name="T54" fmla="*/ 66 w 729"/>
              <a:gd name="T55" fmla="*/ 131 h 218"/>
              <a:gd name="T56" fmla="*/ 87 w 729"/>
              <a:gd name="T57" fmla="*/ 120 h 218"/>
              <a:gd name="T58" fmla="*/ 120 w 729"/>
              <a:gd name="T59" fmla="*/ 120 h 218"/>
              <a:gd name="T60" fmla="*/ 153 w 729"/>
              <a:gd name="T61" fmla="*/ 109 h 218"/>
              <a:gd name="T62" fmla="*/ 196 w 729"/>
              <a:gd name="T63" fmla="*/ 98 h 218"/>
              <a:gd name="T64" fmla="*/ 240 w 729"/>
              <a:gd name="T65" fmla="*/ 76 h 218"/>
              <a:gd name="T66" fmla="*/ 283 w 729"/>
              <a:gd name="T67" fmla="*/ 66 h 218"/>
              <a:gd name="T68" fmla="*/ 338 w 729"/>
              <a:gd name="T69" fmla="*/ 55 h 218"/>
              <a:gd name="T70" fmla="*/ 392 w 729"/>
              <a:gd name="T71" fmla="*/ 44 h 218"/>
              <a:gd name="T72" fmla="*/ 435 w 729"/>
              <a:gd name="T73" fmla="*/ 33 h 218"/>
              <a:gd name="T74" fmla="*/ 479 w 729"/>
              <a:gd name="T75" fmla="*/ 22 h 218"/>
              <a:gd name="T76" fmla="*/ 511 w 729"/>
              <a:gd name="T77" fmla="*/ 11 h 218"/>
              <a:gd name="T78" fmla="*/ 555 w 729"/>
              <a:gd name="T79" fmla="*/ 11 h 218"/>
              <a:gd name="T80" fmla="*/ 588 w 729"/>
              <a:gd name="T81" fmla="*/ 11 h 218"/>
              <a:gd name="T82" fmla="*/ 620 w 729"/>
              <a:gd name="T83" fmla="*/ 0 h 218"/>
              <a:gd name="T84" fmla="*/ 642 w 729"/>
              <a:gd name="T85" fmla="*/ 0 h 218"/>
              <a:gd name="T86" fmla="*/ 664 w 729"/>
              <a:gd name="T87" fmla="*/ 11 h 218"/>
              <a:gd name="T88" fmla="*/ 675 w 729"/>
              <a:gd name="T89" fmla="*/ 11 h 218"/>
              <a:gd name="T90" fmla="*/ 685 w 729"/>
              <a:gd name="T91" fmla="*/ 11 h 218"/>
              <a:gd name="T92" fmla="*/ 707 w 729"/>
              <a:gd name="T93" fmla="*/ 22 h 218"/>
              <a:gd name="T94" fmla="*/ 718 w 729"/>
              <a:gd name="T95" fmla="*/ 33 h 218"/>
              <a:gd name="T96" fmla="*/ 729 w 729"/>
              <a:gd name="T97" fmla="*/ 44 h 218"/>
              <a:gd name="T98" fmla="*/ 718 w 729"/>
              <a:gd name="T99" fmla="*/ 55 h 218"/>
              <a:gd name="T100" fmla="*/ 707 w 729"/>
              <a:gd name="T101" fmla="*/ 55 h 218"/>
              <a:gd name="T102" fmla="*/ 707 w 729"/>
              <a:gd name="T103" fmla="*/ 66 h 218"/>
              <a:gd name="T104" fmla="*/ 685 w 729"/>
              <a:gd name="T105" fmla="*/ 66 h 218"/>
              <a:gd name="T106" fmla="*/ 675 w 729"/>
              <a:gd name="T107" fmla="*/ 76 h 218"/>
              <a:gd name="T108" fmla="*/ 664 w 729"/>
              <a:gd name="T109" fmla="*/ 87 h 218"/>
              <a:gd name="T110" fmla="*/ 642 w 729"/>
              <a:gd name="T111" fmla="*/ 87 h 218"/>
              <a:gd name="T112" fmla="*/ 620 w 729"/>
              <a:gd name="T113" fmla="*/ 98 h 218"/>
              <a:gd name="T114" fmla="*/ 588 w 729"/>
              <a:gd name="T115" fmla="*/ 98 h 218"/>
              <a:gd name="T116" fmla="*/ 566 w 729"/>
              <a:gd name="T117" fmla="*/ 109 h 218"/>
              <a:gd name="T118" fmla="*/ 533 w 729"/>
              <a:gd name="T119" fmla="*/ 120 h 218"/>
              <a:gd name="T120" fmla="*/ 501 w 729"/>
              <a:gd name="T121" fmla="*/ 131 h 218"/>
              <a:gd name="T122" fmla="*/ 468 w 729"/>
              <a:gd name="T123" fmla="*/ 131 h 218"/>
              <a:gd name="T124" fmla="*/ 435 w 729"/>
              <a:gd name="T125" fmla="*/ 14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9" h="218">
                <a:moveTo>
                  <a:pt x="435" y="142"/>
                </a:moveTo>
                <a:lnTo>
                  <a:pt x="392" y="153"/>
                </a:lnTo>
                <a:lnTo>
                  <a:pt x="359" y="163"/>
                </a:lnTo>
                <a:lnTo>
                  <a:pt x="327" y="163"/>
                </a:lnTo>
                <a:lnTo>
                  <a:pt x="294" y="174"/>
                </a:lnTo>
                <a:lnTo>
                  <a:pt x="261" y="185"/>
                </a:lnTo>
                <a:lnTo>
                  <a:pt x="240" y="185"/>
                </a:lnTo>
                <a:lnTo>
                  <a:pt x="218" y="196"/>
                </a:lnTo>
                <a:lnTo>
                  <a:pt x="196" y="196"/>
                </a:lnTo>
                <a:lnTo>
                  <a:pt x="174" y="196"/>
                </a:lnTo>
                <a:lnTo>
                  <a:pt x="153" y="207"/>
                </a:lnTo>
                <a:lnTo>
                  <a:pt x="142" y="207"/>
                </a:lnTo>
                <a:lnTo>
                  <a:pt x="131" y="207"/>
                </a:lnTo>
                <a:lnTo>
                  <a:pt x="120" y="207"/>
                </a:lnTo>
                <a:lnTo>
                  <a:pt x="109" y="207"/>
                </a:lnTo>
                <a:lnTo>
                  <a:pt x="109" y="218"/>
                </a:lnTo>
                <a:lnTo>
                  <a:pt x="98" y="218"/>
                </a:lnTo>
                <a:lnTo>
                  <a:pt x="87" y="207"/>
                </a:lnTo>
                <a:lnTo>
                  <a:pt x="66" y="207"/>
                </a:lnTo>
                <a:lnTo>
                  <a:pt x="55" y="196"/>
                </a:lnTo>
                <a:lnTo>
                  <a:pt x="22" y="174"/>
                </a:lnTo>
                <a:lnTo>
                  <a:pt x="11" y="174"/>
                </a:lnTo>
                <a:lnTo>
                  <a:pt x="0" y="163"/>
                </a:lnTo>
                <a:lnTo>
                  <a:pt x="0" y="153"/>
                </a:lnTo>
                <a:lnTo>
                  <a:pt x="11" y="153"/>
                </a:lnTo>
                <a:lnTo>
                  <a:pt x="22" y="142"/>
                </a:lnTo>
                <a:lnTo>
                  <a:pt x="44" y="142"/>
                </a:lnTo>
                <a:lnTo>
                  <a:pt x="66" y="131"/>
                </a:lnTo>
                <a:lnTo>
                  <a:pt x="87" y="120"/>
                </a:lnTo>
                <a:lnTo>
                  <a:pt x="120" y="120"/>
                </a:lnTo>
                <a:lnTo>
                  <a:pt x="153" y="109"/>
                </a:lnTo>
                <a:lnTo>
                  <a:pt x="196" y="98"/>
                </a:lnTo>
                <a:lnTo>
                  <a:pt x="240" y="76"/>
                </a:lnTo>
                <a:lnTo>
                  <a:pt x="283" y="66"/>
                </a:lnTo>
                <a:lnTo>
                  <a:pt x="338" y="55"/>
                </a:lnTo>
                <a:lnTo>
                  <a:pt x="392" y="44"/>
                </a:lnTo>
                <a:lnTo>
                  <a:pt x="435" y="33"/>
                </a:lnTo>
                <a:lnTo>
                  <a:pt x="479" y="22"/>
                </a:lnTo>
                <a:lnTo>
                  <a:pt x="511" y="11"/>
                </a:lnTo>
                <a:lnTo>
                  <a:pt x="555" y="11"/>
                </a:lnTo>
                <a:lnTo>
                  <a:pt x="588" y="11"/>
                </a:lnTo>
                <a:lnTo>
                  <a:pt x="620" y="0"/>
                </a:lnTo>
                <a:lnTo>
                  <a:pt x="642" y="0"/>
                </a:lnTo>
                <a:lnTo>
                  <a:pt x="664" y="11"/>
                </a:lnTo>
                <a:lnTo>
                  <a:pt x="675" y="11"/>
                </a:lnTo>
                <a:lnTo>
                  <a:pt x="685" y="11"/>
                </a:lnTo>
                <a:lnTo>
                  <a:pt x="707" y="22"/>
                </a:lnTo>
                <a:lnTo>
                  <a:pt x="718" y="33"/>
                </a:lnTo>
                <a:lnTo>
                  <a:pt x="729" y="44"/>
                </a:lnTo>
                <a:lnTo>
                  <a:pt x="718" y="55"/>
                </a:lnTo>
                <a:lnTo>
                  <a:pt x="707" y="55"/>
                </a:lnTo>
                <a:lnTo>
                  <a:pt x="707" y="66"/>
                </a:lnTo>
                <a:lnTo>
                  <a:pt x="685" y="66"/>
                </a:lnTo>
                <a:lnTo>
                  <a:pt x="675" y="76"/>
                </a:lnTo>
                <a:lnTo>
                  <a:pt x="664" y="87"/>
                </a:lnTo>
                <a:lnTo>
                  <a:pt x="642" y="87"/>
                </a:lnTo>
                <a:lnTo>
                  <a:pt x="620" y="98"/>
                </a:lnTo>
                <a:lnTo>
                  <a:pt x="588" y="98"/>
                </a:lnTo>
                <a:lnTo>
                  <a:pt x="566" y="109"/>
                </a:lnTo>
                <a:lnTo>
                  <a:pt x="533" y="120"/>
                </a:lnTo>
                <a:lnTo>
                  <a:pt x="501" y="131"/>
                </a:lnTo>
                <a:lnTo>
                  <a:pt x="468" y="131"/>
                </a:lnTo>
                <a:lnTo>
                  <a:pt x="435" y="1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4" name="Freeform 82"/>
          <p:cNvSpPr>
            <a:spLocks noChangeArrowheads="1"/>
          </p:cNvSpPr>
          <p:nvPr/>
        </p:nvSpPr>
        <p:spPr bwMode="auto">
          <a:xfrm>
            <a:off x="6243638" y="2362200"/>
            <a:ext cx="455612" cy="144463"/>
          </a:xfrm>
          <a:custGeom>
            <a:avLst/>
            <a:gdLst>
              <a:gd name="T0" fmla="*/ 54 w 718"/>
              <a:gd name="T1" fmla="*/ 229 h 229"/>
              <a:gd name="T2" fmla="*/ 44 w 718"/>
              <a:gd name="T3" fmla="*/ 218 h 229"/>
              <a:gd name="T4" fmla="*/ 22 w 718"/>
              <a:gd name="T5" fmla="*/ 207 h 229"/>
              <a:gd name="T6" fmla="*/ 11 w 718"/>
              <a:gd name="T7" fmla="*/ 196 h 229"/>
              <a:gd name="T8" fmla="*/ 0 w 718"/>
              <a:gd name="T9" fmla="*/ 185 h 229"/>
              <a:gd name="T10" fmla="*/ 11 w 718"/>
              <a:gd name="T11" fmla="*/ 175 h 229"/>
              <a:gd name="T12" fmla="*/ 22 w 718"/>
              <a:gd name="T13" fmla="*/ 175 h 229"/>
              <a:gd name="T14" fmla="*/ 22 w 718"/>
              <a:gd name="T15" fmla="*/ 164 h 229"/>
              <a:gd name="T16" fmla="*/ 44 w 718"/>
              <a:gd name="T17" fmla="*/ 164 h 229"/>
              <a:gd name="T18" fmla="*/ 54 w 718"/>
              <a:gd name="T19" fmla="*/ 153 h 229"/>
              <a:gd name="T20" fmla="*/ 76 w 718"/>
              <a:gd name="T21" fmla="*/ 153 h 229"/>
              <a:gd name="T22" fmla="*/ 87 w 718"/>
              <a:gd name="T23" fmla="*/ 142 h 229"/>
              <a:gd name="T24" fmla="*/ 120 w 718"/>
              <a:gd name="T25" fmla="*/ 131 h 229"/>
              <a:gd name="T26" fmla="*/ 141 w 718"/>
              <a:gd name="T27" fmla="*/ 131 h 229"/>
              <a:gd name="T28" fmla="*/ 174 w 718"/>
              <a:gd name="T29" fmla="*/ 120 h 229"/>
              <a:gd name="T30" fmla="*/ 196 w 718"/>
              <a:gd name="T31" fmla="*/ 109 h 229"/>
              <a:gd name="T32" fmla="*/ 228 w 718"/>
              <a:gd name="T33" fmla="*/ 98 h 229"/>
              <a:gd name="T34" fmla="*/ 272 w 718"/>
              <a:gd name="T35" fmla="*/ 87 h 229"/>
              <a:gd name="T36" fmla="*/ 305 w 718"/>
              <a:gd name="T37" fmla="*/ 77 h 229"/>
              <a:gd name="T38" fmla="*/ 381 w 718"/>
              <a:gd name="T39" fmla="*/ 55 h 229"/>
              <a:gd name="T40" fmla="*/ 446 w 718"/>
              <a:gd name="T41" fmla="*/ 44 h 229"/>
              <a:gd name="T42" fmla="*/ 511 w 718"/>
              <a:gd name="T43" fmla="*/ 22 h 229"/>
              <a:gd name="T44" fmla="*/ 555 w 718"/>
              <a:gd name="T45" fmla="*/ 11 h 229"/>
              <a:gd name="T46" fmla="*/ 598 w 718"/>
              <a:gd name="T47" fmla="*/ 0 h 229"/>
              <a:gd name="T48" fmla="*/ 631 w 718"/>
              <a:gd name="T49" fmla="*/ 0 h 229"/>
              <a:gd name="T50" fmla="*/ 652 w 718"/>
              <a:gd name="T51" fmla="*/ 0 h 229"/>
              <a:gd name="T52" fmla="*/ 674 w 718"/>
              <a:gd name="T53" fmla="*/ 0 h 229"/>
              <a:gd name="T54" fmla="*/ 685 w 718"/>
              <a:gd name="T55" fmla="*/ 11 h 229"/>
              <a:gd name="T56" fmla="*/ 707 w 718"/>
              <a:gd name="T57" fmla="*/ 22 h 229"/>
              <a:gd name="T58" fmla="*/ 707 w 718"/>
              <a:gd name="T59" fmla="*/ 33 h 229"/>
              <a:gd name="T60" fmla="*/ 718 w 718"/>
              <a:gd name="T61" fmla="*/ 44 h 229"/>
              <a:gd name="T62" fmla="*/ 707 w 718"/>
              <a:gd name="T63" fmla="*/ 44 h 229"/>
              <a:gd name="T64" fmla="*/ 707 w 718"/>
              <a:gd name="T65" fmla="*/ 55 h 229"/>
              <a:gd name="T66" fmla="*/ 696 w 718"/>
              <a:gd name="T67" fmla="*/ 66 h 229"/>
              <a:gd name="T68" fmla="*/ 685 w 718"/>
              <a:gd name="T69" fmla="*/ 66 h 229"/>
              <a:gd name="T70" fmla="*/ 674 w 718"/>
              <a:gd name="T71" fmla="*/ 77 h 229"/>
              <a:gd name="T72" fmla="*/ 652 w 718"/>
              <a:gd name="T73" fmla="*/ 87 h 229"/>
              <a:gd name="T74" fmla="*/ 642 w 718"/>
              <a:gd name="T75" fmla="*/ 87 h 229"/>
              <a:gd name="T76" fmla="*/ 620 w 718"/>
              <a:gd name="T77" fmla="*/ 98 h 229"/>
              <a:gd name="T78" fmla="*/ 598 w 718"/>
              <a:gd name="T79" fmla="*/ 109 h 229"/>
              <a:gd name="T80" fmla="*/ 565 w 718"/>
              <a:gd name="T81" fmla="*/ 109 h 229"/>
              <a:gd name="T82" fmla="*/ 544 w 718"/>
              <a:gd name="T83" fmla="*/ 120 h 229"/>
              <a:gd name="T84" fmla="*/ 511 w 718"/>
              <a:gd name="T85" fmla="*/ 131 h 229"/>
              <a:gd name="T86" fmla="*/ 478 w 718"/>
              <a:gd name="T87" fmla="*/ 142 h 229"/>
              <a:gd name="T88" fmla="*/ 446 w 718"/>
              <a:gd name="T89" fmla="*/ 153 h 229"/>
              <a:gd name="T90" fmla="*/ 413 w 718"/>
              <a:gd name="T91" fmla="*/ 164 h 229"/>
              <a:gd name="T92" fmla="*/ 337 w 718"/>
              <a:gd name="T93" fmla="*/ 185 h 229"/>
              <a:gd name="T94" fmla="*/ 272 w 718"/>
              <a:gd name="T95" fmla="*/ 196 h 229"/>
              <a:gd name="T96" fmla="*/ 218 w 718"/>
              <a:gd name="T97" fmla="*/ 207 h 229"/>
              <a:gd name="T98" fmla="*/ 163 w 718"/>
              <a:gd name="T99" fmla="*/ 218 h 229"/>
              <a:gd name="T100" fmla="*/ 131 w 718"/>
              <a:gd name="T101" fmla="*/ 229 h 229"/>
              <a:gd name="T102" fmla="*/ 98 w 718"/>
              <a:gd name="T103" fmla="*/ 229 h 229"/>
              <a:gd name="T104" fmla="*/ 76 w 718"/>
              <a:gd name="T105" fmla="*/ 229 h 229"/>
              <a:gd name="T106" fmla="*/ 54 w 718"/>
              <a:gd name="T107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8" h="229">
                <a:moveTo>
                  <a:pt x="54" y="229"/>
                </a:moveTo>
                <a:lnTo>
                  <a:pt x="44" y="218"/>
                </a:lnTo>
                <a:lnTo>
                  <a:pt x="22" y="207"/>
                </a:lnTo>
                <a:lnTo>
                  <a:pt x="11" y="196"/>
                </a:lnTo>
                <a:lnTo>
                  <a:pt x="0" y="185"/>
                </a:lnTo>
                <a:lnTo>
                  <a:pt x="11" y="175"/>
                </a:lnTo>
                <a:lnTo>
                  <a:pt x="22" y="175"/>
                </a:lnTo>
                <a:lnTo>
                  <a:pt x="22" y="164"/>
                </a:lnTo>
                <a:lnTo>
                  <a:pt x="44" y="164"/>
                </a:lnTo>
                <a:lnTo>
                  <a:pt x="54" y="153"/>
                </a:lnTo>
                <a:lnTo>
                  <a:pt x="76" y="153"/>
                </a:lnTo>
                <a:lnTo>
                  <a:pt x="87" y="142"/>
                </a:lnTo>
                <a:lnTo>
                  <a:pt x="120" y="131"/>
                </a:lnTo>
                <a:lnTo>
                  <a:pt x="141" y="131"/>
                </a:lnTo>
                <a:lnTo>
                  <a:pt x="174" y="120"/>
                </a:lnTo>
                <a:lnTo>
                  <a:pt x="196" y="109"/>
                </a:lnTo>
                <a:lnTo>
                  <a:pt x="228" y="98"/>
                </a:lnTo>
                <a:lnTo>
                  <a:pt x="272" y="87"/>
                </a:lnTo>
                <a:lnTo>
                  <a:pt x="305" y="77"/>
                </a:lnTo>
                <a:lnTo>
                  <a:pt x="381" y="55"/>
                </a:lnTo>
                <a:lnTo>
                  <a:pt x="446" y="44"/>
                </a:lnTo>
                <a:lnTo>
                  <a:pt x="511" y="22"/>
                </a:lnTo>
                <a:lnTo>
                  <a:pt x="555" y="11"/>
                </a:lnTo>
                <a:lnTo>
                  <a:pt x="598" y="0"/>
                </a:lnTo>
                <a:lnTo>
                  <a:pt x="631" y="0"/>
                </a:lnTo>
                <a:lnTo>
                  <a:pt x="652" y="0"/>
                </a:lnTo>
                <a:lnTo>
                  <a:pt x="674" y="0"/>
                </a:lnTo>
                <a:lnTo>
                  <a:pt x="685" y="11"/>
                </a:lnTo>
                <a:lnTo>
                  <a:pt x="707" y="22"/>
                </a:lnTo>
                <a:lnTo>
                  <a:pt x="707" y="33"/>
                </a:lnTo>
                <a:lnTo>
                  <a:pt x="718" y="44"/>
                </a:lnTo>
                <a:lnTo>
                  <a:pt x="707" y="44"/>
                </a:lnTo>
                <a:lnTo>
                  <a:pt x="707" y="55"/>
                </a:lnTo>
                <a:lnTo>
                  <a:pt x="696" y="66"/>
                </a:lnTo>
                <a:lnTo>
                  <a:pt x="685" y="66"/>
                </a:lnTo>
                <a:lnTo>
                  <a:pt x="674" y="77"/>
                </a:lnTo>
                <a:lnTo>
                  <a:pt x="652" y="87"/>
                </a:lnTo>
                <a:lnTo>
                  <a:pt x="642" y="87"/>
                </a:lnTo>
                <a:lnTo>
                  <a:pt x="620" y="98"/>
                </a:lnTo>
                <a:lnTo>
                  <a:pt x="598" y="109"/>
                </a:lnTo>
                <a:lnTo>
                  <a:pt x="565" y="109"/>
                </a:lnTo>
                <a:lnTo>
                  <a:pt x="544" y="120"/>
                </a:lnTo>
                <a:lnTo>
                  <a:pt x="511" y="131"/>
                </a:lnTo>
                <a:lnTo>
                  <a:pt x="478" y="142"/>
                </a:lnTo>
                <a:lnTo>
                  <a:pt x="446" y="153"/>
                </a:lnTo>
                <a:lnTo>
                  <a:pt x="413" y="164"/>
                </a:lnTo>
                <a:lnTo>
                  <a:pt x="337" y="185"/>
                </a:lnTo>
                <a:lnTo>
                  <a:pt x="272" y="196"/>
                </a:lnTo>
                <a:lnTo>
                  <a:pt x="218" y="207"/>
                </a:lnTo>
                <a:lnTo>
                  <a:pt x="163" y="218"/>
                </a:lnTo>
                <a:lnTo>
                  <a:pt x="131" y="229"/>
                </a:lnTo>
                <a:lnTo>
                  <a:pt x="98" y="229"/>
                </a:lnTo>
                <a:lnTo>
                  <a:pt x="76" y="229"/>
                </a:lnTo>
                <a:lnTo>
                  <a:pt x="54" y="2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5" name="Freeform 83"/>
          <p:cNvSpPr>
            <a:spLocks noChangeArrowheads="1"/>
          </p:cNvSpPr>
          <p:nvPr/>
        </p:nvSpPr>
        <p:spPr bwMode="auto">
          <a:xfrm>
            <a:off x="6008688" y="2568575"/>
            <a:ext cx="649287" cy="193675"/>
          </a:xfrm>
          <a:custGeom>
            <a:avLst/>
            <a:gdLst>
              <a:gd name="T0" fmla="*/ 77 w 1022"/>
              <a:gd name="T1" fmla="*/ 272 h 305"/>
              <a:gd name="T2" fmla="*/ 66 w 1022"/>
              <a:gd name="T3" fmla="*/ 261 h 305"/>
              <a:gd name="T4" fmla="*/ 44 w 1022"/>
              <a:gd name="T5" fmla="*/ 261 h 305"/>
              <a:gd name="T6" fmla="*/ 33 w 1022"/>
              <a:gd name="T7" fmla="*/ 250 h 305"/>
              <a:gd name="T8" fmla="*/ 22 w 1022"/>
              <a:gd name="T9" fmla="*/ 239 h 305"/>
              <a:gd name="T10" fmla="*/ 11 w 1022"/>
              <a:gd name="T11" fmla="*/ 228 h 305"/>
              <a:gd name="T12" fmla="*/ 0 w 1022"/>
              <a:gd name="T13" fmla="*/ 218 h 305"/>
              <a:gd name="T14" fmla="*/ 109 w 1022"/>
              <a:gd name="T15" fmla="*/ 185 h 305"/>
              <a:gd name="T16" fmla="*/ 196 w 1022"/>
              <a:gd name="T17" fmla="*/ 163 h 305"/>
              <a:gd name="T18" fmla="*/ 294 w 1022"/>
              <a:gd name="T19" fmla="*/ 141 h 305"/>
              <a:gd name="T20" fmla="*/ 381 w 1022"/>
              <a:gd name="T21" fmla="*/ 120 h 305"/>
              <a:gd name="T22" fmla="*/ 457 w 1022"/>
              <a:gd name="T23" fmla="*/ 98 h 305"/>
              <a:gd name="T24" fmla="*/ 522 w 1022"/>
              <a:gd name="T25" fmla="*/ 76 h 305"/>
              <a:gd name="T26" fmla="*/ 598 w 1022"/>
              <a:gd name="T27" fmla="*/ 65 h 305"/>
              <a:gd name="T28" fmla="*/ 653 w 1022"/>
              <a:gd name="T29" fmla="*/ 43 h 305"/>
              <a:gd name="T30" fmla="*/ 707 w 1022"/>
              <a:gd name="T31" fmla="*/ 33 h 305"/>
              <a:gd name="T32" fmla="*/ 761 w 1022"/>
              <a:gd name="T33" fmla="*/ 22 h 305"/>
              <a:gd name="T34" fmla="*/ 805 w 1022"/>
              <a:gd name="T35" fmla="*/ 11 h 305"/>
              <a:gd name="T36" fmla="*/ 838 w 1022"/>
              <a:gd name="T37" fmla="*/ 11 h 305"/>
              <a:gd name="T38" fmla="*/ 870 w 1022"/>
              <a:gd name="T39" fmla="*/ 0 h 305"/>
              <a:gd name="T40" fmla="*/ 903 w 1022"/>
              <a:gd name="T41" fmla="*/ 0 h 305"/>
              <a:gd name="T42" fmla="*/ 914 w 1022"/>
              <a:gd name="T43" fmla="*/ 0 h 305"/>
              <a:gd name="T44" fmla="*/ 935 w 1022"/>
              <a:gd name="T45" fmla="*/ 0 h 305"/>
              <a:gd name="T46" fmla="*/ 968 w 1022"/>
              <a:gd name="T47" fmla="*/ 0 h 305"/>
              <a:gd name="T48" fmla="*/ 979 w 1022"/>
              <a:gd name="T49" fmla="*/ 0 h 305"/>
              <a:gd name="T50" fmla="*/ 990 w 1022"/>
              <a:gd name="T51" fmla="*/ 0 h 305"/>
              <a:gd name="T52" fmla="*/ 1001 w 1022"/>
              <a:gd name="T53" fmla="*/ 11 h 305"/>
              <a:gd name="T54" fmla="*/ 1012 w 1022"/>
              <a:gd name="T55" fmla="*/ 11 h 305"/>
              <a:gd name="T56" fmla="*/ 1022 w 1022"/>
              <a:gd name="T57" fmla="*/ 22 h 305"/>
              <a:gd name="T58" fmla="*/ 1012 w 1022"/>
              <a:gd name="T59" fmla="*/ 33 h 305"/>
              <a:gd name="T60" fmla="*/ 1001 w 1022"/>
              <a:gd name="T61" fmla="*/ 43 h 305"/>
              <a:gd name="T62" fmla="*/ 990 w 1022"/>
              <a:gd name="T63" fmla="*/ 54 h 305"/>
              <a:gd name="T64" fmla="*/ 979 w 1022"/>
              <a:gd name="T65" fmla="*/ 65 h 305"/>
              <a:gd name="T66" fmla="*/ 968 w 1022"/>
              <a:gd name="T67" fmla="*/ 65 h 305"/>
              <a:gd name="T68" fmla="*/ 935 w 1022"/>
              <a:gd name="T69" fmla="*/ 87 h 305"/>
              <a:gd name="T70" fmla="*/ 903 w 1022"/>
              <a:gd name="T71" fmla="*/ 98 h 305"/>
              <a:gd name="T72" fmla="*/ 870 w 1022"/>
              <a:gd name="T73" fmla="*/ 109 h 305"/>
              <a:gd name="T74" fmla="*/ 838 w 1022"/>
              <a:gd name="T75" fmla="*/ 120 h 305"/>
              <a:gd name="T76" fmla="*/ 783 w 1022"/>
              <a:gd name="T77" fmla="*/ 141 h 305"/>
              <a:gd name="T78" fmla="*/ 729 w 1022"/>
              <a:gd name="T79" fmla="*/ 152 h 305"/>
              <a:gd name="T80" fmla="*/ 675 w 1022"/>
              <a:gd name="T81" fmla="*/ 174 h 305"/>
              <a:gd name="T82" fmla="*/ 598 w 1022"/>
              <a:gd name="T83" fmla="*/ 196 h 305"/>
              <a:gd name="T84" fmla="*/ 522 w 1022"/>
              <a:gd name="T85" fmla="*/ 218 h 305"/>
              <a:gd name="T86" fmla="*/ 457 w 1022"/>
              <a:gd name="T87" fmla="*/ 239 h 305"/>
              <a:gd name="T88" fmla="*/ 392 w 1022"/>
              <a:gd name="T89" fmla="*/ 250 h 305"/>
              <a:gd name="T90" fmla="*/ 337 w 1022"/>
              <a:gd name="T91" fmla="*/ 272 h 305"/>
              <a:gd name="T92" fmla="*/ 305 w 1022"/>
              <a:gd name="T93" fmla="*/ 283 h 305"/>
              <a:gd name="T94" fmla="*/ 283 w 1022"/>
              <a:gd name="T95" fmla="*/ 283 h 305"/>
              <a:gd name="T96" fmla="*/ 261 w 1022"/>
              <a:gd name="T97" fmla="*/ 294 h 305"/>
              <a:gd name="T98" fmla="*/ 251 w 1022"/>
              <a:gd name="T99" fmla="*/ 294 h 305"/>
              <a:gd name="T100" fmla="*/ 229 w 1022"/>
              <a:gd name="T101" fmla="*/ 294 h 305"/>
              <a:gd name="T102" fmla="*/ 218 w 1022"/>
              <a:gd name="T103" fmla="*/ 305 h 305"/>
              <a:gd name="T104" fmla="*/ 207 w 1022"/>
              <a:gd name="T105" fmla="*/ 305 h 305"/>
              <a:gd name="T106" fmla="*/ 196 w 1022"/>
              <a:gd name="T107" fmla="*/ 305 h 305"/>
              <a:gd name="T108" fmla="*/ 185 w 1022"/>
              <a:gd name="T109" fmla="*/ 305 h 305"/>
              <a:gd name="T110" fmla="*/ 174 w 1022"/>
              <a:gd name="T111" fmla="*/ 305 h 305"/>
              <a:gd name="T112" fmla="*/ 142 w 1022"/>
              <a:gd name="T113" fmla="*/ 305 h 305"/>
              <a:gd name="T114" fmla="*/ 120 w 1022"/>
              <a:gd name="T115" fmla="*/ 294 h 305"/>
              <a:gd name="T116" fmla="*/ 77 w 1022"/>
              <a:gd name="T117" fmla="*/ 272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22" h="305">
                <a:moveTo>
                  <a:pt x="77" y="272"/>
                </a:moveTo>
                <a:lnTo>
                  <a:pt x="66" y="261"/>
                </a:lnTo>
                <a:lnTo>
                  <a:pt x="44" y="261"/>
                </a:lnTo>
                <a:lnTo>
                  <a:pt x="33" y="250"/>
                </a:lnTo>
                <a:lnTo>
                  <a:pt x="22" y="239"/>
                </a:lnTo>
                <a:lnTo>
                  <a:pt x="11" y="228"/>
                </a:lnTo>
                <a:lnTo>
                  <a:pt x="0" y="218"/>
                </a:lnTo>
                <a:lnTo>
                  <a:pt x="109" y="185"/>
                </a:lnTo>
                <a:lnTo>
                  <a:pt x="196" y="163"/>
                </a:lnTo>
                <a:lnTo>
                  <a:pt x="294" y="141"/>
                </a:lnTo>
                <a:lnTo>
                  <a:pt x="381" y="120"/>
                </a:lnTo>
                <a:lnTo>
                  <a:pt x="457" y="98"/>
                </a:lnTo>
                <a:lnTo>
                  <a:pt x="522" y="76"/>
                </a:lnTo>
                <a:lnTo>
                  <a:pt x="598" y="65"/>
                </a:lnTo>
                <a:lnTo>
                  <a:pt x="653" y="43"/>
                </a:lnTo>
                <a:lnTo>
                  <a:pt x="707" y="33"/>
                </a:lnTo>
                <a:lnTo>
                  <a:pt x="761" y="22"/>
                </a:lnTo>
                <a:lnTo>
                  <a:pt x="805" y="11"/>
                </a:lnTo>
                <a:lnTo>
                  <a:pt x="838" y="11"/>
                </a:lnTo>
                <a:lnTo>
                  <a:pt x="870" y="0"/>
                </a:lnTo>
                <a:lnTo>
                  <a:pt x="903" y="0"/>
                </a:lnTo>
                <a:lnTo>
                  <a:pt x="914" y="0"/>
                </a:lnTo>
                <a:lnTo>
                  <a:pt x="935" y="0"/>
                </a:lnTo>
                <a:lnTo>
                  <a:pt x="968" y="0"/>
                </a:lnTo>
                <a:lnTo>
                  <a:pt x="979" y="0"/>
                </a:lnTo>
                <a:lnTo>
                  <a:pt x="990" y="0"/>
                </a:lnTo>
                <a:lnTo>
                  <a:pt x="1001" y="11"/>
                </a:lnTo>
                <a:lnTo>
                  <a:pt x="1012" y="11"/>
                </a:lnTo>
                <a:lnTo>
                  <a:pt x="1022" y="22"/>
                </a:lnTo>
                <a:lnTo>
                  <a:pt x="1012" y="33"/>
                </a:lnTo>
                <a:lnTo>
                  <a:pt x="1001" y="43"/>
                </a:lnTo>
                <a:lnTo>
                  <a:pt x="990" y="54"/>
                </a:lnTo>
                <a:lnTo>
                  <a:pt x="979" y="65"/>
                </a:lnTo>
                <a:lnTo>
                  <a:pt x="968" y="65"/>
                </a:lnTo>
                <a:lnTo>
                  <a:pt x="935" y="87"/>
                </a:lnTo>
                <a:lnTo>
                  <a:pt x="903" y="98"/>
                </a:lnTo>
                <a:lnTo>
                  <a:pt x="870" y="109"/>
                </a:lnTo>
                <a:lnTo>
                  <a:pt x="838" y="120"/>
                </a:lnTo>
                <a:lnTo>
                  <a:pt x="783" y="141"/>
                </a:lnTo>
                <a:lnTo>
                  <a:pt x="729" y="152"/>
                </a:lnTo>
                <a:lnTo>
                  <a:pt x="675" y="174"/>
                </a:lnTo>
                <a:lnTo>
                  <a:pt x="598" y="196"/>
                </a:lnTo>
                <a:lnTo>
                  <a:pt x="522" y="218"/>
                </a:lnTo>
                <a:lnTo>
                  <a:pt x="457" y="239"/>
                </a:lnTo>
                <a:lnTo>
                  <a:pt x="392" y="250"/>
                </a:lnTo>
                <a:lnTo>
                  <a:pt x="337" y="272"/>
                </a:lnTo>
                <a:lnTo>
                  <a:pt x="305" y="283"/>
                </a:lnTo>
                <a:lnTo>
                  <a:pt x="283" y="283"/>
                </a:lnTo>
                <a:lnTo>
                  <a:pt x="261" y="294"/>
                </a:lnTo>
                <a:lnTo>
                  <a:pt x="251" y="294"/>
                </a:lnTo>
                <a:lnTo>
                  <a:pt x="229" y="294"/>
                </a:lnTo>
                <a:lnTo>
                  <a:pt x="218" y="305"/>
                </a:lnTo>
                <a:lnTo>
                  <a:pt x="207" y="305"/>
                </a:lnTo>
                <a:lnTo>
                  <a:pt x="196" y="305"/>
                </a:lnTo>
                <a:lnTo>
                  <a:pt x="185" y="305"/>
                </a:lnTo>
                <a:lnTo>
                  <a:pt x="174" y="305"/>
                </a:lnTo>
                <a:lnTo>
                  <a:pt x="142" y="305"/>
                </a:lnTo>
                <a:lnTo>
                  <a:pt x="120" y="294"/>
                </a:lnTo>
                <a:lnTo>
                  <a:pt x="77" y="2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7" name="Freeform 85"/>
          <p:cNvSpPr>
            <a:spLocks noChangeArrowheads="1"/>
          </p:cNvSpPr>
          <p:nvPr/>
        </p:nvSpPr>
        <p:spPr bwMode="auto">
          <a:xfrm>
            <a:off x="6754813" y="2174875"/>
            <a:ext cx="655637" cy="180975"/>
          </a:xfrm>
          <a:custGeom>
            <a:avLst/>
            <a:gdLst>
              <a:gd name="T0" fmla="*/ 21 w 1032"/>
              <a:gd name="T1" fmla="*/ 228 h 283"/>
              <a:gd name="T2" fmla="*/ 0 w 1032"/>
              <a:gd name="T3" fmla="*/ 217 h 283"/>
              <a:gd name="T4" fmla="*/ 10 w 1032"/>
              <a:gd name="T5" fmla="*/ 195 h 283"/>
              <a:gd name="T6" fmla="*/ 32 w 1032"/>
              <a:gd name="T7" fmla="*/ 185 h 283"/>
              <a:gd name="T8" fmla="*/ 54 w 1032"/>
              <a:gd name="T9" fmla="*/ 185 h 283"/>
              <a:gd name="T10" fmla="*/ 97 w 1032"/>
              <a:gd name="T11" fmla="*/ 174 h 283"/>
              <a:gd name="T12" fmla="*/ 141 w 1032"/>
              <a:gd name="T13" fmla="*/ 163 h 283"/>
              <a:gd name="T14" fmla="*/ 206 w 1032"/>
              <a:gd name="T15" fmla="*/ 152 h 283"/>
              <a:gd name="T16" fmla="*/ 271 w 1032"/>
              <a:gd name="T17" fmla="*/ 130 h 283"/>
              <a:gd name="T18" fmla="*/ 358 w 1032"/>
              <a:gd name="T19" fmla="*/ 119 h 283"/>
              <a:gd name="T20" fmla="*/ 456 w 1032"/>
              <a:gd name="T21" fmla="*/ 98 h 283"/>
              <a:gd name="T22" fmla="*/ 554 w 1032"/>
              <a:gd name="T23" fmla="*/ 76 h 283"/>
              <a:gd name="T24" fmla="*/ 641 w 1032"/>
              <a:gd name="T25" fmla="*/ 54 h 283"/>
              <a:gd name="T26" fmla="*/ 717 w 1032"/>
              <a:gd name="T27" fmla="*/ 43 h 283"/>
              <a:gd name="T28" fmla="*/ 782 w 1032"/>
              <a:gd name="T29" fmla="*/ 21 h 283"/>
              <a:gd name="T30" fmla="*/ 837 w 1032"/>
              <a:gd name="T31" fmla="*/ 21 h 283"/>
              <a:gd name="T32" fmla="*/ 880 w 1032"/>
              <a:gd name="T33" fmla="*/ 10 h 283"/>
              <a:gd name="T34" fmla="*/ 924 w 1032"/>
              <a:gd name="T35" fmla="*/ 0 h 283"/>
              <a:gd name="T36" fmla="*/ 945 w 1032"/>
              <a:gd name="T37" fmla="*/ 0 h 283"/>
              <a:gd name="T38" fmla="*/ 978 w 1032"/>
              <a:gd name="T39" fmla="*/ 0 h 283"/>
              <a:gd name="T40" fmla="*/ 1011 w 1032"/>
              <a:gd name="T41" fmla="*/ 10 h 283"/>
              <a:gd name="T42" fmla="*/ 1022 w 1032"/>
              <a:gd name="T43" fmla="*/ 21 h 283"/>
              <a:gd name="T44" fmla="*/ 1032 w 1032"/>
              <a:gd name="T45" fmla="*/ 43 h 283"/>
              <a:gd name="T46" fmla="*/ 1022 w 1032"/>
              <a:gd name="T47" fmla="*/ 65 h 283"/>
              <a:gd name="T48" fmla="*/ 1000 w 1032"/>
              <a:gd name="T49" fmla="*/ 76 h 283"/>
              <a:gd name="T50" fmla="*/ 945 w 1032"/>
              <a:gd name="T51" fmla="*/ 108 h 283"/>
              <a:gd name="T52" fmla="*/ 869 w 1032"/>
              <a:gd name="T53" fmla="*/ 130 h 283"/>
              <a:gd name="T54" fmla="*/ 804 w 1032"/>
              <a:gd name="T55" fmla="*/ 141 h 283"/>
              <a:gd name="T56" fmla="*/ 761 w 1032"/>
              <a:gd name="T57" fmla="*/ 141 h 283"/>
              <a:gd name="T58" fmla="*/ 674 w 1032"/>
              <a:gd name="T59" fmla="*/ 163 h 283"/>
              <a:gd name="T60" fmla="*/ 576 w 1032"/>
              <a:gd name="T61" fmla="*/ 185 h 283"/>
              <a:gd name="T62" fmla="*/ 434 w 1032"/>
              <a:gd name="T63" fmla="*/ 206 h 283"/>
              <a:gd name="T64" fmla="*/ 293 w 1032"/>
              <a:gd name="T65" fmla="*/ 239 h 283"/>
              <a:gd name="T66" fmla="*/ 239 w 1032"/>
              <a:gd name="T67" fmla="*/ 250 h 283"/>
              <a:gd name="T68" fmla="*/ 195 w 1032"/>
              <a:gd name="T69" fmla="*/ 261 h 283"/>
              <a:gd name="T70" fmla="*/ 163 w 1032"/>
              <a:gd name="T71" fmla="*/ 272 h 283"/>
              <a:gd name="T72" fmla="*/ 130 w 1032"/>
              <a:gd name="T73" fmla="*/ 272 h 283"/>
              <a:gd name="T74" fmla="*/ 108 w 1032"/>
              <a:gd name="T75" fmla="*/ 283 h 283"/>
              <a:gd name="T76" fmla="*/ 76 w 1032"/>
              <a:gd name="T77" fmla="*/ 272 h 283"/>
              <a:gd name="T78" fmla="*/ 32 w 1032"/>
              <a:gd name="T79" fmla="*/ 25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32" h="283">
                <a:moveTo>
                  <a:pt x="32" y="250"/>
                </a:moveTo>
                <a:lnTo>
                  <a:pt x="21" y="228"/>
                </a:lnTo>
                <a:lnTo>
                  <a:pt x="10" y="228"/>
                </a:lnTo>
                <a:lnTo>
                  <a:pt x="0" y="217"/>
                </a:lnTo>
                <a:lnTo>
                  <a:pt x="0" y="206"/>
                </a:lnTo>
                <a:lnTo>
                  <a:pt x="10" y="195"/>
                </a:lnTo>
                <a:lnTo>
                  <a:pt x="21" y="185"/>
                </a:lnTo>
                <a:lnTo>
                  <a:pt x="32" y="185"/>
                </a:lnTo>
                <a:lnTo>
                  <a:pt x="43" y="185"/>
                </a:lnTo>
                <a:lnTo>
                  <a:pt x="54" y="185"/>
                </a:lnTo>
                <a:lnTo>
                  <a:pt x="76" y="174"/>
                </a:lnTo>
                <a:lnTo>
                  <a:pt x="97" y="174"/>
                </a:lnTo>
                <a:lnTo>
                  <a:pt x="119" y="174"/>
                </a:lnTo>
                <a:lnTo>
                  <a:pt x="141" y="163"/>
                </a:lnTo>
                <a:lnTo>
                  <a:pt x="174" y="152"/>
                </a:lnTo>
                <a:lnTo>
                  <a:pt x="206" y="152"/>
                </a:lnTo>
                <a:lnTo>
                  <a:pt x="239" y="141"/>
                </a:lnTo>
                <a:lnTo>
                  <a:pt x="271" y="130"/>
                </a:lnTo>
                <a:lnTo>
                  <a:pt x="315" y="130"/>
                </a:lnTo>
                <a:lnTo>
                  <a:pt x="358" y="119"/>
                </a:lnTo>
                <a:lnTo>
                  <a:pt x="402" y="108"/>
                </a:lnTo>
                <a:lnTo>
                  <a:pt x="456" y="98"/>
                </a:lnTo>
                <a:lnTo>
                  <a:pt x="500" y="87"/>
                </a:lnTo>
                <a:lnTo>
                  <a:pt x="554" y="76"/>
                </a:lnTo>
                <a:lnTo>
                  <a:pt x="598" y="65"/>
                </a:lnTo>
                <a:lnTo>
                  <a:pt x="641" y="54"/>
                </a:lnTo>
                <a:lnTo>
                  <a:pt x="674" y="43"/>
                </a:lnTo>
                <a:lnTo>
                  <a:pt x="717" y="43"/>
                </a:lnTo>
                <a:lnTo>
                  <a:pt x="750" y="32"/>
                </a:lnTo>
                <a:lnTo>
                  <a:pt x="782" y="21"/>
                </a:lnTo>
                <a:lnTo>
                  <a:pt x="815" y="21"/>
                </a:lnTo>
                <a:lnTo>
                  <a:pt x="837" y="21"/>
                </a:lnTo>
                <a:lnTo>
                  <a:pt x="858" y="10"/>
                </a:lnTo>
                <a:lnTo>
                  <a:pt x="880" y="10"/>
                </a:lnTo>
                <a:lnTo>
                  <a:pt x="902" y="10"/>
                </a:lnTo>
                <a:lnTo>
                  <a:pt x="924" y="0"/>
                </a:lnTo>
                <a:lnTo>
                  <a:pt x="935" y="0"/>
                </a:lnTo>
                <a:lnTo>
                  <a:pt x="945" y="0"/>
                </a:lnTo>
                <a:lnTo>
                  <a:pt x="967" y="0"/>
                </a:lnTo>
                <a:lnTo>
                  <a:pt x="978" y="0"/>
                </a:lnTo>
                <a:lnTo>
                  <a:pt x="1000" y="10"/>
                </a:lnTo>
                <a:lnTo>
                  <a:pt x="1011" y="10"/>
                </a:lnTo>
                <a:lnTo>
                  <a:pt x="1022" y="10"/>
                </a:lnTo>
                <a:lnTo>
                  <a:pt x="1022" y="21"/>
                </a:lnTo>
                <a:lnTo>
                  <a:pt x="1032" y="32"/>
                </a:lnTo>
                <a:lnTo>
                  <a:pt x="1032" y="43"/>
                </a:lnTo>
                <a:lnTo>
                  <a:pt x="1022" y="54"/>
                </a:lnTo>
                <a:lnTo>
                  <a:pt x="1022" y="65"/>
                </a:lnTo>
                <a:lnTo>
                  <a:pt x="1011" y="76"/>
                </a:lnTo>
                <a:lnTo>
                  <a:pt x="1000" y="76"/>
                </a:lnTo>
                <a:lnTo>
                  <a:pt x="978" y="87"/>
                </a:lnTo>
                <a:lnTo>
                  <a:pt x="945" y="108"/>
                </a:lnTo>
                <a:lnTo>
                  <a:pt x="902" y="119"/>
                </a:lnTo>
                <a:lnTo>
                  <a:pt x="869" y="130"/>
                </a:lnTo>
                <a:lnTo>
                  <a:pt x="826" y="141"/>
                </a:lnTo>
                <a:lnTo>
                  <a:pt x="804" y="141"/>
                </a:lnTo>
                <a:lnTo>
                  <a:pt x="782" y="141"/>
                </a:lnTo>
                <a:lnTo>
                  <a:pt x="761" y="141"/>
                </a:lnTo>
                <a:lnTo>
                  <a:pt x="717" y="152"/>
                </a:lnTo>
                <a:lnTo>
                  <a:pt x="674" y="163"/>
                </a:lnTo>
                <a:lnTo>
                  <a:pt x="630" y="163"/>
                </a:lnTo>
                <a:lnTo>
                  <a:pt x="576" y="185"/>
                </a:lnTo>
                <a:lnTo>
                  <a:pt x="511" y="195"/>
                </a:lnTo>
                <a:lnTo>
                  <a:pt x="434" y="206"/>
                </a:lnTo>
                <a:lnTo>
                  <a:pt x="358" y="228"/>
                </a:lnTo>
                <a:lnTo>
                  <a:pt x="293" y="239"/>
                </a:lnTo>
                <a:lnTo>
                  <a:pt x="271" y="250"/>
                </a:lnTo>
                <a:lnTo>
                  <a:pt x="239" y="250"/>
                </a:lnTo>
                <a:lnTo>
                  <a:pt x="217" y="261"/>
                </a:lnTo>
                <a:lnTo>
                  <a:pt x="195" y="261"/>
                </a:lnTo>
                <a:lnTo>
                  <a:pt x="174" y="272"/>
                </a:lnTo>
                <a:lnTo>
                  <a:pt x="163" y="272"/>
                </a:lnTo>
                <a:lnTo>
                  <a:pt x="141" y="272"/>
                </a:lnTo>
                <a:lnTo>
                  <a:pt x="130" y="272"/>
                </a:lnTo>
                <a:lnTo>
                  <a:pt x="119" y="283"/>
                </a:lnTo>
                <a:lnTo>
                  <a:pt x="108" y="283"/>
                </a:lnTo>
                <a:lnTo>
                  <a:pt x="87" y="283"/>
                </a:lnTo>
                <a:lnTo>
                  <a:pt x="76" y="272"/>
                </a:lnTo>
                <a:lnTo>
                  <a:pt x="54" y="261"/>
                </a:lnTo>
                <a:lnTo>
                  <a:pt x="32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8" name="Freeform 86"/>
          <p:cNvSpPr>
            <a:spLocks noChangeArrowheads="1"/>
          </p:cNvSpPr>
          <p:nvPr/>
        </p:nvSpPr>
        <p:spPr bwMode="auto">
          <a:xfrm>
            <a:off x="6843713" y="2120900"/>
            <a:ext cx="131762" cy="427038"/>
          </a:xfrm>
          <a:custGeom>
            <a:avLst/>
            <a:gdLst>
              <a:gd name="T0" fmla="*/ 130 w 206"/>
              <a:gd name="T1" fmla="*/ 32 h 674"/>
              <a:gd name="T2" fmla="*/ 152 w 206"/>
              <a:gd name="T3" fmla="*/ 43 h 674"/>
              <a:gd name="T4" fmla="*/ 174 w 206"/>
              <a:gd name="T5" fmla="*/ 54 h 674"/>
              <a:gd name="T6" fmla="*/ 196 w 206"/>
              <a:gd name="T7" fmla="*/ 65 h 674"/>
              <a:gd name="T8" fmla="*/ 206 w 206"/>
              <a:gd name="T9" fmla="*/ 76 h 674"/>
              <a:gd name="T10" fmla="*/ 206 w 206"/>
              <a:gd name="T11" fmla="*/ 97 h 674"/>
              <a:gd name="T12" fmla="*/ 206 w 206"/>
              <a:gd name="T13" fmla="*/ 119 h 674"/>
              <a:gd name="T14" fmla="*/ 206 w 206"/>
              <a:gd name="T15" fmla="*/ 130 h 674"/>
              <a:gd name="T16" fmla="*/ 206 w 206"/>
              <a:gd name="T17" fmla="*/ 163 h 674"/>
              <a:gd name="T18" fmla="*/ 196 w 206"/>
              <a:gd name="T19" fmla="*/ 174 h 674"/>
              <a:gd name="T20" fmla="*/ 196 w 206"/>
              <a:gd name="T21" fmla="*/ 195 h 674"/>
              <a:gd name="T22" fmla="*/ 196 w 206"/>
              <a:gd name="T23" fmla="*/ 206 h 674"/>
              <a:gd name="T24" fmla="*/ 196 w 206"/>
              <a:gd name="T25" fmla="*/ 228 h 674"/>
              <a:gd name="T26" fmla="*/ 196 w 206"/>
              <a:gd name="T27" fmla="*/ 261 h 674"/>
              <a:gd name="T28" fmla="*/ 196 w 206"/>
              <a:gd name="T29" fmla="*/ 282 h 674"/>
              <a:gd name="T30" fmla="*/ 196 w 206"/>
              <a:gd name="T31" fmla="*/ 315 h 674"/>
              <a:gd name="T32" fmla="*/ 196 w 206"/>
              <a:gd name="T33" fmla="*/ 348 h 674"/>
              <a:gd name="T34" fmla="*/ 196 w 206"/>
              <a:gd name="T35" fmla="*/ 391 h 674"/>
              <a:gd name="T36" fmla="*/ 185 w 206"/>
              <a:gd name="T37" fmla="*/ 424 h 674"/>
              <a:gd name="T38" fmla="*/ 185 w 206"/>
              <a:gd name="T39" fmla="*/ 467 h 674"/>
              <a:gd name="T40" fmla="*/ 185 w 206"/>
              <a:gd name="T41" fmla="*/ 522 h 674"/>
              <a:gd name="T42" fmla="*/ 185 w 206"/>
              <a:gd name="T43" fmla="*/ 565 h 674"/>
              <a:gd name="T44" fmla="*/ 185 w 206"/>
              <a:gd name="T45" fmla="*/ 620 h 674"/>
              <a:gd name="T46" fmla="*/ 185 w 206"/>
              <a:gd name="T47" fmla="*/ 674 h 674"/>
              <a:gd name="T48" fmla="*/ 98 w 206"/>
              <a:gd name="T49" fmla="*/ 674 h 674"/>
              <a:gd name="T50" fmla="*/ 98 w 206"/>
              <a:gd name="T51" fmla="*/ 620 h 674"/>
              <a:gd name="T52" fmla="*/ 98 w 206"/>
              <a:gd name="T53" fmla="*/ 565 h 674"/>
              <a:gd name="T54" fmla="*/ 98 w 206"/>
              <a:gd name="T55" fmla="*/ 522 h 674"/>
              <a:gd name="T56" fmla="*/ 98 w 206"/>
              <a:gd name="T57" fmla="*/ 467 h 674"/>
              <a:gd name="T58" fmla="*/ 98 w 206"/>
              <a:gd name="T59" fmla="*/ 424 h 674"/>
              <a:gd name="T60" fmla="*/ 98 w 206"/>
              <a:gd name="T61" fmla="*/ 380 h 674"/>
              <a:gd name="T62" fmla="*/ 98 w 206"/>
              <a:gd name="T63" fmla="*/ 348 h 674"/>
              <a:gd name="T64" fmla="*/ 98 w 206"/>
              <a:gd name="T65" fmla="*/ 315 h 674"/>
              <a:gd name="T66" fmla="*/ 87 w 206"/>
              <a:gd name="T67" fmla="*/ 282 h 674"/>
              <a:gd name="T68" fmla="*/ 87 w 206"/>
              <a:gd name="T69" fmla="*/ 250 h 674"/>
              <a:gd name="T70" fmla="*/ 87 w 206"/>
              <a:gd name="T71" fmla="*/ 228 h 674"/>
              <a:gd name="T72" fmla="*/ 87 w 206"/>
              <a:gd name="T73" fmla="*/ 206 h 674"/>
              <a:gd name="T74" fmla="*/ 87 w 206"/>
              <a:gd name="T75" fmla="*/ 185 h 674"/>
              <a:gd name="T76" fmla="*/ 87 w 206"/>
              <a:gd name="T77" fmla="*/ 174 h 674"/>
              <a:gd name="T78" fmla="*/ 87 w 206"/>
              <a:gd name="T79" fmla="*/ 163 h 674"/>
              <a:gd name="T80" fmla="*/ 87 w 206"/>
              <a:gd name="T81" fmla="*/ 152 h 674"/>
              <a:gd name="T82" fmla="*/ 76 w 206"/>
              <a:gd name="T83" fmla="*/ 119 h 674"/>
              <a:gd name="T84" fmla="*/ 65 w 206"/>
              <a:gd name="T85" fmla="*/ 97 h 674"/>
              <a:gd name="T86" fmla="*/ 43 w 206"/>
              <a:gd name="T87" fmla="*/ 76 h 674"/>
              <a:gd name="T88" fmla="*/ 33 w 206"/>
              <a:gd name="T89" fmla="*/ 54 h 674"/>
              <a:gd name="T90" fmla="*/ 22 w 206"/>
              <a:gd name="T91" fmla="*/ 54 h 674"/>
              <a:gd name="T92" fmla="*/ 11 w 206"/>
              <a:gd name="T93" fmla="*/ 43 h 674"/>
              <a:gd name="T94" fmla="*/ 0 w 206"/>
              <a:gd name="T95" fmla="*/ 32 h 674"/>
              <a:gd name="T96" fmla="*/ 11 w 206"/>
              <a:gd name="T97" fmla="*/ 21 h 674"/>
              <a:gd name="T98" fmla="*/ 22 w 206"/>
              <a:gd name="T99" fmla="*/ 10 h 674"/>
              <a:gd name="T100" fmla="*/ 33 w 206"/>
              <a:gd name="T101" fmla="*/ 10 h 674"/>
              <a:gd name="T102" fmla="*/ 43 w 206"/>
              <a:gd name="T103" fmla="*/ 0 h 674"/>
              <a:gd name="T104" fmla="*/ 65 w 206"/>
              <a:gd name="T105" fmla="*/ 10 h 674"/>
              <a:gd name="T106" fmla="*/ 98 w 206"/>
              <a:gd name="T107" fmla="*/ 21 h 674"/>
              <a:gd name="T108" fmla="*/ 130 w 206"/>
              <a:gd name="T109" fmla="*/ 32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6" h="674">
                <a:moveTo>
                  <a:pt x="130" y="32"/>
                </a:moveTo>
                <a:lnTo>
                  <a:pt x="152" y="43"/>
                </a:lnTo>
                <a:lnTo>
                  <a:pt x="174" y="54"/>
                </a:lnTo>
                <a:lnTo>
                  <a:pt x="196" y="65"/>
                </a:lnTo>
                <a:lnTo>
                  <a:pt x="206" y="76"/>
                </a:lnTo>
                <a:lnTo>
                  <a:pt x="206" y="97"/>
                </a:lnTo>
                <a:lnTo>
                  <a:pt x="206" y="119"/>
                </a:lnTo>
                <a:lnTo>
                  <a:pt x="206" y="130"/>
                </a:lnTo>
                <a:lnTo>
                  <a:pt x="206" y="163"/>
                </a:lnTo>
                <a:lnTo>
                  <a:pt x="196" y="174"/>
                </a:lnTo>
                <a:lnTo>
                  <a:pt x="196" y="195"/>
                </a:lnTo>
                <a:lnTo>
                  <a:pt x="196" y="206"/>
                </a:lnTo>
                <a:lnTo>
                  <a:pt x="196" y="228"/>
                </a:lnTo>
                <a:lnTo>
                  <a:pt x="196" y="261"/>
                </a:lnTo>
                <a:lnTo>
                  <a:pt x="196" y="282"/>
                </a:lnTo>
                <a:lnTo>
                  <a:pt x="196" y="315"/>
                </a:lnTo>
                <a:lnTo>
                  <a:pt x="196" y="348"/>
                </a:lnTo>
                <a:lnTo>
                  <a:pt x="196" y="391"/>
                </a:lnTo>
                <a:lnTo>
                  <a:pt x="185" y="424"/>
                </a:lnTo>
                <a:lnTo>
                  <a:pt x="185" y="467"/>
                </a:lnTo>
                <a:lnTo>
                  <a:pt x="185" y="522"/>
                </a:lnTo>
                <a:lnTo>
                  <a:pt x="185" y="565"/>
                </a:lnTo>
                <a:lnTo>
                  <a:pt x="185" y="620"/>
                </a:lnTo>
                <a:lnTo>
                  <a:pt x="185" y="674"/>
                </a:lnTo>
                <a:lnTo>
                  <a:pt x="98" y="674"/>
                </a:lnTo>
                <a:lnTo>
                  <a:pt x="98" y="620"/>
                </a:lnTo>
                <a:lnTo>
                  <a:pt x="98" y="565"/>
                </a:lnTo>
                <a:lnTo>
                  <a:pt x="98" y="522"/>
                </a:lnTo>
                <a:lnTo>
                  <a:pt x="98" y="467"/>
                </a:lnTo>
                <a:lnTo>
                  <a:pt x="98" y="424"/>
                </a:lnTo>
                <a:lnTo>
                  <a:pt x="98" y="380"/>
                </a:lnTo>
                <a:lnTo>
                  <a:pt x="98" y="348"/>
                </a:lnTo>
                <a:lnTo>
                  <a:pt x="98" y="315"/>
                </a:lnTo>
                <a:lnTo>
                  <a:pt x="87" y="282"/>
                </a:lnTo>
                <a:lnTo>
                  <a:pt x="87" y="250"/>
                </a:lnTo>
                <a:lnTo>
                  <a:pt x="87" y="228"/>
                </a:lnTo>
                <a:lnTo>
                  <a:pt x="87" y="206"/>
                </a:lnTo>
                <a:lnTo>
                  <a:pt x="87" y="185"/>
                </a:lnTo>
                <a:lnTo>
                  <a:pt x="87" y="174"/>
                </a:lnTo>
                <a:lnTo>
                  <a:pt x="87" y="163"/>
                </a:lnTo>
                <a:lnTo>
                  <a:pt x="87" y="152"/>
                </a:lnTo>
                <a:lnTo>
                  <a:pt x="76" y="119"/>
                </a:lnTo>
                <a:lnTo>
                  <a:pt x="65" y="97"/>
                </a:lnTo>
                <a:lnTo>
                  <a:pt x="43" y="76"/>
                </a:lnTo>
                <a:lnTo>
                  <a:pt x="33" y="54"/>
                </a:lnTo>
                <a:lnTo>
                  <a:pt x="22" y="54"/>
                </a:lnTo>
                <a:lnTo>
                  <a:pt x="11" y="43"/>
                </a:lnTo>
                <a:lnTo>
                  <a:pt x="0" y="32"/>
                </a:lnTo>
                <a:lnTo>
                  <a:pt x="11" y="21"/>
                </a:lnTo>
                <a:lnTo>
                  <a:pt x="22" y="10"/>
                </a:lnTo>
                <a:lnTo>
                  <a:pt x="33" y="10"/>
                </a:lnTo>
                <a:lnTo>
                  <a:pt x="43" y="0"/>
                </a:lnTo>
                <a:lnTo>
                  <a:pt x="65" y="10"/>
                </a:lnTo>
                <a:lnTo>
                  <a:pt x="98" y="21"/>
                </a:lnTo>
                <a:lnTo>
                  <a:pt x="130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9" name="Freeform 87"/>
          <p:cNvSpPr>
            <a:spLocks noChangeArrowheads="1"/>
          </p:cNvSpPr>
          <p:nvPr/>
        </p:nvSpPr>
        <p:spPr bwMode="auto">
          <a:xfrm>
            <a:off x="7119938" y="1981200"/>
            <a:ext cx="138112" cy="525463"/>
          </a:xfrm>
          <a:custGeom>
            <a:avLst/>
            <a:gdLst>
              <a:gd name="T0" fmla="*/ 22 w 217"/>
              <a:gd name="T1" fmla="*/ 827 h 827"/>
              <a:gd name="T2" fmla="*/ 22 w 217"/>
              <a:gd name="T3" fmla="*/ 816 h 827"/>
              <a:gd name="T4" fmla="*/ 22 w 217"/>
              <a:gd name="T5" fmla="*/ 794 h 827"/>
              <a:gd name="T6" fmla="*/ 22 w 217"/>
              <a:gd name="T7" fmla="*/ 773 h 827"/>
              <a:gd name="T8" fmla="*/ 22 w 217"/>
              <a:gd name="T9" fmla="*/ 751 h 827"/>
              <a:gd name="T10" fmla="*/ 32 w 217"/>
              <a:gd name="T11" fmla="*/ 718 h 827"/>
              <a:gd name="T12" fmla="*/ 32 w 217"/>
              <a:gd name="T13" fmla="*/ 675 h 827"/>
              <a:gd name="T14" fmla="*/ 32 w 217"/>
              <a:gd name="T15" fmla="*/ 631 h 827"/>
              <a:gd name="T16" fmla="*/ 43 w 217"/>
              <a:gd name="T17" fmla="*/ 577 h 827"/>
              <a:gd name="T18" fmla="*/ 43 w 217"/>
              <a:gd name="T19" fmla="*/ 522 h 827"/>
              <a:gd name="T20" fmla="*/ 43 w 217"/>
              <a:gd name="T21" fmla="*/ 479 h 827"/>
              <a:gd name="T22" fmla="*/ 54 w 217"/>
              <a:gd name="T23" fmla="*/ 424 h 827"/>
              <a:gd name="T24" fmla="*/ 54 w 217"/>
              <a:gd name="T25" fmla="*/ 381 h 827"/>
              <a:gd name="T26" fmla="*/ 54 w 217"/>
              <a:gd name="T27" fmla="*/ 348 h 827"/>
              <a:gd name="T28" fmla="*/ 54 w 217"/>
              <a:gd name="T29" fmla="*/ 305 h 827"/>
              <a:gd name="T30" fmla="*/ 54 w 217"/>
              <a:gd name="T31" fmla="*/ 272 h 827"/>
              <a:gd name="T32" fmla="*/ 65 w 217"/>
              <a:gd name="T33" fmla="*/ 239 h 827"/>
              <a:gd name="T34" fmla="*/ 65 w 217"/>
              <a:gd name="T35" fmla="*/ 207 h 827"/>
              <a:gd name="T36" fmla="*/ 65 w 217"/>
              <a:gd name="T37" fmla="*/ 185 h 827"/>
              <a:gd name="T38" fmla="*/ 54 w 217"/>
              <a:gd name="T39" fmla="*/ 152 h 827"/>
              <a:gd name="T40" fmla="*/ 54 w 217"/>
              <a:gd name="T41" fmla="*/ 130 h 827"/>
              <a:gd name="T42" fmla="*/ 54 w 217"/>
              <a:gd name="T43" fmla="*/ 120 h 827"/>
              <a:gd name="T44" fmla="*/ 43 w 217"/>
              <a:gd name="T45" fmla="*/ 98 h 827"/>
              <a:gd name="T46" fmla="*/ 32 w 217"/>
              <a:gd name="T47" fmla="*/ 87 h 827"/>
              <a:gd name="T48" fmla="*/ 32 w 217"/>
              <a:gd name="T49" fmla="*/ 76 h 827"/>
              <a:gd name="T50" fmla="*/ 22 w 217"/>
              <a:gd name="T51" fmla="*/ 65 h 827"/>
              <a:gd name="T52" fmla="*/ 11 w 217"/>
              <a:gd name="T53" fmla="*/ 54 h 827"/>
              <a:gd name="T54" fmla="*/ 0 w 217"/>
              <a:gd name="T55" fmla="*/ 33 h 827"/>
              <a:gd name="T56" fmla="*/ 11 w 217"/>
              <a:gd name="T57" fmla="*/ 22 h 827"/>
              <a:gd name="T58" fmla="*/ 22 w 217"/>
              <a:gd name="T59" fmla="*/ 11 h 827"/>
              <a:gd name="T60" fmla="*/ 32 w 217"/>
              <a:gd name="T61" fmla="*/ 0 h 827"/>
              <a:gd name="T62" fmla="*/ 43 w 217"/>
              <a:gd name="T63" fmla="*/ 0 h 827"/>
              <a:gd name="T64" fmla="*/ 65 w 217"/>
              <a:gd name="T65" fmla="*/ 0 h 827"/>
              <a:gd name="T66" fmla="*/ 76 w 217"/>
              <a:gd name="T67" fmla="*/ 0 h 827"/>
              <a:gd name="T68" fmla="*/ 98 w 217"/>
              <a:gd name="T69" fmla="*/ 11 h 827"/>
              <a:gd name="T70" fmla="*/ 130 w 217"/>
              <a:gd name="T71" fmla="*/ 22 h 827"/>
              <a:gd name="T72" fmla="*/ 163 w 217"/>
              <a:gd name="T73" fmla="*/ 33 h 827"/>
              <a:gd name="T74" fmla="*/ 185 w 217"/>
              <a:gd name="T75" fmla="*/ 43 h 827"/>
              <a:gd name="T76" fmla="*/ 206 w 217"/>
              <a:gd name="T77" fmla="*/ 54 h 827"/>
              <a:gd name="T78" fmla="*/ 206 w 217"/>
              <a:gd name="T79" fmla="*/ 65 h 827"/>
              <a:gd name="T80" fmla="*/ 217 w 217"/>
              <a:gd name="T81" fmla="*/ 76 h 827"/>
              <a:gd name="T82" fmla="*/ 217 w 217"/>
              <a:gd name="T83" fmla="*/ 98 h 827"/>
              <a:gd name="T84" fmla="*/ 217 w 217"/>
              <a:gd name="T85" fmla="*/ 130 h 827"/>
              <a:gd name="T86" fmla="*/ 217 w 217"/>
              <a:gd name="T87" fmla="*/ 163 h 827"/>
              <a:gd name="T88" fmla="*/ 217 w 217"/>
              <a:gd name="T89" fmla="*/ 207 h 827"/>
              <a:gd name="T90" fmla="*/ 206 w 217"/>
              <a:gd name="T91" fmla="*/ 250 h 827"/>
              <a:gd name="T92" fmla="*/ 195 w 217"/>
              <a:gd name="T93" fmla="*/ 294 h 827"/>
              <a:gd name="T94" fmla="*/ 185 w 217"/>
              <a:gd name="T95" fmla="*/ 348 h 827"/>
              <a:gd name="T96" fmla="*/ 174 w 217"/>
              <a:gd name="T97" fmla="*/ 413 h 827"/>
              <a:gd name="T98" fmla="*/ 163 w 217"/>
              <a:gd name="T99" fmla="*/ 479 h 827"/>
              <a:gd name="T100" fmla="*/ 152 w 217"/>
              <a:gd name="T101" fmla="*/ 544 h 827"/>
              <a:gd name="T102" fmla="*/ 141 w 217"/>
              <a:gd name="T103" fmla="*/ 609 h 827"/>
              <a:gd name="T104" fmla="*/ 130 w 217"/>
              <a:gd name="T105" fmla="*/ 675 h 827"/>
              <a:gd name="T106" fmla="*/ 130 w 217"/>
              <a:gd name="T107" fmla="*/ 751 h 827"/>
              <a:gd name="T108" fmla="*/ 119 w 217"/>
              <a:gd name="T109" fmla="*/ 827 h 827"/>
              <a:gd name="T110" fmla="*/ 22 w 217"/>
              <a:gd name="T111" fmla="*/ 827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7" h="827">
                <a:moveTo>
                  <a:pt x="22" y="827"/>
                </a:moveTo>
                <a:lnTo>
                  <a:pt x="22" y="816"/>
                </a:lnTo>
                <a:lnTo>
                  <a:pt x="22" y="794"/>
                </a:lnTo>
                <a:lnTo>
                  <a:pt x="22" y="773"/>
                </a:lnTo>
                <a:lnTo>
                  <a:pt x="22" y="751"/>
                </a:lnTo>
                <a:lnTo>
                  <a:pt x="32" y="718"/>
                </a:lnTo>
                <a:lnTo>
                  <a:pt x="32" y="675"/>
                </a:lnTo>
                <a:lnTo>
                  <a:pt x="32" y="631"/>
                </a:lnTo>
                <a:lnTo>
                  <a:pt x="43" y="577"/>
                </a:lnTo>
                <a:lnTo>
                  <a:pt x="43" y="522"/>
                </a:lnTo>
                <a:lnTo>
                  <a:pt x="43" y="479"/>
                </a:lnTo>
                <a:lnTo>
                  <a:pt x="54" y="424"/>
                </a:lnTo>
                <a:lnTo>
                  <a:pt x="54" y="381"/>
                </a:lnTo>
                <a:lnTo>
                  <a:pt x="54" y="348"/>
                </a:lnTo>
                <a:lnTo>
                  <a:pt x="54" y="305"/>
                </a:lnTo>
                <a:lnTo>
                  <a:pt x="54" y="272"/>
                </a:lnTo>
                <a:lnTo>
                  <a:pt x="65" y="239"/>
                </a:lnTo>
                <a:lnTo>
                  <a:pt x="65" y="207"/>
                </a:lnTo>
                <a:lnTo>
                  <a:pt x="65" y="185"/>
                </a:lnTo>
                <a:lnTo>
                  <a:pt x="54" y="152"/>
                </a:lnTo>
                <a:lnTo>
                  <a:pt x="54" y="130"/>
                </a:lnTo>
                <a:lnTo>
                  <a:pt x="54" y="120"/>
                </a:lnTo>
                <a:lnTo>
                  <a:pt x="43" y="98"/>
                </a:lnTo>
                <a:lnTo>
                  <a:pt x="32" y="87"/>
                </a:lnTo>
                <a:lnTo>
                  <a:pt x="32" y="76"/>
                </a:lnTo>
                <a:lnTo>
                  <a:pt x="22" y="65"/>
                </a:lnTo>
                <a:lnTo>
                  <a:pt x="11" y="54"/>
                </a:lnTo>
                <a:lnTo>
                  <a:pt x="0" y="33"/>
                </a:lnTo>
                <a:lnTo>
                  <a:pt x="11" y="22"/>
                </a:lnTo>
                <a:lnTo>
                  <a:pt x="22" y="11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76" y="0"/>
                </a:lnTo>
                <a:lnTo>
                  <a:pt x="98" y="11"/>
                </a:lnTo>
                <a:lnTo>
                  <a:pt x="130" y="22"/>
                </a:lnTo>
                <a:lnTo>
                  <a:pt x="163" y="33"/>
                </a:lnTo>
                <a:lnTo>
                  <a:pt x="185" y="43"/>
                </a:lnTo>
                <a:lnTo>
                  <a:pt x="206" y="54"/>
                </a:lnTo>
                <a:lnTo>
                  <a:pt x="206" y="65"/>
                </a:lnTo>
                <a:lnTo>
                  <a:pt x="217" y="76"/>
                </a:lnTo>
                <a:lnTo>
                  <a:pt x="217" y="98"/>
                </a:lnTo>
                <a:lnTo>
                  <a:pt x="217" y="130"/>
                </a:lnTo>
                <a:lnTo>
                  <a:pt x="217" y="163"/>
                </a:lnTo>
                <a:lnTo>
                  <a:pt x="217" y="207"/>
                </a:lnTo>
                <a:lnTo>
                  <a:pt x="206" y="250"/>
                </a:lnTo>
                <a:lnTo>
                  <a:pt x="195" y="294"/>
                </a:lnTo>
                <a:lnTo>
                  <a:pt x="185" y="348"/>
                </a:lnTo>
                <a:lnTo>
                  <a:pt x="174" y="413"/>
                </a:lnTo>
                <a:lnTo>
                  <a:pt x="163" y="479"/>
                </a:lnTo>
                <a:lnTo>
                  <a:pt x="152" y="544"/>
                </a:lnTo>
                <a:lnTo>
                  <a:pt x="141" y="609"/>
                </a:lnTo>
                <a:lnTo>
                  <a:pt x="130" y="675"/>
                </a:lnTo>
                <a:lnTo>
                  <a:pt x="130" y="751"/>
                </a:lnTo>
                <a:lnTo>
                  <a:pt x="119" y="827"/>
                </a:lnTo>
                <a:lnTo>
                  <a:pt x="22" y="8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0" name="Freeform 88"/>
          <p:cNvSpPr>
            <a:spLocks noChangeArrowheads="1"/>
          </p:cNvSpPr>
          <p:nvPr/>
        </p:nvSpPr>
        <p:spPr bwMode="auto">
          <a:xfrm>
            <a:off x="6699250" y="2409825"/>
            <a:ext cx="952500" cy="200025"/>
          </a:xfrm>
          <a:custGeom>
            <a:avLst/>
            <a:gdLst>
              <a:gd name="T0" fmla="*/ 869 w 1500"/>
              <a:gd name="T1" fmla="*/ 65 h 315"/>
              <a:gd name="T2" fmla="*/ 1032 w 1500"/>
              <a:gd name="T3" fmla="*/ 32 h 315"/>
              <a:gd name="T4" fmla="*/ 1163 w 1500"/>
              <a:gd name="T5" fmla="*/ 10 h 315"/>
              <a:gd name="T6" fmla="*/ 1250 w 1500"/>
              <a:gd name="T7" fmla="*/ 0 h 315"/>
              <a:gd name="T8" fmla="*/ 1326 w 1500"/>
              <a:gd name="T9" fmla="*/ 0 h 315"/>
              <a:gd name="T10" fmla="*/ 1413 w 1500"/>
              <a:gd name="T11" fmla="*/ 21 h 315"/>
              <a:gd name="T12" fmla="*/ 1467 w 1500"/>
              <a:gd name="T13" fmla="*/ 76 h 315"/>
              <a:gd name="T14" fmla="*/ 1500 w 1500"/>
              <a:gd name="T15" fmla="*/ 98 h 315"/>
              <a:gd name="T16" fmla="*/ 1500 w 1500"/>
              <a:gd name="T17" fmla="*/ 119 h 315"/>
              <a:gd name="T18" fmla="*/ 1489 w 1500"/>
              <a:gd name="T19" fmla="*/ 141 h 315"/>
              <a:gd name="T20" fmla="*/ 1467 w 1500"/>
              <a:gd name="T21" fmla="*/ 152 h 315"/>
              <a:gd name="T22" fmla="*/ 1413 w 1500"/>
              <a:gd name="T23" fmla="*/ 152 h 315"/>
              <a:gd name="T24" fmla="*/ 1326 w 1500"/>
              <a:gd name="T25" fmla="*/ 152 h 315"/>
              <a:gd name="T26" fmla="*/ 1206 w 1500"/>
              <a:gd name="T27" fmla="*/ 152 h 315"/>
              <a:gd name="T28" fmla="*/ 1065 w 1500"/>
              <a:gd name="T29" fmla="*/ 152 h 315"/>
              <a:gd name="T30" fmla="*/ 913 w 1500"/>
              <a:gd name="T31" fmla="*/ 174 h 315"/>
              <a:gd name="T32" fmla="*/ 750 w 1500"/>
              <a:gd name="T33" fmla="*/ 195 h 315"/>
              <a:gd name="T34" fmla="*/ 576 w 1500"/>
              <a:gd name="T35" fmla="*/ 239 h 315"/>
              <a:gd name="T36" fmla="*/ 489 w 1500"/>
              <a:gd name="T37" fmla="*/ 250 h 315"/>
              <a:gd name="T38" fmla="*/ 402 w 1500"/>
              <a:gd name="T39" fmla="*/ 272 h 315"/>
              <a:gd name="T40" fmla="*/ 337 w 1500"/>
              <a:gd name="T41" fmla="*/ 283 h 315"/>
              <a:gd name="T42" fmla="*/ 282 w 1500"/>
              <a:gd name="T43" fmla="*/ 293 h 315"/>
              <a:gd name="T44" fmla="*/ 228 w 1500"/>
              <a:gd name="T45" fmla="*/ 304 h 315"/>
              <a:gd name="T46" fmla="*/ 195 w 1500"/>
              <a:gd name="T47" fmla="*/ 315 h 315"/>
              <a:gd name="T48" fmla="*/ 174 w 1500"/>
              <a:gd name="T49" fmla="*/ 315 h 315"/>
              <a:gd name="T50" fmla="*/ 130 w 1500"/>
              <a:gd name="T51" fmla="*/ 315 h 315"/>
              <a:gd name="T52" fmla="*/ 87 w 1500"/>
              <a:gd name="T53" fmla="*/ 315 h 315"/>
              <a:gd name="T54" fmla="*/ 43 w 1500"/>
              <a:gd name="T55" fmla="*/ 293 h 315"/>
              <a:gd name="T56" fmla="*/ 11 w 1500"/>
              <a:gd name="T57" fmla="*/ 272 h 315"/>
              <a:gd name="T58" fmla="*/ 0 w 1500"/>
              <a:gd name="T59" fmla="*/ 250 h 315"/>
              <a:gd name="T60" fmla="*/ 32 w 1500"/>
              <a:gd name="T61" fmla="*/ 239 h 315"/>
              <a:gd name="T62" fmla="*/ 97 w 1500"/>
              <a:gd name="T63" fmla="*/ 217 h 315"/>
              <a:gd name="T64" fmla="*/ 195 w 1500"/>
              <a:gd name="T65" fmla="*/ 195 h 315"/>
              <a:gd name="T66" fmla="*/ 304 w 1500"/>
              <a:gd name="T67" fmla="*/ 174 h 315"/>
              <a:gd name="T68" fmla="*/ 445 w 1500"/>
              <a:gd name="T69" fmla="*/ 141 h 315"/>
              <a:gd name="T70" fmla="*/ 598 w 1500"/>
              <a:gd name="T71" fmla="*/ 119 h 315"/>
              <a:gd name="T72" fmla="*/ 782 w 1500"/>
              <a:gd name="T73" fmla="*/ 87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0" h="315">
                <a:moveTo>
                  <a:pt x="782" y="87"/>
                </a:moveTo>
                <a:lnTo>
                  <a:pt x="869" y="65"/>
                </a:lnTo>
                <a:lnTo>
                  <a:pt x="956" y="43"/>
                </a:lnTo>
                <a:lnTo>
                  <a:pt x="1032" y="32"/>
                </a:lnTo>
                <a:lnTo>
                  <a:pt x="1098" y="21"/>
                </a:lnTo>
                <a:lnTo>
                  <a:pt x="1163" y="10"/>
                </a:lnTo>
                <a:lnTo>
                  <a:pt x="1206" y="10"/>
                </a:lnTo>
                <a:lnTo>
                  <a:pt x="1250" y="0"/>
                </a:lnTo>
                <a:lnTo>
                  <a:pt x="1282" y="0"/>
                </a:lnTo>
                <a:lnTo>
                  <a:pt x="1326" y="0"/>
                </a:lnTo>
                <a:lnTo>
                  <a:pt x="1369" y="10"/>
                </a:lnTo>
                <a:lnTo>
                  <a:pt x="1413" y="21"/>
                </a:lnTo>
                <a:lnTo>
                  <a:pt x="1446" y="54"/>
                </a:lnTo>
                <a:lnTo>
                  <a:pt x="1467" y="76"/>
                </a:lnTo>
                <a:lnTo>
                  <a:pt x="1489" y="87"/>
                </a:lnTo>
                <a:lnTo>
                  <a:pt x="1500" y="98"/>
                </a:lnTo>
                <a:lnTo>
                  <a:pt x="1500" y="108"/>
                </a:lnTo>
                <a:lnTo>
                  <a:pt x="1500" y="119"/>
                </a:lnTo>
                <a:lnTo>
                  <a:pt x="1500" y="130"/>
                </a:lnTo>
                <a:lnTo>
                  <a:pt x="1489" y="141"/>
                </a:lnTo>
                <a:lnTo>
                  <a:pt x="1478" y="141"/>
                </a:lnTo>
                <a:lnTo>
                  <a:pt x="1467" y="152"/>
                </a:lnTo>
                <a:lnTo>
                  <a:pt x="1446" y="152"/>
                </a:lnTo>
                <a:lnTo>
                  <a:pt x="1413" y="152"/>
                </a:lnTo>
                <a:lnTo>
                  <a:pt x="1369" y="152"/>
                </a:lnTo>
                <a:lnTo>
                  <a:pt x="1326" y="152"/>
                </a:lnTo>
                <a:lnTo>
                  <a:pt x="1272" y="152"/>
                </a:lnTo>
                <a:lnTo>
                  <a:pt x="1206" y="152"/>
                </a:lnTo>
                <a:lnTo>
                  <a:pt x="1141" y="152"/>
                </a:lnTo>
                <a:lnTo>
                  <a:pt x="1065" y="152"/>
                </a:lnTo>
                <a:lnTo>
                  <a:pt x="1000" y="163"/>
                </a:lnTo>
                <a:lnTo>
                  <a:pt x="913" y="174"/>
                </a:lnTo>
                <a:lnTo>
                  <a:pt x="837" y="185"/>
                </a:lnTo>
                <a:lnTo>
                  <a:pt x="750" y="195"/>
                </a:lnTo>
                <a:lnTo>
                  <a:pt x="663" y="217"/>
                </a:lnTo>
                <a:lnTo>
                  <a:pt x="576" y="239"/>
                </a:lnTo>
                <a:lnTo>
                  <a:pt x="532" y="250"/>
                </a:lnTo>
                <a:lnTo>
                  <a:pt x="489" y="250"/>
                </a:lnTo>
                <a:lnTo>
                  <a:pt x="445" y="261"/>
                </a:lnTo>
                <a:lnTo>
                  <a:pt x="402" y="272"/>
                </a:lnTo>
                <a:lnTo>
                  <a:pt x="369" y="283"/>
                </a:lnTo>
                <a:lnTo>
                  <a:pt x="337" y="283"/>
                </a:lnTo>
                <a:lnTo>
                  <a:pt x="304" y="293"/>
                </a:lnTo>
                <a:lnTo>
                  <a:pt x="282" y="293"/>
                </a:lnTo>
                <a:lnTo>
                  <a:pt x="261" y="304"/>
                </a:lnTo>
                <a:lnTo>
                  <a:pt x="228" y="304"/>
                </a:lnTo>
                <a:lnTo>
                  <a:pt x="217" y="304"/>
                </a:lnTo>
                <a:lnTo>
                  <a:pt x="195" y="315"/>
                </a:lnTo>
                <a:lnTo>
                  <a:pt x="184" y="315"/>
                </a:lnTo>
                <a:lnTo>
                  <a:pt x="174" y="315"/>
                </a:lnTo>
                <a:lnTo>
                  <a:pt x="163" y="315"/>
                </a:lnTo>
                <a:lnTo>
                  <a:pt x="130" y="315"/>
                </a:lnTo>
                <a:lnTo>
                  <a:pt x="108" y="315"/>
                </a:lnTo>
                <a:lnTo>
                  <a:pt x="87" y="315"/>
                </a:lnTo>
                <a:lnTo>
                  <a:pt x="65" y="304"/>
                </a:lnTo>
                <a:lnTo>
                  <a:pt x="43" y="293"/>
                </a:lnTo>
                <a:lnTo>
                  <a:pt x="21" y="283"/>
                </a:lnTo>
                <a:lnTo>
                  <a:pt x="11" y="272"/>
                </a:lnTo>
                <a:lnTo>
                  <a:pt x="0" y="261"/>
                </a:lnTo>
                <a:lnTo>
                  <a:pt x="0" y="250"/>
                </a:lnTo>
                <a:lnTo>
                  <a:pt x="11" y="239"/>
                </a:lnTo>
                <a:lnTo>
                  <a:pt x="32" y="239"/>
                </a:lnTo>
                <a:lnTo>
                  <a:pt x="65" y="228"/>
                </a:lnTo>
                <a:lnTo>
                  <a:pt x="97" y="217"/>
                </a:lnTo>
                <a:lnTo>
                  <a:pt x="141" y="206"/>
                </a:lnTo>
                <a:lnTo>
                  <a:pt x="195" y="195"/>
                </a:lnTo>
                <a:lnTo>
                  <a:pt x="250" y="185"/>
                </a:lnTo>
                <a:lnTo>
                  <a:pt x="304" y="174"/>
                </a:lnTo>
                <a:lnTo>
                  <a:pt x="369" y="163"/>
                </a:lnTo>
                <a:lnTo>
                  <a:pt x="445" y="141"/>
                </a:lnTo>
                <a:lnTo>
                  <a:pt x="521" y="130"/>
                </a:lnTo>
                <a:lnTo>
                  <a:pt x="598" y="119"/>
                </a:lnTo>
                <a:lnTo>
                  <a:pt x="685" y="98"/>
                </a:lnTo>
                <a:lnTo>
                  <a:pt x="782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1" name="Freeform 89"/>
          <p:cNvSpPr>
            <a:spLocks noChangeArrowheads="1"/>
          </p:cNvSpPr>
          <p:nvPr/>
        </p:nvSpPr>
        <p:spPr bwMode="auto">
          <a:xfrm>
            <a:off x="6789738" y="2693988"/>
            <a:ext cx="109537" cy="608012"/>
          </a:xfrm>
          <a:custGeom>
            <a:avLst/>
            <a:gdLst>
              <a:gd name="T0" fmla="*/ 43 w 174"/>
              <a:gd name="T1" fmla="*/ 141 h 957"/>
              <a:gd name="T2" fmla="*/ 22 w 174"/>
              <a:gd name="T3" fmla="*/ 119 h 957"/>
              <a:gd name="T4" fmla="*/ 11 w 174"/>
              <a:gd name="T5" fmla="*/ 98 h 957"/>
              <a:gd name="T6" fmla="*/ 11 w 174"/>
              <a:gd name="T7" fmla="*/ 76 h 957"/>
              <a:gd name="T8" fmla="*/ 11 w 174"/>
              <a:gd name="T9" fmla="*/ 54 h 957"/>
              <a:gd name="T10" fmla="*/ 0 w 174"/>
              <a:gd name="T11" fmla="*/ 43 h 957"/>
              <a:gd name="T12" fmla="*/ 11 w 174"/>
              <a:gd name="T13" fmla="*/ 22 h 957"/>
              <a:gd name="T14" fmla="*/ 33 w 174"/>
              <a:gd name="T15" fmla="*/ 11 h 957"/>
              <a:gd name="T16" fmla="*/ 33 w 174"/>
              <a:gd name="T17" fmla="*/ 0 h 957"/>
              <a:gd name="T18" fmla="*/ 43 w 174"/>
              <a:gd name="T19" fmla="*/ 0 h 957"/>
              <a:gd name="T20" fmla="*/ 54 w 174"/>
              <a:gd name="T21" fmla="*/ 0 h 957"/>
              <a:gd name="T22" fmla="*/ 76 w 174"/>
              <a:gd name="T23" fmla="*/ 0 h 957"/>
              <a:gd name="T24" fmla="*/ 98 w 174"/>
              <a:gd name="T25" fmla="*/ 11 h 957"/>
              <a:gd name="T26" fmla="*/ 120 w 174"/>
              <a:gd name="T27" fmla="*/ 11 h 957"/>
              <a:gd name="T28" fmla="*/ 141 w 174"/>
              <a:gd name="T29" fmla="*/ 11 h 957"/>
              <a:gd name="T30" fmla="*/ 174 w 174"/>
              <a:gd name="T31" fmla="*/ 22 h 957"/>
              <a:gd name="T32" fmla="*/ 174 w 174"/>
              <a:gd name="T33" fmla="*/ 130 h 957"/>
              <a:gd name="T34" fmla="*/ 174 w 174"/>
              <a:gd name="T35" fmla="*/ 228 h 957"/>
              <a:gd name="T36" fmla="*/ 174 w 174"/>
              <a:gd name="T37" fmla="*/ 326 h 957"/>
              <a:gd name="T38" fmla="*/ 174 w 174"/>
              <a:gd name="T39" fmla="*/ 413 h 957"/>
              <a:gd name="T40" fmla="*/ 174 w 174"/>
              <a:gd name="T41" fmla="*/ 500 h 957"/>
              <a:gd name="T42" fmla="*/ 174 w 174"/>
              <a:gd name="T43" fmla="*/ 577 h 957"/>
              <a:gd name="T44" fmla="*/ 174 w 174"/>
              <a:gd name="T45" fmla="*/ 642 h 957"/>
              <a:gd name="T46" fmla="*/ 174 w 174"/>
              <a:gd name="T47" fmla="*/ 707 h 957"/>
              <a:gd name="T48" fmla="*/ 174 w 174"/>
              <a:gd name="T49" fmla="*/ 762 h 957"/>
              <a:gd name="T50" fmla="*/ 163 w 174"/>
              <a:gd name="T51" fmla="*/ 805 h 957"/>
              <a:gd name="T52" fmla="*/ 163 w 174"/>
              <a:gd name="T53" fmla="*/ 849 h 957"/>
              <a:gd name="T54" fmla="*/ 163 w 174"/>
              <a:gd name="T55" fmla="*/ 881 h 957"/>
              <a:gd name="T56" fmla="*/ 163 w 174"/>
              <a:gd name="T57" fmla="*/ 914 h 957"/>
              <a:gd name="T58" fmla="*/ 152 w 174"/>
              <a:gd name="T59" fmla="*/ 936 h 957"/>
              <a:gd name="T60" fmla="*/ 152 w 174"/>
              <a:gd name="T61" fmla="*/ 947 h 957"/>
              <a:gd name="T62" fmla="*/ 152 w 174"/>
              <a:gd name="T63" fmla="*/ 957 h 957"/>
              <a:gd name="T64" fmla="*/ 141 w 174"/>
              <a:gd name="T65" fmla="*/ 957 h 957"/>
              <a:gd name="T66" fmla="*/ 130 w 174"/>
              <a:gd name="T67" fmla="*/ 957 h 957"/>
              <a:gd name="T68" fmla="*/ 120 w 174"/>
              <a:gd name="T69" fmla="*/ 957 h 957"/>
              <a:gd name="T70" fmla="*/ 109 w 174"/>
              <a:gd name="T71" fmla="*/ 957 h 957"/>
              <a:gd name="T72" fmla="*/ 109 w 174"/>
              <a:gd name="T73" fmla="*/ 947 h 957"/>
              <a:gd name="T74" fmla="*/ 98 w 174"/>
              <a:gd name="T75" fmla="*/ 936 h 957"/>
              <a:gd name="T76" fmla="*/ 98 w 174"/>
              <a:gd name="T77" fmla="*/ 914 h 957"/>
              <a:gd name="T78" fmla="*/ 98 w 174"/>
              <a:gd name="T79" fmla="*/ 903 h 957"/>
              <a:gd name="T80" fmla="*/ 87 w 174"/>
              <a:gd name="T81" fmla="*/ 870 h 957"/>
              <a:gd name="T82" fmla="*/ 87 w 174"/>
              <a:gd name="T83" fmla="*/ 838 h 957"/>
              <a:gd name="T84" fmla="*/ 87 w 174"/>
              <a:gd name="T85" fmla="*/ 805 h 957"/>
              <a:gd name="T86" fmla="*/ 76 w 174"/>
              <a:gd name="T87" fmla="*/ 762 h 957"/>
              <a:gd name="T88" fmla="*/ 76 w 174"/>
              <a:gd name="T89" fmla="*/ 707 h 957"/>
              <a:gd name="T90" fmla="*/ 76 w 174"/>
              <a:gd name="T91" fmla="*/ 642 h 957"/>
              <a:gd name="T92" fmla="*/ 76 w 174"/>
              <a:gd name="T93" fmla="*/ 577 h 957"/>
              <a:gd name="T94" fmla="*/ 76 w 174"/>
              <a:gd name="T95" fmla="*/ 500 h 957"/>
              <a:gd name="T96" fmla="*/ 76 w 174"/>
              <a:gd name="T97" fmla="*/ 435 h 957"/>
              <a:gd name="T98" fmla="*/ 65 w 174"/>
              <a:gd name="T99" fmla="*/ 370 h 957"/>
              <a:gd name="T100" fmla="*/ 65 w 174"/>
              <a:gd name="T101" fmla="*/ 315 h 957"/>
              <a:gd name="T102" fmla="*/ 65 w 174"/>
              <a:gd name="T103" fmla="*/ 261 h 957"/>
              <a:gd name="T104" fmla="*/ 54 w 174"/>
              <a:gd name="T105" fmla="*/ 228 h 957"/>
              <a:gd name="T106" fmla="*/ 54 w 174"/>
              <a:gd name="T107" fmla="*/ 185 h 957"/>
              <a:gd name="T108" fmla="*/ 43 w 174"/>
              <a:gd name="T109" fmla="*/ 163 h 957"/>
              <a:gd name="T110" fmla="*/ 43 w 174"/>
              <a:gd name="T111" fmla="*/ 141 h 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4" h="957">
                <a:moveTo>
                  <a:pt x="43" y="141"/>
                </a:moveTo>
                <a:lnTo>
                  <a:pt x="22" y="119"/>
                </a:lnTo>
                <a:lnTo>
                  <a:pt x="11" y="98"/>
                </a:lnTo>
                <a:lnTo>
                  <a:pt x="11" y="76"/>
                </a:lnTo>
                <a:lnTo>
                  <a:pt x="11" y="54"/>
                </a:lnTo>
                <a:lnTo>
                  <a:pt x="0" y="43"/>
                </a:lnTo>
                <a:lnTo>
                  <a:pt x="11" y="22"/>
                </a:lnTo>
                <a:lnTo>
                  <a:pt x="33" y="11"/>
                </a:lnTo>
                <a:lnTo>
                  <a:pt x="33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8" y="11"/>
                </a:lnTo>
                <a:lnTo>
                  <a:pt x="120" y="11"/>
                </a:lnTo>
                <a:lnTo>
                  <a:pt x="141" y="11"/>
                </a:lnTo>
                <a:lnTo>
                  <a:pt x="174" y="22"/>
                </a:lnTo>
                <a:lnTo>
                  <a:pt x="174" y="130"/>
                </a:lnTo>
                <a:lnTo>
                  <a:pt x="174" y="228"/>
                </a:lnTo>
                <a:lnTo>
                  <a:pt x="174" y="326"/>
                </a:lnTo>
                <a:lnTo>
                  <a:pt x="174" y="413"/>
                </a:lnTo>
                <a:lnTo>
                  <a:pt x="174" y="500"/>
                </a:lnTo>
                <a:lnTo>
                  <a:pt x="174" y="577"/>
                </a:lnTo>
                <a:lnTo>
                  <a:pt x="174" y="642"/>
                </a:lnTo>
                <a:lnTo>
                  <a:pt x="174" y="707"/>
                </a:lnTo>
                <a:lnTo>
                  <a:pt x="174" y="762"/>
                </a:lnTo>
                <a:lnTo>
                  <a:pt x="163" y="805"/>
                </a:lnTo>
                <a:lnTo>
                  <a:pt x="163" y="849"/>
                </a:lnTo>
                <a:lnTo>
                  <a:pt x="163" y="881"/>
                </a:lnTo>
                <a:lnTo>
                  <a:pt x="163" y="914"/>
                </a:lnTo>
                <a:lnTo>
                  <a:pt x="152" y="936"/>
                </a:lnTo>
                <a:lnTo>
                  <a:pt x="152" y="947"/>
                </a:lnTo>
                <a:lnTo>
                  <a:pt x="152" y="957"/>
                </a:lnTo>
                <a:lnTo>
                  <a:pt x="141" y="957"/>
                </a:lnTo>
                <a:lnTo>
                  <a:pt x="130" y="957"/>
                </a:lnTo>
                <a:lnTo>
                  <a:pt x="120" y="957"/>
                </a:lnTo>
                <a:lnTo>
                  <a:pt x="109" y="957"/>
                </a:lnTo>
                <a:lnTo>
                  <a:pt x="109" y="947"/>
                </a:lnTo>
                <a:lnTo>
                  <a:pt x="98" y="936"/>
                </a:lnTo>
                <a:lnTo>
                  <a:pt x="98" y="914"/>
                </a:lnTo>
                <a:lnTo>
                  <a:pt x="98" y="903"/>
                </a:lnTo>
                <a:lnTo>
                  <a:pt x="87" y="870"/>
                </a:lnTo>
                <a:lnTo>
                  <a:pt x="87" y="838"/>
                </a:lnTo>
                <a:lnTo>
                  <a:pt x="87" y="805"/>
                </a:lnTo>
                <a:lnTo>
                  <a:pt x="76" y="762"/>
                </a:lnTo>
                <a:lnTo>
                  <a:pt x="76" y="707"/>
                </a:lnTo>
                <a:lnTo>
                  <a:pt x="76" y="642"/>
                </a:lnTo>
                <a:lnTo>
                  <a:pt x="76" y="577"/>
                </a:lnTo>
                <a:lnTo>
                  <a:pt x="76" y="500"/>
                </a:lnTo>
                <a:lnTo>
                  <a:pt x="76" y="435"/>
                </a:lnTo>
                <a:lnTo>
                  <a:pt x="65" y="370"/>
                </a:lnTo>
                <a:lnTo>
                  <a:pt x="65" y="315"/>
                </a:lnTo>
                <a:lnTo>
                  <a:pt x="65" y="261"/>
                </a:lnTo>
                <a:lnTo>
                  <a:pt x="54" y="228"/>
                </a:lnTo>
                <a:lnTo>
                  <a:pt x="54" y="185"/>
                </a:lnTo>
                <a:lnTo>
                  <a:pt x="43" y="163"/>
                </a:lnTo>
                <a:lnTo>
                  <a:pt x="43" y="14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2" name="Freeform 90"/>
          <p:cNvSpPr>
            <a:spLocks noChangeArrowheads="1"/>
          </p:cNvSpPr>
          <p:nvPr/>
        </p:nvSpPr>
        <p:spPr bwMode="auto">
          <a:xfrm>
            <a:off x="6843713" y="2632075"/>
            <a:ext cx="531812" cy="696913"/>
          </a:xfrm>
          <a:custGeom>
            <a:avLst/>
            <a:gdLst>
              <a:gd name="T0" fmla="*/ 87 w 837"/>
              <a:gd name="T1" fmla="*/ 120 h 1099"/>
              <a:gd name="T2" fmla="*/ 261 w 837"/>
              <a:gd name="T3" fmla="*/ 98 h 1099"/>
              <a:gd name="T4" fmla="*/ 380 w 837"/>
              <a:gd name="T5" fmla="*/ 76 h 1099"/>
              <a:gd name="T6" fmla="*/ 446 w 837"/>
              <a:gd name="T7" fmla="*/ 54 h 1099"/>
              <a:gd name="T8" fmla="*/ 500 w 837"/>
              <a:gd name="T9" fmla="*/ 43 h 1099"/>
              <a:gd name="T10" fmla="*/ 533 w 837"/>
              <a:gd name="T11" fmla="*/ 32 h 1099"/>
              <a:gd name="T12" fmla="*/ 576 w 837"/>
              <a:gd name="T13" fmla="*/ 11 h 1099"/>
              <a:gd name="T14" fmla="*/ 598 w 837"/>
              <a:gd name="T15" fmla="*/ 0 h 1099"/>
              <a:gd name="T16" fmla="*/ 620 w 837"/>
              <a:gd name="T17" fmla="*/ 11 h 1099"/>
              <a:gd name="T18" fmla="*/ 652 w 837"/>
              <a:gd name="T19" fmla="*/ 22 h 1099"/>
              <a:gd name="T20" fmla="*/ 696 w 837"/>
              <a:gd name="T21" fmla="*/ 43 h 1099"/>
              <a:gd name="T22" fmla="*/ 750 w 837"/>
              <a:gd name="T23" fmla="*/ 76 h 1099"/>
              <a:gd name="T24" fmla="*/ 794 w 837"/>
              <a:gd name="T25" fmla="*/ 98 h 1099"/>
              <a:gd name="T26" fmla="*/ 826 w 837"/>
              <a:gd name="T27" fmla="*/ 120 h 1099"/>
              <a:gd name="T28" fmla="*/ 837 w 837"/>
              <a:gd name="T29" fmla="*/ 130 h 1099"/>
              <a:gd name="T30" fmla="*/ 837 w 837"/>
              <a:gd name="T31" fmla="*/ 152 h 1099"/>
              <a:gd name="T32" fmla="*/ 826 w 837"/>
              <a:gd name="T33" fmla="*/ 174 h 1099"/>
              <a:gd name="T34" fmla="*/ 815 w 837"/>
              <a:gd name="T35" fmla="*/ 196 h 1099"/>
              <a:gd name="T36" fmla="*/ 804 w 837"/>
              <a:gd name="T37" fmla="*/ 207 h 1099"/>
              <a:gd name="T38" fmla="*/ 794 w 837"/>
              <a:gd name="T39" fmla="*/ 239 h 1099"/>
              <a:gd name="T40" fmla="*/ 794 w 837"/>
              <a:gd name="T41" fmla="*/ 272 h 1099"/>
              <a:gd name="T42" fmla="*/ 794 w 837"/>
              <a:gd name="T43" fmla="*/ 348 h 1099"/>
              <a:gd name="T44" fmla="*/ 794 w 837"/>
              <a:gd name="T45" fmla="*/ 479 h 1099"/>
              <a:gd name="T46" fmla="*/ 794 w 837"/>
              <a:gd name="T47" fmla="*/ 631 h 1099"/>
              <a:gd name="T48" fmla="*/ 794 w 837"/>
              <a:gd name="T49" fmla="*/ 772 h 1099"/>
              <a:gd name="T50" fmla="*/ 783 w 837"/>
              <a:gd name="T51" fmla="*/ 881 h 1099"/>
              <a:gd name="T52" fmla="*/ 761 w 837"/>
              <a:gd name="T53" fmla="*/ 968 h 1099"/>
              <a:gd name="T54" fmla="*/ 739 w 837"/>
              <a:gd name="T55" fmla="*/ 1023 h 1099"/>
              <a:gd name="T56" fmla="*/ 717 w 837"/>
              <a:gd name="T57" fmla="*/ 1055 h 1099"/>
              <a:gd name="T58" fmla="*/ 685 w 837"/>
              <a:gd name="T59" fmla="*/ 1088 h 1099"/>
              <a:gd name="T60" fmla="*/ 674 w 837"/>
              <a:gd name="T61" fmla="*/ 1099 h 1099"/>
              <a:gd name="T62" fmla="*/ 652 w 837"/>
              <a:gd name="T63" fmla="*/ 1099 h 1099"/>
              <a:gd name="T64" fmla="*/ 630 w 837"/>
              <a:gd name="T65" fmla="*/ 1066 h 1099"/>
              <a:gd name="T66" fmla="*/ 630 w 837"/>
              <a:gd name="T67" fmla="*/ 1023 h 1099"/>
              <a:gd name="T68" fmla="*/ 609 w 837"/>
              <a:gd name="T69" fmla="*/ 979 h 1099"/>
              <a:gd name="T70" fmla="*/ 587 w 837"/>
              <a:gd name="T71" fmla="*/ 914 h 1099"/>
              <a:gd name="T72" fmla="*/ 544 w 837"/>
              <a:gd name="T73" fmla="*/ 838 h 1099"/>
              <a:gd name="T74" fmla="*/ 554 w 837"/>
              <a:gd name="T75" fmla="*/ 794 h 1099"/>
              <a:gd name="T76" fmla="*/ 609 w 837"/>
              <a:gd name="T77" fmla="*/ 783 h 1099"/>
              <a:gd name="T78" fmla="*/ 620 w 837"/>
              <a:gd name="T79" fmla="*/ 772 h 1099"/>
              <a:gd name="T80" fmla="*/ 630 w 837"/>
              <a:gd name="T81" fmla="*/ 751 h 1099"/>
              <a:gd name="T82" fmla="*/ 641 w 837"/>
              <a:gd name="T83" fmla="*/ 718 h 1099"/>
              <a:gd name="T84" fmla="*/ 641 w 837"/>
              <a:gd name="T85" fmla="*/ 675 h 1099"/>
              <a:gd name="T86" fmla="*/ 652 w 837"/>
              <a:gd name="T87" fmla="*/ 609 h 1099"/>
              <a:gd name="T88" fmla="*/ 652 w 837"/>
              <a:gd name="T89" fmla="*/ 490 h 1099"/>
              <a:gd name="T90" fmla="*/ 641 w 837"/>
              <a:gd name="T91" fmla="*/ 359 h 1099"/>
              <a:gd name="T92" fmla="*/ 630 w 837"/>
              <a:gd name="T93" fmla="*/ 261 h 1099"/>
              <a:gd name="T94" fmla="*/ 620 w 837"/>
              <a:gd name="T95" fmla="*/ 217 h 1099"/>
              <a:gd name="T96" fmla="*/ 609 w 837"/>
              <a:gd name="T97" fmla="*/ 185 h 1099"/>
              <a:gd name="T98" fmla="*/ 598 w 837"/>
              <a:gd name="T99" fmla="*/ 163 h 1099"/>
              <a:gd name="T100" fmla="*/ 587 w 837"/>
              <a:gd name="T101" fmla="*/ 152 h 1099"/>
              <a:gd name="T102" fmla="*/ 554 w 837"/>
              <a:gd name="T103" fmla="*/ 152 h 1099"/>
              <a:gd name="T104" fmla="*/ 500 w 837"/>
              <a:gd name="T105" fmla="*/ 152 h 1099"/>
              <a:gd name="T106" fmla="*/ 424 w 837"/>
              <a:gd name="T107" fmla="*/ 163 h 1099"/>
              <a:gd name="T108" fmla="*/ 272 w 837"/>
              <a:gd name="T109" fmla="*/ 196 h 1099"/>
              <a:gd name="T110" fmla="*/ 87 w 837"/>
              <a:gd name="T111" fmla="*/ 207 h 1099"/>
              <a:gd name="T112" fmla="*/ 0 w 837"/>
              <a:gd name="T113" fmla="*/ 120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37" h="1099">
                <a:moveTo>
                  <a:pt x="0" y="120"/>
                </a:moveTo>
                <a:lnTo>
                  <a:pt x="87" y="120"/>
                </a:lnTo>
                <a:lnTo>
                  <a:pt x="174" y="109"/>
                </a:lnTo>
                <a:lnTo>
                  <a:pt x="261" y="98"/>
                </a:lnTo>
                <a:lnTo>
                  <a:pt x="348" y="87"/>
                </a:lnTo>
                <a:lnTo>
                  <a:pt x="380" y="76"/>
                </a:lnTo>
                <a:lnTo>
                  <a:pt x="424" y="65"/>
                </a:lnTo>
                <a:lnTo>
                  <a:pt x="446" y="54"/>
                </a:lnTo>
                <a:lnTo>
                  <a:pt x="478" y="54"/>
                </a:lnTo>
                <a:lnTo>
                  <a:pt x="500" y="43"/>
                </a:lnTo>
                <a:lnTo>
                  <a:pt x="522" y="32"/>
                </a:lnTo>
                <a:lnTo>
                  <a:pt x="533" y="32"/>
                </a:lnTo>
                <a:lnTo>
                  <a:pt x="544" y="22"/>
                </a:lnTo>
                <a:lnTo>
                  <a:pt x="576" y="11"/>
                </a:lnTo>
                <a:lnTo>
                  <a:pt x="587" y="0"/>
                </a:lnTo>
                <a:lnTo>
                  <a:pt x="598" y="0"/>
                </a:lnTo>
                <a:lnTo>
                  <a:pt x="609" y="11"/>
                </a:lnTo>
                <a:lnTo>
                  <a:pt x="620" y="11"/>
                </a:lnTo>
                <a:lnTo>
                  <a:pt x="641" y="22"/>
                </a:lnTo>
                <a:lnTo>
                  <a:pt x="652" y="22"/>
                </a:lnTo>
                <a:lnTo>
                  <a:pt x="674" y="32"/>
                </a:lnTo>
                <a:lnTo>
                  <a:pt x="696" y="43"/>
                </a:lnTo>
                <a:lnTo>
                  <a:pt x="728" y="54"/>
                </a:lnTo>
                <a:lnTo>
                  <a:pt x="750" y="76"/>
                </a:lnTo>
                <a:lnTo>
                  <a:pt x="772" y="87"/>
                </a:lnTo>
                <a:lnTo>
                  <a:pt x="794" y="98"/>
                </a:lnTo>
                <a:lnTo>
                  <a:pt x="815" y="109"/>
                </a:lnTo>
                <a:lnTo>
                  <a:pt x="826" y="120"/>
                </a:lnTo>
                <a:lnTo>
                  <a:pt x="826" y="130"/>
                </a:lnTo>
                <a:lnTo>
                  <a:pt x="837" y="130"/>
                </a:lnTo>
                <a:lnTo>
                  <a:pt x="837" y="141"/>
                </a:lnTo>
                <a:lnTo>
                  <a:pt x="837" y="152"/>
                </a:lnTo>
                <a:lnTo>
                  <a:pt x="826" y="163"/>
                </a:lnTo>
                <a:lnTo>
                  <a:pt x="826" y="174"/>
                </a:lnTo>
                <a:lnTo>
                  <a:pt x="815" y="185"/>
                </a:lnTo>
                <a:lnTo>
                  <a:pt x="815" y="196"/>
                </a:lnTo>
                <a:lnTo>
                  <a:pt x="804" y="196"/>
                </a:lnTo>
                <a:lnTo>
                  <a:pt x="804" y="207"/>
                </a:lnTo>
                <a:lnTo>
                  <a:pt x="804" y="228"/>
                </a:lnTo>
                <a:lnTo>
                  <a:pt x="794" y="239"/>
                </a:lnTo>
                <a:lnTo>
                  <a:pt x="794" y="261"/>
                </a:lnTo>
                <a:lnTo>
                  <a:pt x="794" y="272"/>
                </a:lnTo>
                <a:lnTo>
                  <a:pt x="794" y="294"/>
                </a:lnTo>
                <a:lnTo>
                  <a:pt x="794" y="348"/>
                </a:lnTo>
                <a:lnTo>
                  <a:pt x="783" y="413"/>
                </a:lnTo>
                <a:lnTo>
                  <a:pt x="794" y="479"/>
                </a:lnTo>
                <a:lnTo>
                  <a:pt x="794" y="555"/>
                </a:lnTo>
                <a:lnTo>
                  <a:pt x="794" y="631"/>
                </a:lnTo>
                <a:lnTo>
                  <a:pt x="794" y="707"/>
                </a:lnTo>
                <a:lnTo>
                  <a:pt x="794" y="772"/>
                </a:lnTo>
                <a:lnTo>
                  <a:pt x="783" y="838"/>
                </a:lnTo>
                <a:lnTo>
                  <a:pt x="783" y="881"/>
                </a:lnTo>
                <a:lnTo>
                  <a:pt x="772" y="925"/>
                </a:lnTo>
                <a:lnTo>
                  <a:pt x="761" y="968"/>
                </a:lnTo>
                <a:lnTo>
                  <a:pt x="750" y="1001"/>
                </a:lnTo>
                <a:lnTo>
                  <a:pt x="739" y="1023"/>
                </a:lnTo>
                <a:lnTo>
                  <a:pt x="728" y="1045"/>
                </a:lnTo>
                <a:lnTo>
                  <a:pt x="717" y="1055"/>
                </a:lnTo>
                <a:lnTo>
                  <a:pt x="707" y="1077"/>
                </a:lnTo>
                <a:lnTo>
                  <a:pt x="685" y="1088"/>
                </a:lnTo>
                <a:lnTo>
                  <a:pt x="685" y="1099"/>
                </a:lnTo>
                <a:lnTo>
                  <a:pt x="674" y="1099"/>
                </a:lnTo>
                <a:lnTo>
                  <a:pt x="663" y="1099"/>
                </a:lnTo>
                <a:lnTo>
                  <a:pt x="652" y="1099"/>
                </a:lnTo>
                <a:lnTo>
                  <a:pt x="641" y="1088"/>
                </a:lnTo>
                <a:lnTo>
                  <a:pt x="630" y="1066"/>
                </a:lnTo>
                <a:lnTo>
                  <a:pt x="630" y="1045"/>
                </a:lnTo>
                <a:lnTo>
                  <a:pt x="630" y="1023"/>
                </a:lnTo>
                <a:lnTo>
                  <a:pt x="620" y="1001"/>
                </a:lnTo>
                <a:lnTo>
                  <a:pt x="609" y="979"/>
                </a:lnTo>
                <a:lnTo>
                  <a:pt x="598" y="947"/>
                </a:lnTo>
                <a:lnTo>
                  <a:pt x="587" y="914"/>
                </a:lnTo>
                <a:lnTo>
                  <a:pt x="565" y="870"/>
                </a:lnTo>
                <a:lnTo>
                  <a:pt x="544" y="838"/>
                </a:lnTo>
                <a:lnTo>
                  <a:pt x="522" y="783"/>
                </a:lnTo>
                <a:lnTo>
                  <a:pt x="554" y="794"/>
                </a:lnTo>
                <a:lnTo>
                  <a:pt x="587" y="794"/>
                </a:lnTo>
                <a:lnTo>
                  <a:pt x="609" y="783"/>
                </a:lnTo>
                <a:lnTo>
                  <a:pt x="620" y="783"/>
                </a:lnTo>
                <a:lnTo>
                  <a:pt x="620" y="772"/>
                </a:lnTo>
                <a:lnTo>
                  <a:pt x="630" y="762"/>
                </a:lnTo>
                <a:lnTo>
                  <a:pt x="630" y="751"/>
                </a:lnTo>
                <a:lnTo>
                  <a:pt x="641" y="740"/>
                </a:lnTo>
                <a:lnTo>
                  <a:pt x="641" y="718"/>
                </a:lnTo>
                <a:lnTo>
                  <a:pt x="641" y="696"/>
                </a:lnTo>
                <a:lnTo>
                  <a:pt x="641" y="675"/>
                </a:lnTo>
                <a:lnTo>
                  <a:pt x="652" y="642"/>
                </a:lnTo>
                <a:lnTo>
                  <a:pt x="652" y="609"/>
                </a:lnTo>
                <a:lnTo>
                  <a:pt x="652" y="566"/>
                </a:lnTo>
                <a:lnTo>
                  <a:pt x="652" y="490"/>
                </a:lnTo>
                <a:lnTo>
                  <a:pt x="652" y="424"/>
                </a:lnTo>
                <a:lnTo>
                  <a:pt x="641" y="359"/>
                </a:lnTo>
                <a:lnTo>
                  <a:pt x="641" y="294"/>
                </a:lnTo>
                <a:lnTo>
                  <a:pt x="630" y="261"/>
                </a:lnTo>
                <a:lnTo>
                  <a:pt x="630" y="239"/>
                </a:lnTo>
                <a:lnTo>
                  <a:pt x="620" y="217"/>
                </a:lnTo>
                <a:lnTo>
                  <a:pt x="620" y="196"/>
                </a:lnTo>
                <a:lnTo>
                  <a:pt x="609" y="185"/>
                </a:lnTo>
                <a:lnTo>
                  <a:pt x="609" y="163"/>
                </a:lnTo>
                <a:lnTo>
                  <a:pt x="598" y="163"/>
                </a:lnTo>
                <a:lnTo>
                  <a:pt x="598" y="152"/>
                </a:lnTo>
                <a:lnTo>
                  <a:pt x="587" y="152"/>
                </a:lnTo>
                <a:lnTo>
                  <a:pt x="576" y="152"/>
                </a:lnTo>
                <a:lnTo>
                  <a:pt x="554" y="152"/>
                </a:lnTo>
                <a:lnTo>
                  <a:pt x="533" y="152"/>
                </a:lnTo>
                <a:lnTo>
                  <a:pt x="500" y="152"/>
                </a:lnTo>
                <a:lnTo>
                  <a:pt x="467" y="163"/>
                </a:lnTo>
                <a:lnTo>
                  <a:pt x="424" y="163"/>
                </a:lnTo>
                <a:lnTo>
                  <a:pt x="380" y="174"/>
                </a:lnTo>
                <a:lnTo>
                  <a:pt x="272" y="196"/>
                </a:lnTo>
                <a:lnTo>
                  <a:pt x="174" y="207"/>
                </a:lnTo>
                <a:lnTo>
                  <a:pt x="87" y="207"/>
                </a:lnTo>
                <a:lnTo>
                  <a:pt x="0" y="207"/>
                </a:lnTo>
                <a:lnTo>
                  <a:pt x="0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3" name="Freeform 91"/>
          <p:cNvSpPr>
            <a:spLocks noChangeArrowheads="1"/>
          </p:cNvSpPr>
          <p:nvPr/>
        </p:nvSpPr>
        <p:spPr bwMode="auto">
          <a:xfrm>
            <a:off x="6858000" y="2879725"/>
            <a:ext cx="311150" cy="82550"/>
          </a:xfrm>
          <a:custGeom>
            <a:avLst/>
            <a:gdLst>
              <a:gd name="T0" fmla="*/ 206 w 489"/>
              <a:gd name="T1" fmla="*/ 21 h 130"/>
              <a:gd name="T2" fmla="*/ 239 w 489"/>
              <a:gd name="T3" fmla="*/ 21 h 130"/>
              <a:gd name="T4" fmla="*/ 282 w 489"/>
              <a:gd name="T5" fmla="*/ 10 h 130"/>
              <a:gd name="T6" fmla="*/ 315 w 489"/>
              <a:gd name="T7" fmla="*/ 0 h 130"/>
              <a:gd name="T8" fmla="*/ 348 w 489"/>
              <a:gd name="T9" fmla="*/ 0 h 130"/>
              <a:gd name="T10" fmla="*/ 391 w 489"/>
              <a:gd name="T11" fmla="*/ 0 h 130"/>
              <a:gd name="T12" fmla="*/ 424 w 489"/>
              <a:gd name="T13" fmla="*/ 10 h 130"/>
              <a:gd name="T14" fmla="*/ 445 w 489"/>
              <a:gd name="T15" fmla="*/ 10 h 130"/>
              <a:gd name="T16" fmla="*/ 467 w 489"/>
              <a:gd name="T17" fmla="*/ 21 h 130"/>
              <a:gd name="T18" fmla="*/ 478 w 489"/>
              <a:gd name="T19" fmla="*/ 43 h 130"/>
              <a:gd name="T20" fmla="*/ 489 w 489"/>
              <a:gd name="T21" fmla="*/ 54 h 130"/>
              <a:gd name="T22" fmla="*/ 489 w 489"/>
              <a:gd name="T23" fmla="*/ 65 h 130"/>
              <a:gd name="T24" fmla="*/ 478 w 489"/>
              <a:gd name="T25" fmla="*/ 65 h 130"/>
              <a:gd name="T26" fmla="*/ 478 w 489"/>
              <a:gd name="T27" fmla="*/ 76 h 130"/>
              <a:gd name="T28" fmla="*/ 467 w 489"/>
              <a:gd name="T29" fmla="*/ 76 h 130"/>
              <a:gd name="T30" fmla="*/ 456 w 489"/>
              <a:gd name="T31" fmla="*/ 87 h 130"/>
              <a:gd name="T32" fmla="*/ 435 w 489"/>
              <a:gd name="T33" fmla="*/ 87 h 130"/>
              <a:gd name="T34" fmla="*/ 413 w 489"/>
              <a:gd name="T35" fmla="*/ 98 h 130"/>
              <a:gd name="T36" fmla="*/ 391 w 489"/>
              <a:gd name="T37" fmla="*/ 98 h 130"/>
              <a:gd name="T38" fmla="*/ 369 w 489"/>
              <a:gd name="T39" fmla="*/ 108 h 130"/>
              <a:gd name="T40" fmla="*/ 337 w 489"/>
              <a:gd name="T41" fmla="*/ 108 h 130"/>
              <a:gd name="T42" fmla="*/ 304 w 489"/>
              <a:gd name="T43" fmla="*/ 119 h 130"/>
              <a:gd name="T44" fmla="*/ 261 w 489"/>
              <a:gd name="T45" fmla="*/ 119 h 130"/>
              <a:gd name="T46" fmla="*/ 217 w 489"/>
              <a:gd name="T47" fmla="*/ 119 h 130"/>
              <a:gd name="T48" fmla="*/ 174 w 489"/>
              <a:gd name="T49" fmla="*/ 130 h 130"/>
              <a:gd name="T50" fmla="*/ 119 w 489"/>
              <a:gd name="T51" fmla="*/ 130 h 130"/>
              <a:gd name="T52" fmla="*/ 54 w 489"/>
              <a:gd name="T53" fmla="*/ 130 h 130"/>
              <a:gd name="T54" fmla="*/ 0 w 489"/>
              <a:gd name="T55" fmla="*/ 130 h 130"/>
              <a:gd name="T56" fmla="*/ 0 w 489"/>
              <a:gd name="T57" fmla="*/ 54 h 130"/>
              <a:gd name="T58" fmla="*/ 54 w 489"/>
              <a:gd name="T59" fmla="*/ 43 h 130"/>
              <a:gd name="T60" fmla="*/ 108 w 489"/>
              <a:gd name="T61" fmla="*/ 43 h 130"/>
              <a:gd name="T62" fmla="*/ 163 w 489"/>
              <a:gd name="T63" fmla="*/ 32 h 130"/>
              <a:gd name="T64" fmla="*/ 206 w 489"/>
              <a:gd name="T65" fmla="*/ 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9" h="130">
                <a:moveTo>
                  <a:pt x="206" y="21"/>
                </a:moveTo>
                <a:lnTo>
                  <a:pt x="239" y="21"/>
                </a:lnTo>
                <a:lnTo>
                  <a:pt x="282" y="10"/>
                </a:lnTo>
                <a:lnTo>
                  <a:pt x="315" y="0"/>
                </a:lnTo>
                <a:lnTo>
                  <a:pt x="348" y="0"/>
                </a:lnTo>
                <a:lnTo>
                  <a:pt x="391" y="0"/>
                </a:lnTo>
                <a:lnTo>
                  <a:pt x="424" y="10"/>
                </a:lnTo>
                <a:lnTo>
                  <a:pt x="445" y="10"/>
                </a:lnTo>
                <a:lnTo>
                  <a:pt x="467" y="21"/>
                </a:lnTo>
                <a:lnTo>
                  <a:pt x="478" y="43"/>
                </a:lnTo>
                <a:lnTo>
                  <a:pt x="489" y="54"/>
                </a:lnTo>
                <a:lnTo>
                  <a:pt x="489" y="65"/>
                </a:lnTo>
                <a:lnTo>
                  <a:pt x="478" y="65"/>
                </a:lnTo>
                <a:lnTo>
                  <a:pt x="478" y="76"/>
                </a:lnTo>
                <a:lnTo>
                  <a:pt x="467" y="76"/>
                </a:lnTo>
                <a:lnTo>
                  <a:pt x="456" y="87"/>
                </a:lnTo>
                <a:lnTo>
                  <a:pt x="435" y="87"/>
                </a:lnTo>
                <a:lnTo>
                  <a:pt x="413" y="98"/>
                </a:lnTo>
                <a:lnTo>
                  <a:pt x="391" y="98"/>
                </a:lnTo>
                <a:lnTo>
                  <a:pt x="369" y="108"/>
                </a:lnTo>
                <a:lnTo>
                  <a:pt x="337" y="108"/>
                </a:lnTo>
                <a:lnTo>
                  <a:pt x="304" y="119"/>
                </a:lnTo>
                <a:lnTo>
                  <a:pt x="261" y="119"/>
                </a:lnTo>
                <a:lnTo>
                  <a:pt x="217" y="119"/>
                </a:lnTo>
                <a:lnTo>
                  <a:pt x="174" y="130"/>
                </a:lnTo>
                <a:lnTo>
                  <a:pt x="119" y="130"/>
                </a:lnTo>
                <a:lnTo>
                  <a:pt x="54" y="130"/>
                </a:lnTo>
                <a:lnTo>
                  <a:pt x="0" y="130"/>
                </a:lnTo>
                <a:lnTo>
                  <a:pt x="0" y="54"/>
                </a:lnTo>
                <a:lnTo>
                  <a:pt x="54" y="43"/>
                </a:lnTo>
                <a:lnTo>
                  <a:pt x="108" y="43"/>
                </a:lnTo>
                <a:lnTo>
                  <a:pt x="163" y="32"/>
                </a:lnTo>
                <a:lnTo>
                  <a:pt x="206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4" name="Freeform 92"/>
          <p:cNvSpPr>
            <a:spLocks noChangeArrowheads="1"/>
          </p:cNvSpPr>
          <p:nvPr/>
        </p:nvSpPr>
        <p:spPr bwMode="auto">
          <a:xfrm>
            <a:off x="6858000" y="3114675"/>
            <a:ext cx="366713" cy="90488"/>
          </a:xfrm>
          <a:custGeom>
            <a:avLst/>
            <a:gdLst>
              <a:gd name="T0" fmla="*/ 0 w 576"/>
              <a:gd name="T1" fmla="*/ 54 h 141"/>
              <a:gd name="T2" fmla="*/ 43 w 576"/>
              <a:gd name="T3" fmla="*/ 43 h 141"/>
              <a:gd name="T4" fmla="*/ 87 w 576"/>
              <a:gd name="T5" fmla="*/ 32 h 141"/>
              <a:gd name="T6" fmla="*/ 130 w 576"/>
              <a:gd name="T7" fmla="*/ 32 h 141"/>
              <a:gd name="T8" fmla="*/ 163 w 576"/>
              <a:gd name="T9" fmla="*/ 32 h 141"/>
              <a:gd name="T10" fmla="*/ 206 w 576"/>
              <a:gd name="T11" fmla="*/ 21 h 141"/>
              <a:gd name="T12" fmla="*/ 239 w 576"/>
              <a:gd name="T13" fmla="*/ 21 h 141"/>
              <a:gd name="T14" fmla="*/ 271 w 576"/>
              <a:gd name="T15" fmla="*/ 21 h 141"/>
              <a:gd name="T16" fmla="*/ 304 w 576"/>
              <a:gd name="T17" fmla="*/ 10 h 141"/>
              <a:gd name="T18" fmla="*/ 326 w 576"/>
              <a:gd name="T19" fmla="*/ 10 h 141"/>
              <a:gd name="T20" fmla="*/ 348 w 576"/>
              <a:gd name="T21" fmla="*/ 10 h 141"/>
              <a:gd name="T22" fmla="*/ 369 w 576"/>
              <a:gd name="T23" fmla="*/ 10 h 141"/>
              <a:gd name="T24" fmla="*/ 391 w 576"/>
              <a:gd name="T25" fmla="*/ 10 h 141"/>
              <a:gd name="T26" fmla="*/ 413 w 576"/>
              <a:gd name="T27" fmla="*/ 0 h 141"/>
              <a:gd name="T28" fmla="*/ 424 w 576"/>
              <a:gd name="T29" fmla="*/ 0 h 141"/>
              <a:gd name="T30" fmla="*/ 445 w 576"/>
              <a:gd name="T31" fmla="*/ 0 h 141"/>
              <a:gd name="T32" fmla="*/ 456 w 576"/>
              <a:gd name="T33" fmla="*/ 0 h 141"/>
              <a:gd name="T34" fmla="*/ 467 w 576"/>
              <a:gd name="T35" fmla="*/ 0 h 141"/>
              <a:gd name="T36" fmla="*/ 489 w 576"/>
              <a:gd name="T37" fmla="*/ 10 h 141"/>
              <a:gd name="T38" fmla="*/ 500 w 576"/>
              <a:gd name="T39" fmla="*/ 21 h 141"/>
              <a:gd name="T40" fmla="*/ 522 w 576"/>
              <a:gd name="T41" fmla="*/ 32 h 141"/>
              <a:gd name="T42" fmla="*/ 532 w 576"/>
              <a:gd name="T43" fmla="*/ 43 h 141"/>
              <a:gd name="T44" fmla="*/ 543 w 576"/>
              <a:gd name="T45" fmla="*/ 65 h 141"/>
              <a:gd name="T46" fmla="*/ 565 w 576"/>
              <a:gd name="T47" fmla="*/ 87 h 141"/>
              <a:gd name="T48" fmla="*/ 576 w 576"/>
              <a:gd name="T49" fmla="*/ 108 h 141"/>
              <a:gd name="T50" fmla="*/ 532 w 576"/>
              <a:gd name="T51" fmla="*/ 108 h 141"/>
              <a:gd name="T52" fmla="*/ 489 w 576"/>
              <a:gd name="T53" fmla="*/ 108 h 141"/>
              <a:gd name="T54" fmla="*/ 424 w 576"/>
              <a:gd name="T55" fmla="*/ 108 h 141"/>
              <a:gd name="T56" fmla="*/ 391 w 576"/>
              <a:gd name="T57" fmla="*/ 119 h 141"/>
              <a:gd name="T58" fmla="*/ 358 w 576"/>
              <a:gd name="T59" fmla="*/ 119 h 141"/>
              <a:gd name="T60" fmla="*/ 326 w 576"/>
              <a:gd name="T61" fmla="*/ 119 h 141"/>
              <a:gd name="T62" fmla="*/ 282 w 576"/>
              <a:gd name="T63" fmla="*/ 119 h 141"/>
              <a:gd name="T64" fmla="*/ 239 w 576"/>
              <a:gd name="T65" fmla="*/ 119 h 141"/>
              <a:gd name="T66" fmla="*/ 195 w 576"/>
              <a:gd name="T67" fmla="*/ 130 h 141"/>
              <a:gd name="T68" fmla="*/ 152 w 576"/>
              <a:gd name="T69" fmla="*/ 130 h 141"/>
              <a:gd name="T70" fmla="*/ 98 w 576"/>
              <a:gd name="T71" fmla="*/ 130 h 141"/>
              <a:gd name="T72" fmla="*/ 54 w 576"/>
              <a:gd name="T73" fmla="*/ 141 h 141"/>
              <a:gd name="T74" fmla="*/ 0 w 576"/>
              <a:gd name="T75" fmla="*/ 141 h 141"/>
              <a:gd name="T76" fmla="*/ 0 w 576"/>
              <a:gd name="T77" fmla="*/ 5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6" h="141">
                <a:moveTo>
                  <a:pt x="0" y="54"/>
                </a:moveTo>
                <a:lnTo>
                  <a:pt x="43" y="43"/>
                </a:lnTo>
                <a:lnTo>
                  <a:pt x="87" y="32"/>
                </a:lnTo>
                <a:lnTo>
                  <a:pt x="130" y="32"/>
                </a:lnTo>
                <a:lnTo>
                  <a:pt x="163" y="32"/>
                </a:lnTo>
                <a:lnTo>
                  <a:pt x="206" y="21"/>
                </a:lnTo>
                <a:lnTo>
                  <a:pt x="239" y="21"/>
                </a:lnTo>
                <a:lnTo>
                  <a:pt x="271" y="21"/>
                </a:lnTo>
                <a:lnTo>
                  <a:pt x="304" y="10"/>
                </a:lnTo>
                <a:lnTo>
                  <a:pt x="326" y="10"/>
                </a:lnTo>
                <a:lnTo>
                  <a:pt x="348" y="10"/>
                </a:lnTo>
                <a:lnTo>
                  <a:pt x="369" y="10"/>
                </a:lnTo>
                <a:lnTo>
                  <a:pt x="391" y="10"/>
                </a:lnTo>
                <a:lnTo>
                  <a:pt x="413" y="0"/>
                </a:lnTo>
                <a:lnTo>
                  <a:pt x="424" y="0"/>
                </a:lnTo>
                <a:lnTo>
                  <a:pt x="445" y="0"/>
                </a:lnTo>
                <a:lnTo>
                  <a:pt x="456" y="0"/>
                </a:lnTo>
                <a:lnTo>
                  <a:pt x="467" y="0"/>
                </a:lnTo>
                <a:lnTo>
                  <a:pt x="489" y="10"/>
                </a:lnTo>
                <a:lnTo>
                  <a:pt x="500" y="21"/>
                </a:lnTo>
                <a:lnTo>
                  <a:pt x="522" y="32"/>
                </a:lnTo>
                <a:lnTo>
                  <a:pt x="532" y="43"/>
                </a:lnTo>
                <a:lnTo>
                  <a:pt x="543" y="65"/>
                </a:lnTo>
                <a:lnTo>
                  <a:pt x="565" y="87"/>
                </a:lnTo>
                <a:lnTo>
                  <a:pt x="576" y="108"/>
                </a:lnTo>
                <a:lnTo>
                  <a:pt x="532" y="108"/>
                </a:lnTo>
                <a:lnTo>
                  <a:pt x="489" y="108"/>
                </a:lnTo>
                <a:lnTo>
                  <a:pt x="424" y="108"/>
                </a:lnTo>
                <a:lnTo>
                  <a:pt x="391" y="119"/>
                </a:lnTo>
                <a:lnTo>
                  <a:pt x="358" y="119"/>
                </a:lnTo>
                <a:lnTo>
                  <a:pt x="326" y="119"/>
                </a:lnTo>
                <a:lnTo>
                  <a:pt x="282" y="119"/>
                </a:lnTo>
                <a:lnTo>
                  <a:pt x="239" y="119"/>
                </a:lnTo>
                <a:lnTo>
                  <a:pt x="195" y="130"/>
                </a:lnTo>
                <a:lnTo>
                  <a:pt x="152" y="130"/>
                </a:lnTo>
                <a:lnTo>
                  <a:pt x="98" y="130"/>
                </a:lnTo>
                <a:lnTo>
                  <a:pt x="54" y="141"/>
                </a:lnTo>
                <a:lnTo>
                  <a:pt x="0" y="141"/>
                </a:lnTo>
                <a:lnTo>
                  <a:pt x="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2" name="Freeform 80"/>
          <p:cNvSpPr>
            <a:spLocks noChangeArrowheads="1"/>
          </p:cNvSpPr>
          <p:nvPr/>
        </p:nvSpPr>
        <p:spPr bwMode="auto">
          <a:xfrm>
            <a:off x="6396038" y="2063750"/>
            <a:ext cx="150812" cy="1314450"/>
          </a:xfrm>
          <a:custGeom>
            <a:avLst/>
            <a:gdLst>
              <a:gd name="T0" fmla="*/ 218 w 239"/>
              <a:gd name="T1" fmla="*/ 185 h 2068"/>
              <a:gd name="T2" fmla="*/ 207 w 239"/>
              <a:gd name="T3" fmla="*/ 229 h 2068"/>
              <a:gd name="T4" fmla="*/ 207 w 239"/>
              <a:gd name="T5" fmla="*/ 305 h 2068"/>
              <a:gd name="T6" fmla="*/ 207 w 239"/>
              <a:gd name="T7" fmla="*/ 403 h 2068"/>
              <a:gd name="T8" fmla="*/ 207 w 239"/>
              <a:gd name="T9" fmla="*/ 534 h 2068"/>
              <a:gd name="T10" fmla="*/ 207 w 239"/>
              <a:gd name="T11" fmla="*/ 632 h 2068"/>
              <a:gd name="T12" fmla="*/ 207 w 239"/>
              <a:gd name="T13" fmla="*/ 708 h 2068"/>
              <a:gd name="T14" fmla="*/ 207 w 239"/>
              <a:gd name="T15" fmla="*/ 762 h 2068"/>
              <a:gd name="T16" fmla="*/ 207 w 239"/>
              <a:gd name="T17" fmla="*/ 795 h 2068"/>
              <a:gd name="T18" fmla="*/ 196 w 239"/>
              <a:gd name="T19" fmla="*/ 828 h 2068"/>
              <a:gd name="T20" fmla="*/ 196 w 239"/>
              <a:gd name="T21" fmla="*/ 882 h 2068"/>
              <a:gd name="T22" fmla="*/ 196 w 239"/>
              <a:gd name="T23" fmla="*/ 947 h 2068"/>
              <a:gd name="T24" fmla="*/ 185 w 239"/>
              <a:gd name="T25" fmla="*/ 1034 h 2068"/>
              <a:gd name="T26" fmla="*/ 185 w 239"/>
              <a:gd name="T27" fmla="*/ 1132 h 2068"/>
              <a:gd name="T28" fmla="*/ 185 w 239"/>
              <a:gd name="T29" fmla="*/ 1263 h 2068"/>
              <a:gd name="T30" fmla="*/ 185 w 239"/>
              <a:gd name="T31" fmla="*/ 1404 h 2068"/>
              <a:gd name="T32" fmla="*/ 196 w 239"/>
              <a:gd name="T33" fmla="*/ 1568 h 2068"/>
              <a:gd name="T34" fmla="*/ 196 w 239"/>
              <a:gd name="T35" fmla="*/ 1698 h 2068"/>
              <a:gd name="T36" fmla="*/ 196 w 239"/>
              <a:gd name="T37" fmla="*/ 1818 h 2068"/>
              <a:gd name="T38" fmla="*/ 185 w 239"/>
              <a:gd name="T39" fmla="*/ 1905 h 2068"/>
              <a:gd name="T40" fmla="*/ 174 w 239"/>
              <a:gd name="T41" fmla="*/ 1959 h 2068"/>
              <a:gd name="T42" fmla="*/ 163 w 239"/>
              <a:gd name="T43" fmla="*/ 2014 h 2068"/>
              <a:gd name="T44" fmla="*/ 152 w 239"/>
              <a:gd name="T45" fmla="*/ 2046 h 2068"/>
              <a:gd name="T46" fmla="*/ 131 w 239"/>
              <a:gd name="T47" fmla="*/ 2068 h 2068"/>
              <a:gd name="T48" fmla="*/ 120 w 239"/>
              <a:gd name="T49" fmla="*/ 2046 h 2068"/>
              <a:gd name="T50" fmla="*/ 87 w 239"/>
              <a:gd name="T51" fmla="*/ 2003 h 2068"/>
              <a:gd name="T52" fmla="*/ 76 w 239"/>
              <a:gd name="T53" fmla="*/ 1948 h 2068"/>
              <a:gd name="T54" fmla="*/ 55 w 239"/>
              <a:gd name="T55" fmla="*/ 1861 h 2068"/>
              <a:gd name="T56" fmla="*/ 55 w 239"/>
              <a:gd name="T57" fmla="*/ 1796 h 2068"/>
              <a:gd name="T58" fmla="*/ 66 w 239"/>
              <a:gd name="T59" fmla="*/ 1709 h 2068"/>
              <a:gd name="T60" fmla="*/ 76 w 239"/>
              <a:gd name="T61" fmla="*/ 1589 h 2068"/>
              <a:gd name="T62" fmla="*/ 87 w 239"/>
              <a:gd name="T63" fmla="*/ 1437 h 2068"/>
              <a:gd name="T64" fmla="*/ 98 w 239"/>
              <a:gd name="T65" fmla="*/ 1263 h 2068"/>
              <a:gd name="T66" fmla="*/ 109 w 239"/>
              <a:gd name="T67" fmla="*/ 1056 h 2068"/>
              <a:gd name="T68" fmla="*/ 109 w 239"/>
              <a:gd name="T69" fmla="*/ 806 h 2068"/>
              <a:gd name="T70" fmla="*/ 98 w 239"/>
              <a:gd name="T71" fmla="*/ 610 h 2068"/>
              <a:gd name="T72" fmla="*/ 98 w 239"/>
              <a:gd name="T73" fmla="*/ 490 h 2068"/>
              <a:gd name="T74" fmla="*/ 87 w 239"/>
              <a:gd name="T75" fmla="*/ 381 h 2068"/>
              <a:gd name="T76" fmla="*/ 87 w 239"/>
              <a:gd name="T77" fmla="*/ 283 h 2068"/>
              <a:gd name="T78" fmla="*/ 76 w 239"/>
              <a:gd name="T79" fmla="*/ 218 h 2068"/>
              <a:gd name="T80" fmla="*/ 66 w 239"/>
              <a:gd name="T81" fmla="*/ 153 h 2068"/>
              <a:gd name="T82" fmla="*/ 55 w 239"/>
              <a:gd name="T83" fmla="*/ 120 h 2068"/>
              <a:gd name="T84" fmla="*/ 44 w 239"/>
              <a:gd name="T85" fmla="*/ 88 h 2068"/>
              <a:gd name="T86" fmla="*/ 22 w 239"/>
              <a:gd name="T87" fmla="*/ 77 h 2068"/>
              <a:gd name="T88" fmla="*/ 0 w 239"/>
              <a:gd name="T89" fmla="*/ 44 h 2068"/>
              <a:gd name="T90" fmla="*/ 11 w 239"/>
              <a:gd name="T91" fmla="*/ 11 h 2068"/>
              <a:gd name="T92" fmla="*/ 33 w 239"/>
              <a:gd name="T93" fmla="*/ 0 h 2068"/>
              <a:gd name="T94" fmla="*/ 55 w 239"/>
              <a:gd name="T95" fmla="*/ 0 h 2068"/>
              <a:gd name="T96" fmla="*/ 98 w 239"/>
              <a:gd name="T97" fmla="*/ 11 h 2068"/>
              <a:gd name="T98" fmla="*/ 152 w 239"/>
              <a:gd name="T99" fmla="*/ 22 h 2068"/>
              <a:gd name="T100" fmla="*/ 185 w 239"/>
              <a:gd name="T101" fmla="*/ 44 h 2068"/>
              <a:gd name="T102" fmla="*/ 218 w 239"/>
              <a:gd name="T103" fmla="*/ 55 h 2068"/>
              <a:gd name="T104" fmla="*/ 229 w 239"/>
              <a:gd name="T105" fmla="*/ 77 h 2068"/>
              <a:gd name="T106" fmla="*/ 239 w 239"/>
              <a:gd name="T107" fmla="*/ 109 h 2068"/>
              <a:gd name="T108" fmla="*/ 229 w 239"/>
              <a:gd name="T109" fmla="*/ 153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9" h="2068">
                <a:moveTo>
                  <a:pt x="229" y="175"/>
                </a:moveTo>
                <a:lnTo>
                  <a:pt x="218" y="185"/>
                </a:lnTo>
                <a:lnTo>
                  <a:pt x="218" y="207"/>
                </a:lnTo>
                <a:lnTo>
                  <a:pt x="207" y="229"/>
                </a:lnTo>
                <a:lnTo>
                  <a:pt x="207" y="262"/>
                </a:lnTo>
                <a:lnTo>
                  <a:pt x="207" y="305"/>
                </a:lnTo>
                <a:lnTo>
                  <a:pt x="207" y="349"/>
                </a:lnTo>
                <a:lnTo>
                  <a:pt x="207" y="403"/>
                </a:lnTo>
                <a:lnTo>
                  <a:pt x="207" y="468"/>
                </a:lnTo>
                <a:lnTo>
                  <a:pt x="207" y="534"/>
                </a:lnTo>
                <a:lnTo>
                  <a:pt x="207" y="588"/>
                </a:lnTo>
                <a:lnTo>
                  <a:pt x="207" y="632"/>
                </a:lnTo>
                <a:lnTo>
                  <a:pt x="207" y="675"/>
                </a:lnTo>
                <a:lnTo>
                  <a:pt x="207" y="708"/>
                </a:lnTo>
                <a:lnTo>
                  <a:pt x="207" y="740"/>
                </a:lnTo>
                <a:lnTo>
                  <a:pt x="207" y="762"/>
                </a:lnTo>
                <a:lnTo>
                  <a:pt x="207" y="784"/>
                </a:lnTo>
                <a:lnTo>
                  <a:pt x="207" y="795"/>
                </a:lnTo>
                <a:lnTo>
                  <a:pt x="207" y="817"/>
                </a:lnTo>
                <a:lnTo>
                  <a:pt x="196" y="828"/>
                </a:lnTo>
                <a:lnTo>
                  <a:pt x="196" y="860"/>
                </a:lnTo>
                <a:lnTo>
                  <a:pt x="196" y="882"/>
                </a:lnTo>
                <a:lnTo>
                  <a:pt x="196" y="915"/>
                </a:lnTo>
                <a:lnTo>
                  <a:pt x="196" y="947"/>
                </a:lnTo>
                <a:lnTo>
                  <a:pt x="196" y="991"/>
                </a:lnTo>
                <a:lnTo>
                  <a:pt x="185" y="1034"/>
                </a:lnTo>
                <a:lnTo>
                  <a:pt x="185" y="1078"/>
                </a:lnTo>
                <a:lnTo>
                  <a:pt x="185" y="1132"/>
                </a:lnTo>
                <a:lnTo>
                  <a:pt x="185" y="1198"/>
                </a:lnTo>
                <a:lnTo>
                  <a:pt x="185" y="1263"/>
                </a:lnTo>
                <a:lnTo>
                  <a:pt x="185" y="1328"/>
                </a:lnTo>
                <a:lnTo>
                  <a:pt x="185" y="1404"/>
                </a:lnTo>
                <a:lnTo>
                  <a:pt x="196" y="1480"/>
                </a:lnTo>
                <a:lnTo>
                  <a:pt x="196" y="1568"/>
                </a:lnTo>
                <a:lnTo>
                  <a:pt x="196" y="1633"/>
                </a:lnTo>
                <a:lnTo>
                  <a:pt x="196" y="1698"/>
                </a:lnTo>
                <a:lnTo>
                  <a:pt x="196" y="1763"/>
                </a:lnTo>
                <a:lnTo>
                  <a:pt x="196" y="1818"/>
                </a:lnTo>
                <a:lnTo>
                  <a:pt x="185" y="1861"/>
                </a:lnTo>
                <a:lnTo>
                  <a:pt x="185" y="1905"/>
                </a:lnTo>
                <a:lnTo>
                  <a:pt x="185" y="1938"/>
                </a:lnTo>
                <a:lnTo>
                  <a:pt x="174" y="1959"/>
                </a:lnTo>
                <a:lnTo>
                  <a:pt x="163" y="1992"/>
                </a:lnTo>
                <a:lnTo>
                  <a:pt x="163" y="2014"/>
                </a:lnTo>
                <a:lnTo>
                  <a:pt x="152" y="2035"/>
                </a:lnTo>
                <a:lnTo>
                  <a:pt x="152" y="2046"/>
                </a:lnTo>
                <a:lnTo>
                  <a:pt x="142" y="2057"/>
                </a:lnTo>
                <a:lnTo>
                  <a:pt x="131" y="2068"/>
                </a:lnTo>
                <a:lnTo>
                  <a:pt x="131" y="2057"/>
                </a:lnTo>
                <a:lnTo>
                  <a:pt x="120" y="2046"/>
                </a:lnTo>
                <a:lnTo>
                  <a:pt x="98" y="2025"/>
                </a:lnTo>
                <a:lnTo>
                  <a:pt x="87" y="2003"/>
                </a:lnTo>
                <a:lnTo>
                  <a:pt x="87" y="1981"/>
                </a:lnTo>
                <a:lnTo>
                  <a:pt x="76" y="1948"/>
                </a:lnTo>
                <a:lnTo>
                  <a:pt x="66" y="1883"/>
                </a:lnTo>
                <a:lnTo>
                  <a:pt x="55" y="1861"/>
                </a:lnTo>
                <a:lnTo>
                  <a:pt x="55" y="1829"/>
                </a:lnTo>
                <a:lnTo>
                  <a:pt x="55" y="1796"/>
                </a:lnTo>
                <a:lnTo>
                  <a:pt x="55" y="1753"/>
                </a:lnTo>
                <a:lnTo>
                  <a:pt x="66" y="1709"/>
                </a:lnTo>
                <a:lnTo>
                  <a:pt x="66" y="1655"/>
                </a:lnTo>
                <a:lnTo>
                  <a:pt x="76" y="1589"/>
                </a:lnTo>
                <a:lnTo>
                  <a:pt x="87" y="1524"/>
                </a:lnTo>
                <a:lnTo>
                  <a:pt x="87" y="1437"/>
                </a:lnTo>
                <a:lnTo>
                  <a:pt x="98" y="1361"/>
                </a:lnTo>
                <a:lnTo>
                  <a:pt x="98" y="1263"/>
                </a:lnTo>
                <a:lnTo>
                  <a:pt x="109" y="1165"/>
                </a:lnTo>
                <a:lnTo>
                  <a:pt x="109" y="1056"/>
                </a:lnTo>
                <a:lnTo>
                  <a:pt x="109" y="936"/>
                </a:lnTo>
                <a:lnTo>
                  <a:pt x="109" y="806"/>
                </a:lnTo>
                <a:lnTo>
                  <a:pt x="109" y="675"/>
                </a:lnTo>
                <a:lnTo>
                  <a:pt x="98" y="610"/>
                </a:lnTo>
                <a:lnTo>
                  <a:pt x="98" y="545"/>
                </a:lnTo>
                <a:lnTo>
                  <a:pt x="98" y="490"/>
                </a:lnTo>
                <a:lnTo>
                  <a:pt x="98" y="425"/>
                </a:lnTo>
                <a:lnTo>
                  <a:pt x="87" y="381"/>
                </a:lnTo>
                <a:lnTo>
                  <a:pt x="87" y="327"/>
                </a:lnTo>
                <a:lnTo>
                  <a:pt x="87" y="283"/>
                </a:lnTo>
                <a:lnTo>
                  <a:pt x="76" y="251"/>
                </a:lnTo>
                <a:lnTo>
                  <a:pt x="76" y="218"/>
                </a:lnTo>
                <a:lnTo>
                  <a:pt x="66" y="185"/>
                </a:lnTo>
                <a:lnTo>
                  <a:pt x="66" y="153"/>
                </a:lnTo>
                <a:lnTo>
                  <a:pt x="66" y="131"/>
                </a:lnTo>
                <a:lnTo>
                  <a:pt x="55" y="120"/>
                </a:lnTo>
                <a:lnTo>
                  <a:pt x="55" y="98"/>
                </a:lnTo>
                <a:lnTo>
                  <a:pt x="44" y="88"/>
                </a:lnTo>
                <a:lnTo>
                  <a:pt x="33" y="88"/>
                </a:lnTo>
                <a:lnTo>
                  <a:pt x="22" y="77"/>
                </a:lnTo>
                <a:lnTo>
                  <a:pt x="0" y="55"/>
                </a:lnTo>
                <a:lnTo>
                  <a:pt x="0" y="44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55" y="0"/>
                </a:lnTo>
                <a:lnTo>
                  <a:pt x="76" y="0"/>
                </a:lnTo>
                <a:lnTo>
                  <a:pt x="98" y="11"/>
                </a:lnTo>
                <a:lnTo>
                  <a:pt x="131" y="11"/>
                </a:lnTo>
                <a:lnTo>
                  <a:pt x="152" y="22"/>
                </a:lnTo>
                <a:lnTo>
                  <a:pt x="163" y="33"/>
                </a:lnTo>
                <a:lnTo>
                  <a:pt x="185" y="44"/>
                </a:lnTo>
                <a:lnTo>
                  <a:pt x="196" y="55"/>
                </a:lnTo>
                <a:lnTo>
                  <a:pt x="218" y="55"/>
                </a:lnTo>
                <a:lnTo>
                  <a:pt x="218" y="66"/>
                </a:lnTo>
                <a:lnTo>
                  <a:pt x="229" y="77"/>
                </a:lnTo>
                <a:lnTo>
                  <a:pt x="239" y="88"/>
                </a:lnTo>
                <a:lnTo>
                  <a:pt x="239" y="109"/>
                </a:lnTo>
                <a:lnTo>
                  <a:pt x="239" y="131"/>
                </a:lnTo>
                <a:lnTo>
                  <a:pt x="229" y="153"/>
                </a:lnTo>
                <a:lnTo>
                  <a:pt x="229" y="17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76" name="Freeform 84"/>
          <p:cNvSpPr>
            <a:spLocks noChangeArrowheads="1"/>
          </p:cNvSpPr>
          <p:nvPr/>
        </p:nvSpPr>
        <p:spPr bwMode="auto">
          <a:xfrm>
            <a:off x="6002338" y="2624138"/>
            <a:ext cx="496887" cy="519112"/>
          </a:xfrm>
          <a:custGeom>
            <a:avLst/>
            <a:gdLst>
              <a:gd name="T0" fmla="*/ 195 w 782"/>
              <a:gd name="T1" fmla="*/ 707 h 816"/>
              <a:gd name="T2" fmla="*/ 152 w 782"/>
              <a:gd name="T3" fmla="*/ 740 h 816"/>
              <a:gd name="T4" fmla="*/ 119 w 782"/>
              <a:gd name="T5" fmla="*/ 762 h 816"/>
              <a:gd name="T6" fmla="*/ 87 w 782"/>
              <a:gd name="T7" fmla="*/ 783 h 816"/>
              <a:gd name="T8" fmla="*/ 65 w 782"/>
              <a:gd name="T9" fmla="*/ 794 h 816"/>
              <a:gd name="T10" fmla="*/ 43 w 782"/>
              <a:gd name="T11" fmla="*/ 805 h 816"/>
              <a:gd name="T12" fmla="*/ 21 w 782"/>
              <a:gd name="T13" fmla="*/ 816 h 816"/>
              <a:gd name="T14" fmla="*/ 10 w 782"/>
              <a:gd name="T15" fmla="*/ 816 h 816"/>
              <a:gd name="T16" fmla="*/ 0 w 782"/>
              <a:gd name="T17" fmla="*/ 816 h 816"/>
              <a:gd name="T18" fmla="*/ 0 w 782"/>
              <a:gd name="T19" fmla="*/ 805 h 816"/>
              <a:gd name="T20" fmla="*/ 10 w 782"/>
              <a:gd name="T21" fmla="*/ 794 h 816"/>
              <a:gd name="T22" fmla="*/ 10 w 782"/>
              <a:gd name="T23" fmla="*/ 783 h 816"/>
              <a:gd name="T24" fmla="*/ 32 w 782"/>
              <a:gd name="T25" fmla="*/ 762 h 816"/>
              <a:gd name="T26" fmla="*/ 54 w 782"/>
              <a:gd name="T27" fmla="*/ 751 h 816"/>
              <a:gd name="T28" fmla="*/ 76 w 782"/>
              <a:gd name="T29" fmla="*/ 718 h 816"/>
              <a:gd name="T30" fmla="*/ 108 w 782"/>
              <a:gd name="T31" fmla="*/ 696 h 816"/>
              <a:gd name="T32" fmla="*/ 141 w 782"/>
              <a:gd name="T33" fmla="*/ 664 h 816"/>
              <a:gd name="T34" fmla="*/ 217 w 782"/>
              <a:gd name="T35" fmla="*/ 588 h 816"/>
              <a:gd name="T36" fmla="*/ 282 w 782"/>
              <a:gd name="T37" fmla="*/ 522 h 816"/>
              <a:gd name="T38" fmla="*/ 347 w 782"/>
              <a:gd name="T39" fmla="*/ 457 h 816"/>
              <a:gd name="T40" fmla="*/ 402 w 782"/>
              <a:gd name="T41" fmla="*/ 392 h 816"/>
              <a:gd name="T42" fmla="*/ 434 w 782"/>
              <a:gd name="T43" fmla="*/ 359 h 816"/>
              <a:gd name="T44" fmla="*/ 467 w 782"/>
              <a:gd name="T45" fmla="*/ 326 h 816"/>
              <a:gd name="T46" fmla="*/ 500 w 782"/>
              <a:gd name="T47" fmla="*/ 283 h 816"/>
              <a:gd name="T48" fmla="*/ 532 w 782"/>
              <a:gd name="T49" fmla="*/ 239 h 816"/>
              <a:gd name="T50" fmla="*/ 576 w 782"/>
              <a:gd name="T51" fmla="*/ 185 h 816"/>
              <a:gd name="T52" fmla="*/ 619 w 782"/>
              <a:gd name="T53" fmla="*/ 131 h 816"/>
              <a:gd name="T54" fmla="*/ 663 w 782"/>
              <a:gd name="T55" fmla="*/ 65 h 816"/>
              <a:gd name="T56" fmla="*/ 706 w 782"/>
              <a:gd name="T57" fmla="*/ 0 h 816"/>
              <a:gd name="T58" fmla="*/ 782 w 782"/>
              <a:gd name="T59" fmla="*/ 120 h 816"/>
              <a:gd name="T60" fmla="*/ 750 w 782"/>
              <a:gd name="T61" fmla="*/ 163 h 816"/>
              <a:gd name="T62" fmla="*/ 717 w 782"/>
              <a:gd name="T63" fmla="*/ 207 h 816"/>
              <a:gd name="T64" fmla="*/ 652 w 782"/>
              <a:gd name="T65" fmla="*/ 294 h 816"/>
              <a:gd name="T66" fmla="*/ 587 w 782"/>
              <a:gd name="T67" fmla="*/ 370 h 816"/>
              <a:gd name="T68" fmla="*/ 521 w 782"/>
              <a:gd name="T69" fmla="*/ 435 h 816"/>
              <a:gd name="T70" fmla="*/ 489 w 782"/>
              <a:gd name="T71" fmla="*/ 479 h 816"/>
              <a:gd name="T72" fmla="*/ 456 w 782"/>
              <a:gd name="T73" fmla="*/ 511 h 816"/>
              <a:gd name="T74" fmla="*/ 380 w 782"/>
              <a:gd name="T75" fmla="*/ 577 h 816"/>
              <a:gd name="T76" fmla="*/ 293 w 782"/>
              <a:gd name="T77" fmla="*/ 642 h 816"/>
              <a:gd name="T78" fmla="*/ 195 w 782"/>
              <a:gd name="T79" fmla="*/ 707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2" h="816">
                <a:moveTo>
                  <a:pt x="195" y="707"/>
                </a:moveTo>
                <a:lnTo>
                  <a:pt x="152" y="740"/>
                </a:lnTo>
                <a:lnTo>
                  <a:pt x="119" y="762"/>
                </a:lnTo>
                <a:lnTo>
                  <a:pt x="87" y="783"/>
                </a:lnTo>
                <a:lnTo>
                  <a:pt x="65" y="794"/>
                </a:lnTo>
                <a:lnTo>
                  <a:pt x="43" y="805"/>
                </a:lnTo>
                <a:lnTo>
                  <a:pt x="21" y="816"/>
                </a:lnTo>
                <a:lnTo>
                  <a:pt x="10" y="816"/>
                </a:lnTo>
                <a:lnTo>
                  <a:pt x="0" y="816"/>
                </a:lnTo>
                <a:lnTo>
                  <a:pt x="0" y="805"/>
                </a:lnTo>
                <a:lnTo>
                  <a:pt x="10" y="794"/>
                </a:lnTo>
                <a:lnTo>
                  <a:pt x="10" y="783"/>
                </a:lnTo>
                <a:lnTo>
                  <a:pt x="32" y="762"/>
                </a:lnTo>
                <a:lnTo>
                  <a:pt x="54" y="751"/>
                </a:lnTo>
                <a:lnTo>
                  <a:pt x="76" y="718"/>
                </a:lnTo>
                <a:lnTo>
                  <a:pt x="108" y="696"/>
                </a:lnTo>
                <a:lnTo>
                  <a:pt x="141" y="664"/>
                </a:lnTo>
                <a:lnTo>
                  <a:pt x="217" y="588"/>
                </a:lnTo>
                <a:lnTo>
                  <a:pt x="282" y="522"/>
                </a:lnTo>
                <a:lnTo>
                  <a:pt x="347" y="457"/>
                </a:lnTo>
                <a:lnTo>
                  <a:pt x="402" y="392"/>
                </a:lnTo>
                <a:lnTo>
                  <a:pt x="434" y="359"/>
                </a:lnTo>
                <a:lnTo>
                  <a:pt x="467" y="326"/>
                </a:lnTo>
                <a:lnTo>
                  <a:pt x="500" y="283"/>
                </a:lnTo>
                <a:lnTo>
                  <a:pt x="532" y="239"/>
                </a:lnTo>
                <a:lnTo>
                  <a:pt x="576" y="185"/>
                </a:lnTo>
                <a:lnTo>
                  <a:pt x="619" y="131"/>
                </a:lnTo>
                <a:lnTo>
                  <a:pt x="663" y="65"/>
                </a:lnTo>
                <a:lnTo>
                  <a:pt x="706" y="0"/>
                </a:lnTo>
                <a:lnTo>
                  <a:pt x="782" y="120"/>
                </a:lnTo>
                <a:lnTo>
                  <a:pt x="750" y="163"/>
                </a:lnTo>
                <a:lnTo>
                  <a:pt x="717" y="207"/>
                </a:lnTo>
                <a:lnTo>
                  <a:pt x="652" y="294"/>
                </a:lnTo>
                <a:lnTo>
                  <a:pt x="587" y="370"/>
                </a:lnTo>
                <a:lnTo>
                  <a:pt x="521" y="435"/>
                </a:lnTo>
                <a:lnTo>
                  <a:pt x="489" y="479"/>
                </a:lnTo>
                <a:lnTo>
                  <a:pt x="456" y="511"/>
                </a:lnTo>
                <a:lnTo>
                  <a:pt x="380" y="577"/>
                </a:lnTo>
                <a:lnTo>
                  <a:pt x="293" y="642"/>
                </a:lnTo>
                <a:lnTo>
                  <a:pt x="195" y="70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5" name="Freeform 93"/>
          <p:cNvSpPr>
            <a:spLocks noChangeArrowheads="1"/>
          </p:cNvSpPr>
          <p:nvPr/>
        </p:nvSpPr>
        <p:spPr bwMode="auto">
          <a:xfrm>
            <a:off x="6491288" y="2735263"/>
            <a:ext cx="201612" cy="214312"/>
          </a:xfrm>
          <a:custGeom>
            <a:avLst/>
            <a:gdLst>
              <a:gd name="T0" fmla="*/ 283 w 316"/>
              <a:gd name="T1" fmla="*/ 316 h 337"/>
              <a:gd name="T2" fmla="*/ 261 w 316"/>
              <a:gd name="T3" fmla="*/ 327 h 337"/>
              <a:gd name="T4" fmla="*/ 251 w 316"/>
              <a:gd name="T5" fmla="*/ 337 h 337"/>
              <a:gd name="T6" fmla="*/ 240 w 316"/>
              <a:gd name="T7" fmla="*/ 337 h 337"/>
              <a:gd name="T8" fmla="*/ 229 w 316"/>
              <a:gd name="T9" fmla="*/ 327 h 337"/>
              <a:gd name="T10" fmla="*/ 218 w 316"/>
              <a:gd name="T11" fmla="*/ 316 h 337"/>
              <a:gd name="T12" fmla="*/ 207 w 316"/>
              <a:gd name="T13" fmla="*/ 294 h 337"/>
              <a:gd name="T14" fmla="*/ 185 w 316"/>
              <a:gd name="T15" fmla="*/ 272 h 337"/>
              <a:gd name="T16" fmla="*/ 164 w 316"/>
              <a:gd name="T17" fmla="*/ 239 h 337"/>
              <a:gd name="T18" fmla="*/ 142 w 316"/>
              <a:gd name="T19" fmla="*/ 207 h 337"/>
              <a:gd name="T20" fmla="*/ 120 w 316"/>
              <a:gd name="T21" fmla="*/ 174 h 337"/>
              <a:gd name="T22" fmla="*/ 87 w 316"/>
              <a:gd name="T23" fmla="*/ 142 h 337"/>
              <a:gd name="T24" fmla="*/ 66 w 316"/>
              <a:gd name="T25" fmla="*/ 109 h 337"/>
              <a:gd name="T26" fmla="*/ 44 w 316"/>
              <a:gd name="T27" fmla="*/ 76 h 337"/>
              <a:gd name="T28" fmla="*/ 33 w 316"/>
              <a:gd name="T29" fmla="*/ 54 h 337"/>
              <a:gd name="T30" fmla="*/ 22 w 316"/>
              <a:gd name="T31" fmla="*/ 33 h 337"/>
              <a:gd name="T32" fmla="*/ 11 w 316"/>
              <a:gd name="T33" fmla="*/ 22 h 337"/>
              <a:gd name="T34" fmla="*/ 11 w 316"/>
              <a:gd name="T35" fmla="*/ 11 h 337"/>
              <a:gd name="T36" fmla="*/ 11 w 316"/>
              <a:gd name="T37" fmla="*/ 0 h 337"/>
              <a:gd name="T38" fmla="*/ 0 w 316"/>
              <a:gd name="T39" fmla="*/ 0 h 337"/>
              <a:gd name="T40" fmla="*/ 11 w 316"/>
              <a:gd name="T41" fmla="*/ 0 h 337"/>
              <a:gd name="T42" fmla="*/ 33 w 316"/>
              <a:gd name="T43" fmla="*/ 0 h 337"/>
              <a:gd name="T44" fmla="*/ 44 w 316"/>
              <a:gd name="T45" fmla="*/ 0 h 337"/>
              <a:gd name="T46" fmla="*/ 66 w 316"/>
              <a:gd name="T47" fmla="*/ 11 h 337"/>
              <a:gd name="T48" fmla="*/ 87 w 316"/>
              <a:gd name="T49" fmla="*/ 11 h 337"/>
              <a:gd name="T50" fmla="*/ 120 w 316"/>
              <a:gd name="T51" fmla="*/ 22 h 337"/>
              <a:gd name="T52" fmla="*/ 142 w 316"/>
              <a:gd name="T53" fmla="*/ 33 h 337"/>
              <a:gd name="T54" fmla="*/ 164 w 316"/>
              <a:gd name="T55" fmla="*/ 54 h 337"/>
              <a:gd name="T56" fmla="*/ 185 w 316"/>
              <a:gd name="T57" fmla="*/ 65 h 337"/>
              <a:gd name="T58" fmla="*/ 207 w 316"/>
              <a:gd name="T59" fmla="*/ 76 h 337"/>
              <a:gd name="T60" fmla="*/ 240 w 316"/>
              <a:gd name="T61" fmla="*/ 98 h 337"/>
              <a:gd name="T62" fmla="*/ 272 w 316"/>
              <a:gd name="T63" fmla="*/ 131 h 337"/>
              <a:gd name="T64" fmla="*/ 283 w 316"/>
              <a:gd name="T65" fmla="*/ 152 h 337"/>
              <a:gd name="T66" fmla="*/ 305 w 316"/>
              <a:gd name="T67" fmla="*/ 185 h 337"/>
              <a:gd name="T68" fmla="*/ 305 w 316"/>
              <a:gd name="T69" fmla="*/ 207 h 337"/>
              <a:gd name="T70" fmla="*/ 316 w 316"/>
              <a:gd name="T71" fmla="*/ 229 h 337"/>
              <a:gd name="T72" fmla="*/ 305 w 316"/>
              <a:gd name="T73" fmla="*/ 261 h 337"/>
              <a:gd name="T74" fmla="*/ 294 w 316"/>
              <a:gd name="T75" fmla="*/ 283 h 337"/>
              <a:gd name="T76" fmla="*/ 283 w 316"/>
              <a:gd name="T77" fmla="*/ 305 h 337"/>
              <a:gd name="T78" fmla="*/ 283 w 316"/>
              <a:gd name="T79" fmla="*/ 31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16" h="337">
                <a:moveTo>
                  <a:pt x="283" y="316"/>
                </a:moveTo>
                <a:lnTo>
                  <a:pt x="261" y="327"/>
                </a:lnTo>
                <a:lnTo>
                  <a:pt x="251" y="337"/>
                </a:lnTo>
                <a:lnTo>
                  <a:pt x="240" y="337"/>
                </a:lnTo>
                <a:lnTo>
                  <a:pt x="229" y="327"/>
                </a:lnTo>
                <a:lnTo>
                  <a:pt x="218" y="316"/>
                </a:lnTo>
                <a:lnTo>
                  <a:pt x="207" y="294"/>
                </a:lnTo>
                <a:lnTo>
                  <a:pt x="185" y="272"/>
                </a:lnTo>
                <a:lnTo>
                  <a:pt x="164" y="239"/>
                </a:lnTo>
                <a:lnTo>
                  <a:pt x="142" y="207"/>
                </a:lnTo>
                <a:lnTo>
                  <a:pt x="120" y="174"/>
                </a:lnTo>
                <a:lnTo>
                  <a:pt x="87" y="142"/>
                </a:lnTo>
                <a:lnTo>
                  <a:pt x="66" y="109"/>
                </a:lnTo>
                <a:lnTo>
                  <a:pt x="44" y="76"/>
                </a:lnTo>
                <a:lnTo>
                  <a:pt x="33" y="54"/>
                </a:lnTo>
                <a:lnTo>
                  <a:pt x="22" y="33"/>
                </a:lnTo>
                <a:lnTo>
                  <a:pt x="11" y="22"/>
                </a:lnTo>
                <a:lnTo>
                  <a:pt x="11" y="11"/>
                </a:lnTo>
                <a:lnTo>
                  <a:pt x="11" y="0"/>
                </a:lnTo>
                <a:lnTo>
                  <a:pt x="0" y="0"/>
                </a:lnTo>
                <a:lnTo>
                  <a:pt x="11" y="0"/>
                </a:lnTo>
                <a:lnTo>
                  <a:pt x="33" y="0"/>
                </a:lnTo>
                <a:lnTo>
                  <a:pt x="44" y="0"/>
                </a:lnTo>
                <a:lnTo>
                  <a:pt x="66" y="11"/>
                </a:lnTo>
                <a:lnTo>
                  <a:pt x="87" y="11"/>
                </a:lnTo>
                <a:lnTo>
                  <a:pt x="120" y="22"/>
                </a:lnTo>
                <a:lnTo>
                  <a:pt x="142" y="33"/>
                </a:lnTo>
                <a:lnTo>
                  <a:pt x="164" y="54"/>
                </a:lnTo>
                <a:lnTo>
                  <a:pt x="185" y="65"/>
                </a:lnTo>
                <a:lnTo>
                  <a:pt x="207" y="76"/>
                </a:lnTo>
                <a:lnTo>
                  <a:pt x="240" y="98"/>
                </a:lnTo>
                <a:lnTo>
                  <a:pt x="272" y="131"/>
                </a:lnTo>
                <a:lnTo>
                  <a:pt x="283" y="152"/>
                </a:lnTo>
                <a:lnTo>
                  <a:pt x="305" y="185"/>
                </a:lnTo>
                <a:lnTo>
                  <a:pt x="305" y="207"/>
                </a:lnTo>
                <a:lnTo>
                  <a:pt x="316" y="229"/>
                </a:lnTo>
                <a:lnTo>
                  <a:pt x="305" y="261"/>
                </a:lnTo>
                <a:lnTo>
                  <a:pt x="294" y="283"/>
                </a:lnTo>
                <a:lnTo>
                  <a:pt x="283" y="305"/>
                </a:lnTo>
                <a:lnTo>
                  <a:pt x="283" y="3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9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itchFamily="49" charset="-122"/>
                <a:ea typeface="楷体" pitchFamily="49" charset="-122"/>
              </a:rPr>
              <a:t>慰</a:t>
            </a:r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藉</a:t>
            </a:r>
          </a:p>
        </p:txBody>
      </p:sp>
      <p:sp>
        <p:nvSpPr>
          <p:cNvPr id="31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具字下框窄长，里边是三横，一长横封闭下框，下边撇和点相当、要外展。</a:t>
            </a: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藉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754313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jiè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49275" y="2990850"/>
            <a:ext cx="2339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 dirty="0">
                <a:latin typeface="宋体" pitchFamily="2" charset="-122"/>
              </a:rPr>
              <a:t>上下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49275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itchFamily="2" charset="-122"/>
              </a:rPr>
              <a:t>蕴藉   枕藉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49275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 dirty="0">
                <a:latin typeface="宋体" pitchFamily="2" charset="-122"/>
              </a:rPr>
              <a:t>面对歹徒，爸爸毫不畏惧，</a:t>
            </a:r>
            <a:endParaRPr lang="en-US" altLang="zh-CN" sz="2200" b="1" dirty="0">
              <a:latin typeface="宋体" pitchFamily="2" charset="-122"/>
            </a:endParaRPr>
          </a:p>
          <a:p>
            <a:r>
              <a:rPr lang="en-US" altLang="zh-CN" sz="2200" b="1" dirty="0">
                <a:latin typeface="宋体" pitchFamily="2" charset="-122"/>
              </a:rPr>
              <a:t>      </a:t>
            </a:r>
            <a:r>
              <a:rPr lang="zh-CN" altLang="en-US" sz="2200" b="1" dirty="0">
                <a:latin typeface="宋体" pitchFamily="2" charset="-122"/>
              </a:rPr>
              <a:t>勇敢地冲了上去！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49275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 dirty="0">
                <a:latin typeface="宋体" pitchFamily="2" charset="-122"/>
              </a:rPr>
              <a:t>J  </a:t>
            </a:r>
            <a:r>
              <a:rPr lang="zh-CN" altLang="en-US" sz="2200" b="1" dirty="0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 dirty="0">
                <a:latin typeface="宋体" pitchFamily="2" charset="-122"/>
              </a:rPr>
              <a:t>艹</a:t>
            </a:r>
          </a:p>
        </p:txBody>
      </p:sp>
      <p:grpSp>
        <p:nvGrpSpPr>
          <p:cNvPr id="25637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9" name="圆角矩形 38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40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8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3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3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3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3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3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3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99" name="Freeform 99"/>
          <p:cNvSpPr>
            <a:spLocks noChangeArrowheads="1"/>
          </p:cNvSpPr>
          <p:nvPr/>
        </p:nvSpPr>
        <p:spPr bwMode="auto">
          <a:xfrm>
            <a:off x="5895975" y="1749425"/>
            <a:ext cx="523875" cy="884238"/>
          </a:xfrm>
          <a:custGeom>
            <a:avLst/>
            <a:gdLst>
              <a:gd name="T0" fmla="*/ 391 w 826"/>
              <a:gd name="T1" fmla="*/ 718 h 1393"/>
              <a:gd name="T2" fmla="*/ 511 w 826"/>
              <a:gd name="T3" fmla="*/ 479 h 1393"/>
              <a:gd name="T4" fmla="*/ 576 w 826"/>
              <a:gd name="T5" fmla="*/ 294 h 1393"/>
              <a:gd name="T6" fmla="*/ 609 w 826"/>
              <a:gd name="T7" fmla="*/ 196 h 1393"/>
              <a:gd name="T8" fmla="*/ 631 w 826"/>
              <a:gd name="T9" fmla="*/ 119 h 1393"/>
              <a:gd name="T10" fmla="*/ 631 w 826"/>
              <a:gd name="T11" fmla="*/ 65 h 1393"/>
              <a:gd name="T12" fmla="*/ 620 w 826"/>
              <a:gd name="T13" fmla="*/ 32 h 1393"/>
              <a:gd name="T14" fmla="*/ 620 w 826"/>
              <a:gd name="T15" fmla="*/ 11 h 1393"/>
              <a:gd name="T16" fmla="*/ 631 w 826"/>
              <a:gd name="T17" fmla="*/ 0 h 1393"/>
              <a:gd name="T18" fmla="*/ 663 w 826"/>
              <a:gd name="T19" fmla="*/ 0 h 1393"/>
              <a:gd name="T20" fmla="*/ 718 w 826"/>
              <a:gd name="T21" fmla="*/ 32 h 1393"/>
              <a:gd name="T22" fmla="*/ 772 w 826"/>
              <a:gd name="T23" fmla="*/ 65 h 1393"/>
              <a:gd name="T24" fmla="*/ 805 w 826"/>
              <a:gd name="T25" fmla="*/ 87 h 1393"/>
              <a:gd name="T26" fmla="*/ 815 w 826"/>
              <a:gd name="T27" fmla="*/ 119 h 1393"/>
              <a:gd name="T28" fmla="*/ 826 w 826"/>
              <a:gd name="T29" fmla="*/ 141 h 1393"/>
              <a:gd name="T30" fmla="*/ 826 w 826"/>
              <a:gd name="T31" fmla="*/ 163 h 1393"/>
              <a:gd name="T32" fmla="*/ 815 w 826"/>
              <a:gd name="T33" fmla="*/ 185 h 1393"/>
              <a:gd name="T34" fmla="*/ 794 w 826"/>
              <a:gd name="T35" fmla="*/ 228 h 1393"/>
              <a:gd name="T36" fmla="*/ 772 w 826"/>
              <a:gd name="T37" fmla="*/ 283 h 1393"/>
              <a:gd name="T38" fmla="*/ 739 w 826"/>
              <a:gd name="T39" fmla="*/ 348 h 1393"/>
              <a:gd name="T40" fmla="*/ 696 w 826"/>
              <a:gd name="T41" fmla="*/ 435 h 1393"/>
              <a:gd name="T42" fmla="*/ 642 w 826"/>
              <a:gd name="T43" fmla="*/ 522 h 1393"/>
              <a:gd name="T44" fmla="*/ 587 w 826"/>
              <a:gd name="T45" fmla="*/ 631 h 1393"/>
              <a:gd name="T46" fmla="*/ 533 w 826"/>
              <a:gd name="T47" fmla="*/ 740 h 1393"/>
              <a:gd name="T48" fmla="*/ 468 w 826"/>
              <a:gd name="T49" fmla="*/ 849 h 1393"/>
              <a:gd name="T50" fmla="*/ 413 w 826"/>
              <a:gd name="T51" fmla="*/ 936 h 1393"/>
              <a:gd name="T52" fmla="*/ 359 w 826"/>
              <a:gd name="T53" fmla="*/ 1023 h 1393"/>
              <a:gd name="T54" fmla="*/ 315 w 826"/>
              <a:gd name="T55" fmla="*/ 1099 h 1393"/>
              <a:gd name="T56" fmla="*/ 261 w 826"/>
              <a:gd name="T57" fmla="*/ 1153 h 1393"/>
              <a:gd name="T58" fmla="*/ 218 w 826"/>
              <a:gd name="T59" fmla="*/ 1208 h 1393"/>
              <a:gd name="T60" fmla="*/ 174 w 826"/>
              <a:gd name="T61" fmla="*/ 1251 h 1393"/>
              <a:gd name="T62" fmla="*/ 109 w 826"/>
              <a:gd name="T63" fmla="*/ 1327 h 1393"/>
              <a:gd name="T64" fmla="*/ 54 w 826"/>
              <a:gd name="T65" fmla="*/ 1371 h 1393"/>
              <a:gd name="T66" fmla="*/ 22 w 826"/>
              <a:gd name="T67" fmla="*/ 1393 h 1393"/>
              <a:gd name="T68" fmla="*/ 0 w 826"/>
              <a:gd name="T69" fmla="*/ 1393 h 1393"/>
              <a:gd name="T70" fmla="*/ 11 w 826"/>
              <a:gd name="T71" fmla="*/ 1360 h 1393"/>
              <a:gd name="T72" fmla="*/ 33 w 826"/>
              <a:gd name="T73" fmla="*/ 1317 h 1393"/>
              <a:gd name="T74" fmla="*/ 76 w 826"/>
              <a:gd name="T75" fmla="*/ 1251 h 1393"/>
              <a:gd name="T76" fmla="*/ 152 w 826"/>
              <a:gd name="T77" fmla="*/ 1132 h 1393"/>
              <a:gd name="T78" fmla="*/ 283 w 826"/>
              <a:gd name="T79" fmla="*/ 936 h 1393"/>
              <a:gd name="T80" fmla="*/ 337 w 826"/>
              <a:gd name="T81" fmla="*/ 827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6" h="1393">
                <a:moveTo>
                  <a:pt x="337" y="827"/>
                </a:moveTo>
                <a:lnTo>
                  <a:pt x="391" y="718"/>
                </a:lnTo>
                <a:lnTo>
                  <a:pt x="457" y="598"/>
                </a:lnTo>
                <a:lnTo>
                  <a:pt x="511" y="479"/>
                </a:lnTo>
                <a:lnTo>
                  <a:pt x="555" y="359"/>
                </a:lnTo>
                <a:lnTo>
                  <a:pt x="576" y="294"/>
                </a:lnTo>
                <a:lnTo>
                  <a:pt x="598" y="239"/>
                </a:lnTo>
                <a:lnTo>
                  <a:pt x="609" y="196"/>
                </a:lnTo>
                <a:lnTo>
                  <a:pt x="620" y="152"/>
                </a:lnTo>
                <a:lnTo>
                  <a:pt x="631" y="119"/>
                </a:lnTo>
                <a:lnTo>
                  <a:pt x="631" y="87"/>
                </a:lnTo>
                <a:lnTo>
                  <a:pt x="631" y="65"/>
                </a:lnTo>
                <a:lnTo>
                  <a:pt x="631" y="54"/>
                </a:lnTo>
                <a:lnTo>
                  <a:pt x="620" y="32"/>
                </a:lnTo>
                <a:lnTo>
                  <a:pt x="620" y="22"/>
                </a:lnTo>
                <a:lnTo>
                  <a:pt x="620" y="11"/>
                </a:lnTo>
                <a:lnTo>
                  <a:pt x="620" y="0"/>
                </a:lnTo>
                <a:lnTo>
                  <a:pt x="631" y="0"/>
                </a:lnTo>
                <a:lnTo>
                  <a:pt x="642" y="0"/>
                </a:lnTo>
                <a:lnTo>
                  <a:pt x="663" y="0"/>
                </a:lnTo>
                <a:lnTo>
                  <a:pt x="685" y="11"/>
                </a:lnTo>
                <a:lnTo>
                  <a:pt x="718" y="32"/>
                </a:lnTo>
                <a:lnTo>
                  <a:pt x="750" y="54"/>
                </a:lnTo>
                <a:lnTo>
                  <a:pt x="772" y="65"/>
                </a:lnTo>
                <a:lnTo>
                  <a:pt x="783" y="76"/>
                </a:lnTo>
                <a:lnTo>
                  <a:pt x="805" y="87"/>
                </a:lnTo>
                <a:lnTo>
                  <a:pt x="815" y="109"/>
                </a:lnTo>
                <a:lnTo>
                  <a:pt x="815" y="119"/>
                </a:lnTo>
                <a:lnTo>
                  <a:pt x="826" y="130"/>
                </a:lnTo>
                <a:lnTo>
                  <a:pt x="826" y="141"/>
                </a:lnTo>
                <a:lnTo>
                  <a:pt x="826" y="152"/>
                </a:lnTo>
                <a:lnTo>
                  <a:pt x="826" y="163"/>
                </a:lnTo>
                <a:lnTo>
                  <a:pt x="815" y="174"/>
                </a:lnTo>
                <a:lnTo>
                  <a:pt x="815" y="185"/>
                </a:lnTo>
                <a:lnTo>
                  <a:pt x="805" y="207"/>
                </a:lnTo>
                <a:lnTo>
                  <a:pt x="794" y="228"/>
                </a:lnTo>
                <a:lnTo>
                  <a:pt x="783" y="250"/>
                </a:lnTo>
                <a:lnTo>
                  <a:pt x="772" y="283"/>
                </a:lnTo>
                <a:lnTo>
                  <a:pt x="750" y="315"/>
                </a:lnTo>
                <a:lnTo>
                  <a:pt x="739" y="348"/>
                </a:lnTo>
                <a:lnTo>
                  <a:pt x="718" y="392"/>
                </a:lnTo>
                <a:lnTo>
                  <a:pt x="696" y="435"/>
                </a:lnTo>
                <a:lnTo>
                  <a:pt x="674" y="479"/>
                </a:lnTo>
                <a:lnTo>
                  <a:pt x="642" y="522"/>
                </a:lnTo>
                <a:lnTo>
                  <a:pt x="620" y="577"/>
                </a:lnTo>
                <a:lnTo>
                  <a:pt x="587" y="631"/>
                </a:lnTo>
                <a:lnTo>
                  <a:pt x="555" y="685"/>
                </a:lnTo>
                <a:lnTo>
                  <a:pt x="533" y="740"/>
                </a:lnTo>
                <a:lnTo>
                  <a:pt x="500" y="794"/>
                </a:lnTo>
                <a:lnTo>
                  <a:pt x="468" y="849"/>
                </a:lnTo>
                <a:lnTo>
                  <a:pt x="446" y="892"/>
                </a:lnTo>
                <a:lnTo>
                  <a:pt x="413" y="936"/>
                </a:lnTo>
                <a:lnTo>
                  <a:pt x="391" y="979"/>
                </a:lnTo>
                <a:lnTo>
                  <a:pt x="359" y="1023"/>
                </a:lnTo>
                <a:lnTo>
                  <a:pt x="337" y="1055"/>
                </a:lnTo>
                <a:lnTo>
                  <a:pt x="315" y="1099"/>
                </a:lnTo>
                <a:lnTo>
                  <a:pt x="283" y="1132"/>
                </a:lnTo>
                <a:lnTo>
                  <a:pt x="261" y="1153"/>
                </a:lnTo>
                <a:lnTo>
                  <a:pt x="239" y="1186"/>
                </a:lnTo>
                <a:lnTo>
                  <a:pt x="218" y="1208"/>
                </a:lnTo>
                <a:lnTo>
                  <a:pt x="196" y="1240"/>
                </a:lnTo>
                <a:lnTo>
                  <a:pt x="174" y="1251"/>
                </a:lnTo>
                <a:lnTo>
                  <a:pt x="141" y="1295"/>
                </a:lnTo>
                <a:lnTo>
                  <a:pt x="109" y="1327"/>
                </a:lnTo>
                <a:lnTo>
                  <a:pt x="76" y="1349"/>
                </a:lnTo>
                <a:lnTo>
                  <a:pt x="54" y="1371"/>
                </a:lnTo>
                <a:lnTo>
                  <a:pt x="33" y="1382"/>
                </a:lnTo>
                <a:lnTo>
                  <a:pt x="22" y="1393"/>
                </a:lnTo>
                <a:lnTo>
                  <a:pt x="11" y="1393"/>
                </a:lnTo>
                <a:lnTo>
                  <a:pt x="0" y="1393"/>
                </a:lnTo>
                <a:lnTo>
                  <a:pt x="0" y="1382"/>
                </a:lnTo>
                <a:lnTo>
                  <a:pt x="11" y="1360"/>
                </a:lnTo>
                <a:lnTo>
                  <a:pt x="22" y="1338"/>
                </a:lnTo>
                <a:lnTo>
                  <a:pt x="33" y="1317"/>
                </a:lnTo>
                <a:lnTo>
                  <a:pt x="54" y="1284"/>
                </a:lnTo>
                <a:lnTo>
                  <a:pt x="76" y="1251"/>
                </a:lnTo>
                <a:lnTo>
                  <a:pt x="98" y="1208"/>
                </a:lnTo>
                <a:lnTo>
                  <a:pt x="152" y="1132"/>
                </a:lnTo>
                <a:lnTo>
                  <a:pt x="218" y="1034"/>
                </a:lnTo>
                <a:lnTo>
                  <a:pt x="283" y="936"/>
                </a:lnTo>
                <a:lnTo>
                  <a:pt x="305" y="881"/>
                </a:lnTo>
                <a:lnTo>
                  <a:pt x="337" y="8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0" name="Freeform 100"/>
          <p:cNvSpPr>
            <a:spLocks noChangeArrowheads="1"/>
          </p:cNvSpPr>
          <p:nvPr/>
        </p:nvSpPr>
        <p:spPr bwMode="auto">
          <a:xfrm>
            <a:off x="6654800" y="1928813"/>
            <a:ext cx="207963" cy="241300"/>
          </a:xfrm>
          <a:custGeom>
            <a:avLst/>
            <a:gdLst>
              <a:gd name="T0" fmla="*/ 0 w 326"/>
              <a:gd name="T1" fmla="*/ 21 h 381"/>
              <a:gd name="T2" fmla="*/ 11 w 326"/>
              <a:gd name="T3" fmla="*/ 21 h 381"/>
              <a:gd name="T4" fmla="*/ 33 w 326"/>
              <a:gd name="T5" fmla="*/ 11 h 381"/>
              <a:gd name="T6" fmla="*/ 54 w 326"/>
              <a:gd name="T7" fmla="*/ 0 h 381"/>
              <a:gd name="T8" fmla="*/ 76 w 326"/>
              <a:gd name="T9" fmla="*/ 0 h 381"/>
              <a:gd name="T10" fmla="*/ 109 w 326"/>
              <a:gd name="T11" fmla="*/ 11 h 381"/>
              <a:gd name="T12" fmla="*/ 141 w 326"/>
              <a:gd name="T13" fmla="*/ 21 h 381"/>
              <a:gd name="T14" fmla="*/ 185 w 326"/>
              <a:gd name="T15" fmla="*/ 43 h 381"/>
              <a:gd name="T16" fmla="*/ 228 w 326"/>
              <a:gd name="T17" fmla="*/ 76 h 381"/>
              <a:gd name="T18" fmla="*/ 261 w 326"/>
              <a:gd name="T19" fmla="*/ 98 h 381"/>
              <a:gd name="T20" fmla="*/ 272 w 326"/>
              <a:gd name="T21" fmla="*/ 119 h 381"/>
              <a:gd name="T22" fmla="*/ 294 w 326"/>
              <a:gd name="T23" fmla="*/ 141 h 381"/>
              <a:gd name="T24" fmla="*/ 304 w 326"/>
              <a:gd name="T25" fmla="*/ 163 h 381"/>
              <a:gd name="T26" fmla="*/ 315 w 326"/>
              <a:gd name="T27" fmla="*/ 185 h 381"/>
              <a:gd name="T28" fmla="*/ 326 w 326"/>
              <a:gd name="T29" fmla="*/ 206 h 381"/>
              <a:gd name="T30" fmla="*/ 326 w 326"/>
              <a:gd name="T31" fmla="*/ 228 h 381"/>
              <a:gd name="T32" fmla="*/ 326 w 326"/>
              <a:gd name="T33" fmla="*/ 239 h 381"/>
              <a:gd name="T34" fmla="*/ 326 w 326"/>
              <a:gd name="T35" fmla="*/ 283 h 381"/>
              <a:gd name="T36" fmla="*/ 326 w 326"/>
              <a:gd name="T37" fmla="*/ 326 h 381"/>
              <a:gd name="T38" fmla="*/ 315 w 326"/>
              <a:gd name="T39" fmla="*/ 348 h 381"/>
              <a:gd name="T40" fmla="*/ 294 w 326"/>
              <a:gd name="T41" fmla="*/ 370 h 381"/>
              <a:gd name="T42" fmla="*/ 294 w 326"/>
              <a:gd name="T43" fmla="*/ 381 h 381"/>
              <a:gd name="T44" fmla="*/ 283 w 326"/>
              <a:gd name="T45" fmla="*/ 381 h 381"/>
              <a:gd name="T46" fmla="*/ 272 w 326"/>
              <a:gd name="T47" fmla="*/ 381 h 381"/>
              <a:gd name="T48" fmla="*/ 261 w 326"/>
              <a:gd name="T49" fmla="*/ 370 h 381"/>
              <a:gd name="T50" fmla="*/ 239 w 326"/>
              <a:gd name="T51" fmla="*/ 359 h 381"/>
              <a:gd name="T52" fmla="*/ 228 w 326"/>
              <a:gd name="T53" fmla="*/ 348 h 381"/>
              <a:gd name="T54" fmla="*/ 207 w 326"/>
              <a:gd name="T55" fmla="*/ 326 h 381"/>
              <a:gd name="T56" fmla="*/ 185 w 326"/>
              <a:gd name="T57" fmla="*/ 304 h 381"/>
              <a:gd name="T58" fmla="*/ 152 w 326"/>
              <a:gd name="T59" fmla="*/ 250 h 381"/>
              <a:gd name="T60" fmla="*/ 120 w 326"/>
              <a:gd name="T61" fmla="*/ 206 h 381"/>
              <a:gd name="T62" fmla="*/ 87 w 326"/>
              <a:gd name="T63" fmla="*/ 163 h 381"/>
              <a:gd name="T64" fmla="*/ 54 w 326"/>
              <a:gd name="T65" fmla="*/ 119 h 381"/>
              <a:gd name="T66" fmla="*/ 33 w 326"/>
              <a:gd name="T67" fmla="*/ 87 h 381"/>
              <a:gd name="T68" fmla="*/ 22 w 326"/>
              <a:gd name="T69" fmla="*/ 54 h 381"/>
              <a:gd name="T70" fmla="*/ 11 w 326"/>
              <a:gd name="T71" fmla="*/ 32 h 381"/>
              <a:gd name="T72" fmla="*/ 0 w 326"/>
              <a:gd name="T73" fmla="*/ 21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6" h="381">
                <a:moveTo>
                  <a:pt x="0" y="21"/>
                </a:moveTo>
                <a:lnTo>
                  <a:pt x="11" y="21"/>
                </a:lnTo>
                <a:lnTo>
                  <a:pt x="33" y="11"/>
                </a:lnTo>
                <a:lnTo>
                  <a:pt x="54" y="0"/>
                </a:lnTo>
                <a:lnTo>
                  <a:pt x="76" y="0"/>
                </a:lnTo>
                <a:lnTo>
                  <a:pt x="109" y="11"/>
                </a:lnTo>
                <a:lnTo>
                  <a:pt x="141" y="21"/>
                </a:lnTo>
                <a:lnTo>
                  <a:pt x="185" y="43"/>
                </a:lnTo>
                <a:lnTo>
                  <a:pt x="228" y="76"/>
                </a:lnTo>
                <a:lnTo>
                  <a:pt x="261" y="98"/>
                </a:lnTo>
                <a:lnTo>
                  <a:pt x="272" y="119"/>
                </a:lnTo>
                <a:lnTo>
                  <a:pt x="294" y="141"/>
                </a:lnTo>
                <a:lnTo>
                  <a:pt x="304" y="163"/>
                </a:lnTo>
                <a:lnTo>
                  <a:pt x="315" y="185"/>
                </a:lnTo>
                <a:lnTo>
                  <a:pt x="326" y="206"/>
                </a:lnTo>
                <a:lnTo>
                  <a:pt x="326" y="228"/>
                </a:lnTo>
                <a:lnTo>
                  <a:pt x="326" y="239"/>
                </a:lnTo>
                <a:lnTo>
                  <a:pt x="326" y="283"/>
                </a:lnTo>
                <a:lnTo>
                  <a:pt x="326" y="326"/>
                </a:lnTo>
                <a:lnTo>
                  <a:pt x="315" y="348"/>
                </a:lnTo>
                <a:lnTo>
                  <a:pt x="294" y="370"/>
                </a:lnTo>
                <a:lnTo>
                  <a:pt x="294" y="381"/>
                </a:lnTo>
                <a:lnTo>
                  <a:pt x="283" y="381"/>
                </a:lnTo>
                <a:lnTo>
                  <a:pt x="272" y="381"/>
                </a:lnTo>
                <a:lnTo>
                  <a:pt x="261" y="370"/>
                </a:lnTo>
                <a:lnTo>
                  <a:pt x="239" y="359"/>
                </a:lnTo>
                <a:lnTo>
                  <a:pt x="228" y="348"/>
                </a:lnTo>
                <a:lnTo>
                  <a:pt x="207" y="326"/>
                </a:lnTo>
                <a:lnTo>
                  <a:pt x="185" y="304"/>
                </a:lnTo>
                <a:lnTo>
                  <a:pt x="152" y="250"/>
                </a:lnTo>
                <a:lnTo>
                  <a:pt x="120" y="206"/>
                </a:lnTo>
                <a:lnTo>
                  <a:pt x="87" y="163"/>
                </a:lnTo>
                <a:lnTo>
                  <a:pt x="54" y="119"/>
                </a:lnTo>
                <a:lnTo>
                  <a:pt x="33" y="87"/>
                </a:lnTo>
                <a:lnTo>
                  <a:pt x="22" y="54"/>
                </a:lnTo>
                <a:lnTo>
                  <a:pt x="11" y="32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1" name="Freeform 101"/>
          <p:cNvSpPr>
            <a:spLocks noChangeArrowheads="1"/>
          </p:cNvSpPr>
          <p:nvPr/>
        </p:nvSpPr>
        <p:spPr bwMode="auto">
          <a:xfrm>
            <a:off x="6654800" y="2281238"/>
            <a:ext cx="125413" cy="323850"/>
          </a:xfrm>
          <a:custGeom>
            <a:avLst/>
            <a:gdLst>
              <a:gd name="T0" fmla="*/ 174 w 196"/>
              <a:gd name="T1" fmla="*/ 21 h 511"/>
              <a:gd name="T2" fmla="*/ 174 w 196"/>
              <a:gd name="T3" fmla="*/ 43 h 511"/>
              <a:gd name="T4" fmla="*/ 174 w 196"/>
              <a:gd name="T5" fmla="*/ 65 h 511"/>
              <a:gd name="T6" fmla="*/ 174 w 196"/>
              <a:gd name="T7" fmla="*/ 98 h 511"/>
              <a:gd name="T8" fmla="*/ 185 w 196"/>
              <a:gd name="T9" fmla="*/ 130 h 511"/>
              <a:gd name="T10" fmla="*/ 185 w 196"/>
              <a:gd name="T11" fmla="*/ 163 h 511"/>
              <a:gd name="T12" fmla="*/ 185 w 196"/>
              <a:gd name="T13" fmla="*/ 206 h 511"/>
              <a:gd name="T14" fmla="*/ 185 w 196"/>
              <a:gd name="T15" fmla="*/ 250 h 511"/>
              <a:gd name="T16" fmla="*/ 185 w 196"/>
              <a:gd name="T17" fmla="*/ 294 h 511"/>
              <a:gd name="T18" fmla="*/ 196 w 196"/>
              <a:gd name="T19" fmla="*/ 337 h 511"/>
              <a:gd name="T20" fmla="*/ 196 w 196"/>
              <a:gd name="T21" fmla="*/ 381 h 511"/>
              <a:gd name="T22" fmla="*/ 196 w 196"/>
              <a:gd name="T23" fmla="*/ 413 h 511"/>
              <a:gd name="T24" fmla="*/ 196 w 196"/>
              <a:gd name="T25" fmla="*/ 446 h 511"/>
              <a:gd name="T26" fmla="*/ 185 w 196"/>
              <a:gd name="T27" fmla="*/ 468 h 511"/>
              <a:gd name="T28" fmla="*/ 185 w 196"/>
              <a:gd name="T29" fmla="*/ 489 h 511"/>
              <a:gd name="T30" fmla="*/ 174 w 196"/>
              <a:gd name="T31" fmla="*/ 500 h 511"/>
              <a:gd name="T32" fmla="*/ 163 w 196"/>
              <a:gd name="T33" fmla="*/ 511 h 511"/>
              <a:gd name="T34" fmla="*/ 152 w 196"/>
              <a:gd name="T35" fmla="*/ 511 h 511"/>
              <a:gd name="T36" fmla="*/ 141 w 196"/>
              <a:gd name="T37" fmla="*/ 500 h 511"/>
              <a:gd name="T38" fmla="*/ 130 w 196"/>
              <a:gd name="T39" fmla="*/ 489 h 511"/>
              <a:gd name="T40" fmla="*/ 130 w 196"/>
              <a:gd name="T41" fmla="*/ 468 h 511"/>
              <a:gd name="T42" fmla="*/ 120 w 196"/>
              <a:gd name="T43" fmla="*/ 435 h 511"/>
              <a:gd name="T44" fmla="*/ 109 w 196"/>
              <a:gd name="T45" fmla="*/ 402 h 511"/>
              <a:gd name="T46" fmla="*/ 98 w 196"/>
              <a:gd name="T47" fmla="*/ 359 h 511"/>
              <a:gd name="T48" fmla="*/ 87 w 196"/>
              <a:gd name="T49" fmla="*/ 304 h 511"/>
              <a:gd name="T50" fmla="*/ 76 w 196"/>
              <a:gd name="T51" fmla="*/ 250 h 511"/>
              <a:gd name="T52" fmla="*/ 65 w 196"/>
              <a:gd name="T53" fmla="*/ 206 h 511"/>
              <a:gd name="T54" fmla="*/ 54 w 196"/>
              <a:gd name="T55" fmla="*/ 174 h 511"/>
              <a:gd name="T56" fmla="*/ 43 w 196"/>
              <a:gd name="T57" fmla="*/ 141 h 511"/>
              <a:gd name="T58" fmla="*/ 43 w 196"/>
              <a:gd name="T59" fmla="*/ 109 h 511"/>
              <a:gd name="T60" fmla="*/ 33 w 196"/>
              <a:gd name="T61" fmla="*/ 87 h 511"/>
              <a:gd name="T62" fmla="*/ 22 w 196"/>
              <a:gd name="T63" fmla="*/ 76 h 511"/>
              <a:gd name="T64" fmla="*/ 11 w 196"/>
              <a:gd name="T65" fmla="*/ 65 h 511"/>
              <a:gd name="T66" fmla="*/ 0 w 196"/>
              <a:gd name="T67" fmla="*/ 54 h 511"/>
              <a:gd name="T68" fmla="*/ 0 w 196"/>
              <a:gd name="T69" fmla="*/ 32 h 511"/>
              <a:gd name="T70" fmla="*/ 0 w 196"/>
              <a:gd name="T71" fmla="*/ 21 h 511"/>
              <a:gd name="T72" fmla="*/ 11 w 196"/>
              <a:gd name="T73" fmla="*/ 0 h 511"/>
              <a:gd name="T74" fmla="*/ 22 w 196"/>
              <a:gd name="T75" fmla="*/ 0 h 511"/>
              <a:gd name="T76" fmla="*/ 33 w 196"/>
              <a:gd name="T77" fmla="*/ 0 h 511"/>
              <a:gd name="T78" fmla="*/ 43 w 196"/>
              <a:gd name="T79" fmla="*/ 0 h 511"/>
              <a:gd name="T80" fmla="*/ 65 w 196"/>
              <a:gd name="T81" fmla="*/ 0 h 511"/>
              <a:gd name="T82" fmla="*/ 87 w 196"/>
              <a:gd name="T83" fmla="*/ 0 h 511"/>
              <a:gd name="T84" fmla="*/ 109 w 196"/>
              <a:gd name="T85" fmla="*/ 0 h 511"/>
              <a:gd name="T86" fmla="*/ 141 w 196"/>
              <a:gd name="T87" fmla="*/ 11 h 511"/>
              <a:gd name="T88" fmla="*/ 174 w 196"/>
              <a:gd name="T89" fmla="*/ 21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6" h="511">
                <a:moveTo>
                  <a:pt x="174" y="21"/>
                </a:moveTo>
                <a:lnTo>
                  <a:pt x="174" y="43"/>
                </a:lnTo>
                <a:lnTo>
                  <a:pt x="174" y="65"/>
                </a:lnTo>
                <a:lnTo>
                  <a:pt x="174" y="98"/>
                </a:lnTo>
                <a:lnTo>
                  <a:pt x="185" y="130"/>
                </a:lnTo>
                <a:lnTo>
                  <a:pt x="185" y="163"/>
                </a:lnTo>
                <a:lnTo>
                  <a:pt x="185" y="206"/>
                </a:lnTo>
                <a:lnTo>
                  <a:pt x="185" y="250"/>
                </a:lnTo>
                <a:lnTo>
                  <a:pt x="185" y="294"/>
                </a:lnTo>
                <a:lnTo>
                  <a:pt x="196" y="337"/>
                </a:lnTo>
                <a:lnTo>
                  <a:pt x="196" y="381"/>
                </a:lnTo>
                <a:lnTo>
                  <a:pt x="196" y="413"/>
                </a:lnTo>
                <a:lnTo>
                  <a:pt x="196" y="446"/>
                </a:lnTo>
                <a:lnTo>
                  <a:pt x="185" y="468"/>
                </a:lnTo>
                <a:lnTo>
                  <a:pt x="185" y="489"/>
                </a:lnTo>
                <a:lnTo>
                  <a:pt x="174" y="500"/>
                </a:lnTo>
                <a:lnTo>
                  <a:pt x="163" y="511"/>
                </a:lnTo>
                <a:lnTo>
                  <a:pt x="152" y="511"/>
                </a:lnTo>
                <a:lnTo>
                  <a:pt x="141" y="500"/>
                </a:lnTo>
                <a:lnTo>
                  <a:pt x="130" y="489"/>
                </a:lnTo>
                <a:lnTo>
                  <a:pt x="130" y="468"/>
                </a:lnTo>
                <a:lnTo>
                  <a:pt x="120" y="435"/>
                </a:lnTo>
                <a:lnTo>
                  <a:pt x="109" y="402"/>
                </a:lnTo>
                <a:lnTo>
                  <a:pt x="98" y="359"/>
                </a:lnTo>
                <a:lnTo>
                  <a:pt x="87" y="304"/>
                </a:lnTo>
                <a:lnTo>
                  <a:pt x="76" y="250"/>
                </a:lnTo>
                <a:lnTo>
                  <a:pt x="65" y="206"/>
                </a:lnTo>
                <a:lnTo>
                  <a:pt x="54" y="174"/>
                </a:lnTo>
                <a:lnTo>
                  <a:pt x="43" y="141"/>
                </a:lnTo>
                <a:lnTo>
                  <a:pt x="43" y="109"/>
                </a:lnTo>
                <a:lnTo>
                  <a:pt x="33" y="87"/>
                </a:lnTo>
                <a:lnTo>
                  <a:pt x="22" y="76"/>
                </a:lnTo>
                <a:lnTo>
                  <a:pt x="11" y="65"/>
                </a:lnTo>
                <a:lnTo>
                  <a:pt x="0" y="54"/>
                </a:lnTo>
                <a:lnTo>
                  <a:pt x="0" y="32"/>
                </a:lnTo>
                <a:lnTo>
                  <a:pt x="0" y="2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3" y="0"/>
                </a:lnTo>
                <a:lnTo>
                  <a:pt x="65" y="0"/>
                </a:lnTo>
                <a:lnTo>
                  <a:pt x="87" y="0"/>
                </a:lnTo>
                <a:lnTo>
                  <a:pt x="109" y="0"/>
                </a:lnTo>
                <a:lnTo>
                  <a:pt x="141" y="11"/>
                </a:lnTo>
                <a:lnTo>
                  <a:pt x="174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2" name="Freeform 102"/>
          <p:cNvSpPr>
            <a:spLocks noChangeArrowheads="1"/>
          </p:cNvSpPr>
          <p:nvPr/>
        </p:nvSpPr>
        <p:spPr bwMode="auto">
          <a:xfrm>
            <a:off x="6704013" y="2190750"/>
            <a:ext cx="600075" cy="325438"/>
          </a:xfrm>
          <a:custGeom>
            <a:avLst/>
            <a:gdLst>
              <a:gd name="T0" fmla="*/ 859 w 946"/>
              <a:gd name="T1" fmla="*/ 109 h 512"/>
              <a:gd name="T2" fmla="*/ 902 w 946"/>
              <a:gd name="T3" fmla="*/ 142 h 512"/>
              <a:gd name="T4" fmla="*/ 935 w 946"/>
              <a:gd name="T5" fmla="*/ 163 h 512"/>
              <a:gd name="T6" fmla="*/ 946 w 946"/>
              <a:gd name="T7" fmla="*/ 185 h 512"/>
              <a:gd name="T8" fmla="*/ 924 w 946"/>
              <a:gd name="T9" fmla="*/ 218 h 512"/>
              <a:gd name="T10" fmla="*/ 892 w 946"/>
              <a:gd name="T11" fmla="*/ 229 h 512"/>
              <a:gd name="T12" fmla="*/ 859 w 946"/>
              <a:gd name="T13" fmla="*/ 240 h 512"/>
              <a:gd name="T14" fmla="*/ 826 w 946"/>
              <a:gd name="T15" fmla="*/ 283 h 512"/>
              <a:gd name="T16" fmla="*/ 805 w 946"/>
              <a:gd name="T17" fmla="*/ 316 h 512"/>
              <a:gd name="T18" fmla="*/ 772 w 946"/>
              <a:gd name="T19" fmla="*/ 359 h 512"/>
              <a:gd name="T20" fmla="*/ 750 w 946"/>
              <a:gd name="T21" fmla="*/ 414 h 512"/>
              <a:gd name="T22" fmla="*/ 718 w 946"/>
              <a:gd name="T23" fmla="*/ 479 h 512"/>
              <a:gd name="T24" fmla="*/ 642 w 946"/>
              <a:gd name="T25" fmla="*/ 512 h 512"/>
              <a:gd name="T26" fmla="*/ 652 w 946"/>
              <a:gd name="T27" fmla="*/ 436 h 512"/>
              <a:gd name="T28" fmla="*/ 652 w 946"/>
              <a:gd name="T29" fmla="*/ 359 h 512"/>
              <a:gd name="T30" fmla="*/ 663 w 946"/>
              <a:gd name="T31" fmla="*/ 305 h 512"/>
              <a:gd name="T32" fmla="*/ 674 w 946"/>
              <a:gd name="T33" fmla="*/ 251 h 512"/>
              <a:gd name="T34" fmla="*/ 674 w 946"/>
              <a:gd name="T35" fmla="*/ 218 h 512"/>
              <a:gd name="T36" fmla="*/ 674 w 946"/>
              <a:gd name="T37" fmla="*/ 185 h 512"/>
              <a:gd name="T38" fmla="*/ 674 w 946"/>
              <a:gd name="T39" fmla="*/ 163 h 512"/>
              <a:gd name="T40" fmla="*/ 663 w 946"/>
              <a:gd name="T41" fmla="*/ 153 h 512"/>
              <a:gd name="T42" fmla="*/ 620 w 946"/>
              <a:gd name="T43" fmla="*/ 142 h 512"/>
              <a:gd name="T44" fmla="*/ 587 w 946"/>
              <a:gd name="T45" fmla="*/ 142 h 512"/>
              <a:gd name="T46" fmla="*/ 533 w 946"/>
              <a:gd name="T47" fmla="*/ 153 h 512"/>
              <a:gd name="T48" fmla="*/ 457 w 946"/>
              <a:gd name="T49" fmla="*/ 163 h 512"/>
              <a:gd name="T50" fmla="*/ 359 w 946"/>
              <a:gd name="T51" fmla="*/ 185 h 512"/>
              <a:gd name="T52" fmla="*/ 261 w 946"/>
              <a:gd name="T53" fmla="*/ 207 h 512"/>
              <a:gd name="T54" fmla="*/ 87 w 946"/>
              <a:gd name="T55" fmla="*/ 229 h 512"/>
              <a:gd name="T56" fmla="*/ 0 w 946"/>
              <a:gd name="T57" fmla="*/ 163 h 512"/>
              <a:gd name="T58" fmla="*/ 44 w 946"/>
              <a:gd name="T59" fmla="*/ 163 h 512"/>
              <a:gd name="T60" fmla="*/ 120 w 946"/>
              <a:gd name="T61" fmla="*/ 153 h 512"/>
              <a:gd name="T62" fmla="*/ 218 w 946"/>
              <a:gd name="T63" fmla="*/ 131 h 512"/>
              <a:gd name="T64" fmla="*/ 337 w 946"/>
              <a:gd name="T65" fmla="*/ 109 h 512"/>
              <a:gd name="T66" fmla="*/ 468 w 946"/>
              <a:gd name="T67" fmla="*/ 87 h 512"/>
              <a:gd name="T68" fmla="*/ 565 w 946"/>
              <a:gd name="T69" fmla="*/ 55 h 512"/>
              <a:gd name="T70" fmla="*/ 620 w 946"/>
              <a:gd name="T71" fmla="*/ 44 h 512"/>
              <a:gd name="T72" fmla="*/ 652 w 946"/>
              <a:gd name="T73" fmla="*/ 33 h 512"/>
              <a:gd name="T74" fmla="*/ 674 w 946"/>
              <a:gd name="T75" fmla="*/ 11 h 512"/>
              <a:gd name="T76" fmla="*/ 696 w 946"/>
              <a:gd name="T77" fmla="*/ 11 h 512"/>
              <a:gd name="T78" fmla="*/ 728 w 946"/>
              <a:gd name="T79" fmla="*/ 11 h 512"/>
              <a:gd name="T80" fmla="*/ 761 w 946"/>
              <a:gd name="T81" fmla="*/ 33 h 512"/>
              <a:gd name="T82" fmla="*/ 805 w 946"/>
              <a:gd name="T83" fmla="*/ 66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46" h="512">
                <a:moveTo>
                  <a:pt x="837" y="87"/>
                </a:moveTo>
                <a:lnTo>
                  <a:pt x="859" y="109"/>
                </a:lnTo>
                <a:lnTo>
                  <a:pt x="881" y="120"/>
                </a:lnTo>
                <a:lnTo>
                  <a:pt x="902" y="142"/>
                </a:lnTo>
                <a:lnTo>
                  <a:pt x="924" y="153"/>
                </a:lnTo>
                <a:lnTo>
                  <a:pt x="935" y="163"/>
                </a:lnTo>
                <a:lnTo>
                  <a:pt x="935" y="174"/>
                </a:lnTo>
                <a:lnTo>
                  <a:pt x="946" y="185"/>
                </a:lnTo>
                <a:lnTo>
                  <a:pt x="935" y="207"/>
                </a:lnTo>
                <a:lnTo>
                  <a:pt x="924" y="218"/>
                </a:lnTo>
                <a:lnTo>
                  <a:pt x="902" y="218"/>
                </a:lnTo>
                <a:lnTo>
                  <a:pt x="892" y="229"/>
                </a:lnTo>
                <a:lnTo>
                  <a:pt x="870" y="229"/>
                </a:lnTo>
                <a:lnTo>
                  <a:pt x="859" y="240"/>
                </a:lnTo>
                <a:lnTo>
                  <a:pt x="837" y="261"/>
                </a:lnTo>
                <a:lnTo>
                  <a:pt x="826" y="283"/>
                </a:lnTo>
                <a:lnTo>
                  <a:pt x="815" y="294"/>
                </a:lnTo>
                <a:lnTo>
                  <a:pt x="805" y="316"/>
                </a:lnTo>
                <a:lnTo>
                  <a:pt x="794" y="338"/>
                </a:lnTo>
                <a:lnTo>
                  <a:pt x="772" y="359"/>
                </a:lnTo>
                <a:lnTo>
                  <a:pt x="761" y="381"/>
                </a:lnTo>
                <a:lnTo>
                  <a:pt x="750" y="414"/>
                </a:lnTo>
                <a:lnTo>
                  <a:pt x="728" y="446"/>
                </a:lnTo>
                <a:lnTo>
                  <a:pt x="718" y="479"/>
                </a:lnTo>
                <a:lnTo>
                  <a:pt x="707" y="512"/>
                </a:lnTo>
                <a:lnTo>
                  <a:pt x="642" y="512"/>
                </a:lnTo>
                <a:lnTo>
                  <a:pt x="642" y="468"/>
                </a:lnTo>
                <a:lnTo>
                  <a:pt x="652" y="436"/>
                </a:lnTo>
                <a:lnTo>
                  <a:pt x="652" y="392"/>
                </a:lnTo>
                <a:lnTo>
                  <a:pt x="652" y="359"/>
                </a:lnTo>
                <a:lnTo>
                  <a:pt x="663" y="327"/>
                </a:lnTo>
                <a:lnTo>
                  <a:pt x="663" y="305"/>
                </a:lnTo>
                <a:lnTo>
                  <a:pt x="663" y="272"/>
                </a:lnTo>
                <a:lnTo>
                  <a:pt x="674" y="251"/>
                </a:lnTo>
                <a:lnTo>
                  <a:pt x="674" y="229"/>
                </a:lnTo>
                <a:lnTo>
                  <a:pt x="674" y="218"/>
                </a:lnTo>
                <a:lnTo>
                  <a:pt x="674" y="196"/>
                </a:lnTo>
                <a:lnTo>
                  <a:pt x="674" y="185"/>
                </a:lnTo>
                <a:lnTo>
                  <a:pt x="674" y="174"/>
                </a:lnTo>
                <a:lnTo>
                  <a:pt x="674" y="163"/>
                </a:lnTo>
                <a:lnTo>
                  <a:pt x="674" y="153"/>
                </a:lnTo>
                <a:lnTo>
                  <a:pt x="663" y="153"/>
                </a:lnTo>
                <a:lnTo>
                  <a:pt x="642" y="142"/>
                </a:lnTo>
                <a:lnTo>
                  <a:pt x="620" y="142"/>
                </a:lnTo>
                <a:lnTo>
                  <a:pt x="598" y="142"/>
                </a:lnTo>
                <a:lnTo>
                  <a:pt x="587" y="142"/>
                </a:lnTo>
                <a:lnTo>
                  <a:pt x="565" y="153"/>
                </a:lnTo>
                <a:lnTo>
                  <a:pt x="533" y="153"/>
                </a:lnTo>
                <a:lnTo>
                  <a:pt x="500" y="163"/>
                </a:lnTo>
                <a:lnTo>
                  <a:pt x="457" y="163"/>
                </a:lnTo>
                <a:lnTo>
                  <a:pt x="413" y="174"/>
                </a:lnTo>
                <a:lnTo>
                  <a:pt x="359" y="185"/>
                </a:lnTo>
                <a:lnTo>
                  <a:pt x="315" y="207"/>
                </a:lnTo>
                <a:lnTo>
                  <a:pt x="261" y="207"/>
                </a:lnTo>
                <a:lnTo>
                  <a:pt x="163" y="229"/>
                </a:lnTo>
                <a:lnTo>
                  <a:pt x="87" y="229"/>
                </a:lnTo>
                <a:lnTo>
                  <a:pt x="0" y="240"/>
                </a:lnTo>
                <a:lnTo>
                  <a:pt x="0" y="163"/>
                </a:lnTo>
                <a:lnTo>
                  <a:pt x="22" y="163"/>
                </a:lnTo>
                <a:lnTo>
                  <a:pt x="44" y="163"/>
                </a:lnTo>
                <a:lnTo>
                  <a:pt x="76" y="163"/>
                </a:lnTo>
                <a:lnTo>
                  <a:pt x="120" y="153"/>
                </a:lnTo>
                <a:lnTo>
                  <a:pt x="163" y="142"/>
                </a:lnTo>
                <a:lnTo>
                  <a:pt x="218" y="131"/>
                </a:lnTo>
                <a:lnTo>
                  <a:pt x="272" y="120"/>
                </a:lnTo>
                <a:lnTo>
                  <a:pt x="337" y="109"/>
                </a:lnTo>
                <a:lnTo>
                  <a:pt x="413" y="98"/>
                </a:lnTo>
                <a:lnTo>
                  <a:pt x="468" y="87"/>
                </a:lnTo>
                <a:lnTo>
                  <a:pt x="522" y="76"/>
                </a:lnTo>
                <a:lnTo>
                  <a:pt x="565" y="55"/>
                </a:lnTo>
                <a:lnTo>
                  <a:pt x="598" y="55"/>
                </a:lnTo>
                <a:lnTo>
                  <a:pt x="620" y="44"/>
                </a:lnTo>
                <a:lnTo>
                  <a:pt x="642" y="33"/>
                </a:lnTo>
                <a:lnTo>
                  <a:pt x="652" y="33"/>
                </a:lnTo>
                <a:lnTo>
                  <a:pt x="663" y="11"/>
                </a:lnTo>
                <a:lnTo>
                  <a:pt x="674" y="11"/>
                </a:lnTo>
                <a:lnTo>
                  <a:pt x="696" y="0"/>
                </a:lnTo>
                <a:lnTo>
                  <a:pt x="696" y="11"/>
                </a:lnTo>
                <a:lnTo>
                  <a:pt x="707" y="11"/>
                </a:lnTo>
                <a:lnTo>
                  <a:pt x="728" y="11"/>
                </a:lnTo>
                <a:lnTo>
                  <a:pt x="739" y="22"/>
                </a:lnTo>
                <a:lnTo>
                  <a:pt x="761" y="33"/>
                </a:lnTo>
                <a:lnTo>
                  <a:pt x="783" y="44"/>
                </a:lnTo>
                <a:lnTo>
                  <a:pt x="805" y="66"/>
                </a:lnTo>
                <a:lnTo>
                  <a:pt x="837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3" name="Freeform 103"/>
          <p:cNvSpPr>
            <a:spLocks noChangeArrowheads="1"/>
          </p:cNvSpPr>
          <p:nvPr/>
        </p:nvSpPr>
        <p:spPr bwMode="auto">
          <a:xfrm>
            <a:off x="6413500" y="2586038"/>
            <a:ext cx="490538" cy="620712"/>
          </a:xfrm>
          <a:custGeom>
            <a:avLst/>
            <a:gdLst>
              <a:gd name="T0" fmla="*/ 598 w 772"/>
              <a:gd name="T1" fmla="*/ 43 h 979"/>
              <a:gd name="T2" fmla="*/ 598 w 772"/>
              <a:gd name="T3" fmla="*/ 10 h 979"/>
              <a:gd name="T4" fmla="*/ 620 w 772"/>
              <a:gd name="T5" fmla="*/ 0 h 979"/>
              <a:gd name="T6" fmla="*/ 642 w 772"/>
              <a:gd name="T7" fmla="*/ 0 h 979"/>
              <a:gd name="T8" fmla="*/ 707 w 772"/>
              <a:gd name="T9" fmla="*/ 43 h 979"/>
              <a:gd name="T10" fmla="*/ 761 w 772"/>
              <a:gd name="T11" fmla="*/ 108 h 979"/>
              <a:gd name="T12" fmla="*/ 772 w 772"/>
              <a:gd name="T13" fmla="*/ 152 h 979"/>
              <a:gd name="T14" fmla="*/ 761 w 772"/>
              <a:gd name="T15" fmla="*/ 174 h 979"/>
              <a:gd name="T16" fmla="*/ 751 w 772"/>
              <a:gd name="T17" fmla="*/ 206 h 979"/>
              <a:gd name="T18" fmla="*/ 729 w 772"/>
              <a:gd name="T19" fmla="*/ 250 h 979"/>
              <a:gd name="T20" fmla="*/ 707 w 772"/>
              <a:gd name="T21" fmla="*/ 304 h 979"/>
              <a:gd name="T22" fmla="*/ 675 w 772"/>
              <a:gd name="T23" fmla="*/ 380 h 979"/>
              <a:gd name="T24" fmla="*/ 631 w 772"/>
              <a:gd name="T25" fmla="*/ 457 h 979"/>
              <a:gd name="T26" fmla="*/ 577 w 772"/>
              <a:gd name="T27" fmla="*/ 533 h 979"/>
              <a:gd name="T28" fmla="*/ 501 w 772"/>
              <a:gd name="T29" fmla="*/ 620 h 979"/>
              <a:gd name="T30" fmla="*/ 435 w 772"/>
              <a:gd name="T31" fmla="*/ 707 h 979"/>
              <a:gd name="T32" fmla="*/ 359 w 772"/>
              <a:gd name="T33" fmla="*/ 772 h 979"/>
              <a:gd name="T34" fmla="*/ 272 w 772"/>
              <a:gd name="T35" fmla="*/ 837 h 979"/>
              <a:gd name="T36" fmla="*/ 185 w 772"/>
              <a:gd name="T37" fmla="*/ 892 h 979"/>
              <a:gd name="T38" fmla="*/ 109 w 772"/>
              <a:gd name="T39" fmla="*/ 935 h 979"/>
              <a:gd name="T40" fmla="*/ 55 w 772"/>
              <a:gd name="T41" fmla="*/ 968 h 979"/>
              <a:gd name="T42" fmla="*/ 11 w 772"/>
              <a:gd name="T43" fmla="*/ 979 h 979"/>
              <a:gd name="T44" fmla="*/ 11 w 772"/>
              <a:gd name="T45" fmla="*/ 968 h 979"/>
              <a:gd name="T46" fmla="*/ 33 w 772"/>
              <a:gd name="T47" fmla="*/ 935 h 979"/>
              <a:gd name="T48" fmla="*/ 77 w 772"/>
              <a:gd name="T49" fmla="*/ 892 h 979"/>
              <a:gd name="T50" fmla="*/ 142 w 772"/>
              <a:gd name="T51" fmla="*/ 837 h 979"/>
              <a:gd name="T52" fmla="*/ 218 w 772"/>
              <a:gd name="T53" fmla="*/ 772 h 979"/>
              <a:gd name="T54" fmla="*/ 283 w 772"/>
              <a:gd name="T55" fmla="*/ 707 h 979"/>
              <a:gd name="T56" fmla="*/ 359 w 772"/>
              <a:gd name="T57" fmla="*/ 620 h 979"/>
              <a:gd name="T58" fmla="*/ 424 w 772"/>
              <a:gd name="T59" fmla="*/ 522 h 979"/>
              <a:gd name="T60" fmla="*/ 490 w 772"/>
              <a:gd name="T61" fmla="*/ 424 h 979"/>
              <a:gd name="T62" fmla="*/ 544 w 772"/>
              <a:gd name="T63" fmla="*/ 337 h 979"/>
              <a:gd name="T64" fmla="*/ 577 w 772"/>
              <a:gd name="T65" fmla="*/ 261 h 979"/>
              <a:gd name="T66" fmla="*/ 598 w 772"/>
              <a:gd name="T67" fmla="*/ 195 h 979"/>
              <a:gd name="T68" fmla="*/ 609 w 772"/>
              <a:gd name="T69" fmla="*/ 108 h 979"/>
              <a:gd name="T70" fmla="*/ 598 w 772"/>
              <a:gd name="T71" fmla="*/ 54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2" h="979">
                <a:moveTo>
                  <a:pt x="598" y="54"/>
                </a:moveTo>
                <a:lnTo>
                  <a:pt x="598" y="43"/>
                </a:lnTo>
                <a:lnTo>
                  <a:pt x="598" y="21"/>
                </a:lnTo>
                <a:lnTo>
                  <a:pt x="598" y="10"/>
                </a:lnTo>
                <a:lnTo>
                  <a:pt x="609" y="0"/>
                </a:lnTo>
                <a:lnTo>
                  <a:pt x="620" y="0"/>
                </a:lnTo>
                <a:lnTo>
                  <a:pt x="631" y="0"/>
                </a:lnTo>
                <a:lnTo>
                  <a:pt x="642" y="0"/>
                </a:lnTo>
                <a:lnTo>
                  <a:pt x="675" y="21"/>
                </a:lnTo>
                <a:lnTo>
                  <a:pt x="707" y="43"/>
                </a:lnTo>
                <a:lnTo>
                  <a:pt x="740" y="76"/>
                </a:lnTo>
                <a:lnTo>
                  <a:pt x="761" y="108"/>
                </a:lnTo>
                <a:lnTo>
                  <a:pt x="772" y="130"/>
                </a:lnTo>
                <a:lnTo>
                  <a:pt x="772" y="152"/>
                </a:lnTo>
                <a:lnTo>
                  <a:pt x="772" y="163"/>
                </a:lnTo>
                <a:lnTo>
                  <a:pt x="761" y="174"/>
                </a:lnTo>
                <a:lnTo>
                  <a:pt x="761" y="185"/>
                </a:lnTo>
                <a:lnTo>
                  <a:pt x="751" y="206"/>
                </a:lnTo>
                <a:lnTo>
                  <a:pt x="740" y="228"/>
                </a:lnTo>
                <a:lnTo>
                  <a:pt x="729" y="250"/>
                </a:lnTo>
                <a:lnTo>
                  <a:pt x="729" y="282"/>
                </a:lnTo>
                <a:lnTo>
                  <a:pt x="707" y="304"/>
                </a:lnTo>
                <a:lnTo>
                  <a:pt x="696" y="348"/>
                </a:lnTo>
                <a:lnTo>
                  <a:pt x="675" y="380"/>
                </a:lnTo>
                <a:lnTo>
                  <a:pt x="653" y="424"/>
                </a:lnTo>
                <a:lnTo>
                  <a:pt x="631" y="457"/>
                </a:lnTo>
                <a:lnTo>
                  <a:pt x="598" y="500"/>
                </a:lnTo>
                <a:lnTo>
                  <a:pt x="577" y="533"/>
                </a:lnTo>
                <a:lnTo>
                  <a:pt x="544" y="576"/>
                </a:lnTo>
                <a:lnTo>
                  <a:pt x="501" y="620"/>
                </a:lnTo>
                <a:lnTo>
                  <a:pt x="468" y="663"/>
                </a:lnTo>
                <a:lnTo>
                  <a:pt x="435" y="707"/>
                </a:lnTo>
                <a:lnTo>
                  <a:pt x="392" y="740"/>
                </a:lnTo>
                <a:lnTo>
                  <a:pt x="359" y="772"/>
                </a:lnTo>
                <a:lnTo>
                  <a:pt x="316" y="805"/>
                </a:lnTo>
                <a:lnTo>
                  <a:pt x="272" y="837"/>
                </a:lnTo>
                <a:lnTo>
                  <a:pt x="229" y="870"/>
                </a:lnTo>
                <a:lnTo>
                  <a:pt x="185" y="892"/>
                </a:lnTo>
                <a:lnTo>
                  <a:pt x="142" y="914"/>
                </a:lnTo>
                <a:lnTo>
                  <a:pt x="109" y="935"/>
                </a:lnTo>
                <a:lnTo>
                  <a:pt x="77" y="946"/>
                </a:lnTo>
                <a:lnTo>
                  <a:pt x="55" y="968"/>
                </a:lnTo>
                <a:lnTo>
                  <a:pt x="33" y="979"/>
                </a:lnTo>
                <a:lnTo>
                  <a:pt x="11" y="979"/>
                </a:lnTo>
                <a:lnTo>
                  <a:pt x="0" y="979"/>
                </a:lnTo>
                <a:lnTo>
                  <a:pt x="11" y="968"/>
                </a:lnTo>
                <a:lnTo>
                  <a:pt x="22" y="957"/>
                </a:lnTo>
                <a:lnTo>
                  <a:pt x="33" y="935"/>
                </a:lnTo>
                <a:lnTo>
                  <a:pt x="55" y="914"/>
                </a:lnTo>
                <a:lnTo>
                  <a:pt x="77" y="892"/>
                </a:lnTo>
                <a:lnTo>
                  <a:pt x="109" y="870"/>
                </a:lnTo>
                <a:lnTo>
                  <a:pt x="142" y="837"/>
                </a:lnTo>
                <a:lnTo>
                  <a:pt x="185" y="805"/>
                </a:lnTo>
                <a:lnTo>
                  <a:pt x="218" y="772"/>
                </a:lnTo>
                <a:lnTo>
                  <a:pt x="251" y="740"/>
                </a:lnTo>
                <a:lnTo>
                  <a:pt x="283" y="707"/>
                </a:lnTo>
                <a:lnTo>
                  <a:pt x="327" y="663"/>
                </a:lnTo>
                <a:lnTo>
                  <a:pt x="359" y="620"/>
                </a:lnTo>
                <a:lnTo>
                  <a:pt x="392" y="565"/>
                </a:lnTo>
                <a:lnTo>
                  <a:pt x="424" y="522"/>
                </a:lnTo>
                <a:lnTo>
                  <a:pt x="468" y="467"/>
                </a:lnTo>
                <a:lnTo>
                  <a:pt x="490" y="424"/>
                </a:lnTo>
                <a:lnTo>
                  <a:pt x="522" y="380"/>
                </a:lnTo>
                <a:lnTo>
                  <a:pt x="544" y="337"/>
                </a:lnTo>
                <a:lnTo>
                  <a:pt x="566" y="293"/>
                </a:lnTo>
                <a:lnTo>
                  <a:pt x="577" y="261"/>
                </a:lnTo>
                <a:lnTo>
                  <a:pt x="588" y="228"/>
                </a:lnTo>
                <a:lnTo>
                  <a:pt x="598" y="195"/>
                </a:lnTo>
                <a:lnTo>
                  <a:pt x="609" y="141"/>
                </a:lnTo>
                <a:lnTo>
                  <a:pt x="609" y="108"/>
                </a:lnTo>
                <a:lnTo>
                  <a:pt x="609" y="76"/>
                </a:lnTo>
                <a:lnTo>
                  <a:pt x="598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4" name="Freeform 104"/>
          <p:cNvSpPr>
            <a:spLocks noChangeArrowheads="1"/>
          </p:cNvSpPr>
          <p:nvPr/>
        </p:nvSpPr>
        <p:spPr bwMode="auto">
          <a:xfrm>
            <a:off x="6986588" y="2536825"/>
            <a:ext cx="608012" cy="669925"/>
          </a:xfrm>
          <a:custGeom>
            <a:avLst/>
            <a:gdLst>
              <a:gd name="T0" fmla="*/ 369 w 957"/>
              <a:gd name="T1" fmla="*/ 1056 h 1056"/>
              <a:gd name="T2" fmla="*/ 304 w 957"/>
              <a:gd name="T3" fmla="*/ 1045 h 1056"/>
              <a:gd name="T4" fmla="*/ 250 w 957"/>
              <a:gd name="T5" fmla="*/ 1034 h 1056"/>
              <a:gd name="T6" fmla="*/ 206 w 957"/>
              <a:gd name="T7" fmla="*/ 1023 h 1056"/>
              <a:gd name="T8" fmla="*/ 130 w 957"/>
              <a:gd name="T9" fmla="*/ 969 h 1056"/>
              <a:gd name="T10" fmla="*/ 65 w 957"/>
              <a:gd name="T11" fmla="*/ 893 h 1056"/>
              <a:gd name="T12" fmla="*/ 32 w 957"/>
              <a:gd name="T13" fmla="*/ 795 h 1056"/>
              <a:gd name="T14" fmla="*/ 11 w 957"/>
              <a:gd name="T15" fmla="*/ 686 h 1056"/>
              <a:gd name="T16" fmla="*/ 22 w 957"/>
              <a:gd name="T17" fmla="*/ 621 h 1056"/>
              <a:gd name="T18" fmla="*/ 22 w 957"/>
              <a:gd name="T19" fmla="*/ 544 h 1056"/>
              <a:gd name="T20" fmla="*/ 22 w 957"/>
              <a:gd name="T21" fmla="*/ 447 h 1056"/>
              <a:gd name="T22" fmla="*/ 22 w 957"/>
              <a:gd name="T23" fmla="*/ 349 h 1056"/>
              <a:gd name="T24" fmla="*/ 32 w 957"/>
              <a:gd name="T25" fmla="*/ 174 h 1056"/>
              <a:gd name="T26" fmla="*/ 0 w 957"/>
              <a:gd name="T27" fmla="*/ 0 h 1056"/>
              <a:gd name="T28" fmla="*/ 87 w 957"/>
              <a:gd name="T29" fmla="*/ 66 h 1056"/>
              <a:gd name="T30" fmla="*/ 141 w 957"/>
              <a:gd name="T31" fmla="*/ 109 h 1056"/>
              <a:gd name="T32" fmla="*/ 174 w 957"/>
              <a:gd name="T33" fmla="*/ 142 h 1056"/>
              <a:gd name="T34" fmla="*/ 185 w 957"/>
              <a:gd name="T35" fmla="*/ 153 h 1056"/>
              <a:gd name="T36" fmla="*/ 174 w 957"/>
              <a:gd name="T37" fmla="*/ 174 h 1056"/>
              <a:gd name="T38" fmla="*/ 174 w 957"/>
              <a:gd name="T39" fmla="*/ 218 h 1056"/>
              <a:gd name="T40" fmla="*/ 163 w 957"/>
              <a:gd name="T41" fmla="*/ 272 h 1056"/>
              <a:gd name="T42" fmla="*/ 163 w 957"/>
              <a:gd name="T43" fmla="*/ 338 h 1056"/>
              <a:gd name="T44" fmla="*/ 130 w 957"/>
              <a:gd name="T45" fmla="*/ 501 h 1056"/>
              <a:gd name="T46" fmla="*/ 130 w 957"/>
              <a:gd name="T47" fmla="*/ 632 h 1056"/>
              <a:gd name="T48" fmla="*/ 141 w 957"/>
              <a:gd name="T49" fmla="*/ 729 h 1056"/>
              <a:gd name="T50" fmla="*/ 185 w 957"/>
              <a:gd name="T51" fmla="*/ 806 h 1056"/>
              <a:gd name="T52" fmla="*/ 206 w 957"/>
              <a:gd name="T53" fmla="*/ 838 h 1056"/>
              <a:gd name="T54" fmla="*/ 261 w 957"/>
              <a:gd name="T55" fmla="*/ 860 h 1056"/>
              <a:gd name="T56" fmla="*/ 315 w 957"/>
              <a:gd name="T57" fmla="*/ 871 h 1056"/>
              <a:gd name="T58" fmla="*/ 402 w 957"/>
              <a:gd name="T59" fmla="*/ 871 h 1056"/>
              <a:gd name="T60" fmla="*/ 478 w 957"/>
              <a:gd name="T61" fmla="*/ 871 h 1056"/>
              <a:gd name="T62" fmla="*/ 554 w 957"/>
              <a:gd name="T63" fmla="*/ 860 h 1056"/>
              <a:gd name="T64" fmla="*/ 609 w 957"/>
              <a:gd name="T65" fmla="*/ 849 h 1056"/>
              <a:gd name="T66" fmla="*/ 663 w 957"/>
              <a:gd name="T67" fmla="*/ 838 h 1056"/>
              <a:gd name="T68" fmla="*/ 696 w 957"/>
              <a:gd name="T69" fmla="*/ 806 h 1056"/>
              <a:gd name="T70" fmla="*/ 728 w 957"/>
              <a:gd name="T71" fmla="*/ 762 h 1056"/>
              <a:gd name="T72" fmla="*/ 761 w 957"/>
              <a:gd name="T73" fmla="*/ 686 h 1056"/>
              <a:gd name="T74" fmla="*/ 783 w 957"/>
              <a:gd name="T75" fmla="*/ 599 h 1056"/>
              <a:gd name="T76" fmla="*/ 793 w 957"/>
              <a:gd name="T77" fmla="*/ 512 h 1056"/>
              <a:gd name="T78" fmla="*/ 815 w 957"/>
              <a:gd name="T79" fmla="*/ 447 h 1056"/>
              <a:gd name="T80" fmla="*/ 826 w 957"/>
              <a:gd name="T81" fmla="*/ 403 h 1056"/>
              <a:gd name="T82" fmla="*/ 848 w 957"/>
              <a:gd name="T83" fmla="*/ 381 h 1056"/>
              <a:gd name="T84" fmla="*/ 859 w 957"/>
              <a:gd name="T85" fmla="*/ 403 h 1056"/>
              <a:gd name="T86" fmla="*/ 870 w 957"/>
              <a:gd name="T87" fmla="*/ 436 h 1056"/>
              <a:gd name="T88" fmla="*/ 880 w 957"/>
              <a:gd name="T89" fmla="*/ 501 h 1056"/>
              <a:gd name="T90" fmla="*/ 891 w 957"/>
              <a:gd name="T91" fmla="*/ 599 h 1056"/>
              <a:gd name="T92" fmla="*/ 891 w 957"/>
              <a:gd name="T93" fmla="*/ 686 h 1056"/>
              <a:gd name="T94" fmla="*/ 902 w 957"/>
              <a:gd name="T95" fmla="*/ 762 h 1056"/>
              <a:gd name="T96" fmla="*/ 924 w 957"/>
              <a:gd name="T97" fmla="*/ 817 h 1056"/>
              <a:gd name="T98" fmla="*/ 946 w 957"/>
              <a:gd name="T99" fmla="*/ 849 h 1056"/>
              <a:gd name="T100" fmla="*/ 957 w 957"/>
              <a:gd name="T101" fmla="*/ 871 h 1056"/>
              <a:gd name="T102" fmla="*/ 946 w 957"/>
              <a:gd name="T103" fmla="*/ 904 h 1056"/>
              <a:gd name="T104" fmla="*/ 935 w 957"/>
              <a:gd name="T105" fmla="*/ 925 h 1056"/>
              <a:gd name="T106" fmla="*/ 913 w 957"/>
              <a:gd name="T107" fmla="*/ 958 h 1056"/>
              <a:gd name="T108" fmla="*/ 837 w 957"/>
              <a:gd name="T109" fmla="*/ 1002 h 1056"/>
              <a:gd name="T110" fmla="*/ 739 w 957"/>
              <a:gd name="T111" fmla="*/ 1023 h 1056"/>
              <a:gd name="T112" fmla="*/ 609 w 957"/>
              <a:gd name="T113" fmla="*/ 1045 h 1056"/>
              <a:gd name="T114" fmla="*/ 533 w 957"/>
              <a:gd name="T115" fmla="*/ 1056 h 1056"/>
              <a:gd name="T116" fmla="*/ 456 w 957"/>
              <a:gd name="T117" fmla="*/ 1056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57" h="1056">
                <a:moveTo>
                  <a:pt x="456" y="1056"/>
                </a:moveTo>
                <a:lnTo>
                  <a:pt x="369" y="1056"/>
                </a:lnTo>
                <a:lnTo>
                  <a:pt x="337" y="1056"/>
                </a:lnTo>
                <a:lnTo>
                  <a:pt x="304" y="1045"/>
                </a:lnTo>
                <a:lnTo>
                  <a:pt x="272" y="1045"/>
                </a:lnTo>
                <a:lnTo>
                  <a:pt x="250" y="1034"/>
                </a:lnTo>
                <a:lnTo>
                  <a:pt x="228" y="1034"/>
                </a:lnTo>
                <a:lnTo>
                  <a:pt x="206" y="1023"/>
                </a:lnTo>
                <a:lnTo>
                  <a:pt x="163" y="1002"/>
                </a:lnTo>
                <a:lnTo>
                  <a:pt x="130" y="969"/>
                </a:lnTo>
                <a:lnTo>
                  <a:pt x="98" y="936"/>
                </a:lnTo>
                <a:lnTo>
                  <a:pt x="65" y="893"/>
                </a:lnTo>
                <a:lnTo>
                  <a:pt x="43" y="849"/>
                </a:lnTo>
                <a:lnTo>
                  <a:pt x="32" y="795"/>
                </a:lnTo>
                <a:lnTo>
                  <a:pt x="22" y="751"/>
                </a:lnTo>
                <a:lnTo>
                  <a:pt x="11" y="686"/>
                </a:lnTo>
                <a:lnTo>
                  <a:pt x="11" y="653"/>
                </a:lnTo>
                <a:lnTo>
                  <a:pt x="22" y="621"/>
                </a:lnTo>
                <a:lnTo>
                  <a:pt x="22" y="577"/>
                </a:lnTo>
                <a:lnTo>
                  <a:pt x="22" y="544"/>
                </a:lnTo>
                <a:lnTo>
                  <a:pt x="22" y="501"/>
                </a:lnTo>
                <a:lnTo>
                  <a:pt x="22" y="447"/>
                </a:lnTo>
                <a:lnTo>
                  <a:pt x="22" y="403"/>
                </a:lnTo>
                <a:lnTo>
                  <a:pt x="22" y="349"/>
                </a:lnTo>
                <a:lnTo>
                  <a:pt x="32" y="262"/>
                </a:lnTo>
                <a:lnTo>
                  <a:pt x="32" y="174"/>
                </a:lnTo>
                <a:lnTo>
                  <a:pt x="22" y="87"/>
                </a:lnTo>
                <a:lnTo>
                  <a:pt x="0" y="0"/>
                </a:lnTo>
                <a:lnTo>
                  <a:pt x="43" y="33"/>
                </a:lnTo>
                <a:lnTo>
                  <a:pt x="87" y="66"/>
                </a:lnTo>
                <a:lnTo>
                  <a:pt x="109" y="87"/>
                </a:lnTo>
                <a:lnTo>
                  <a:pt x="141" y="109"/>
                </a:lnTo>
                <a:lnTo>
                  <a:pt x="152" y="131"/>
                </a:lnTo>
                <a:lnTo>
                  <a:pt x="174" y="142"/>
                </a:lnTo>
                <a:lnTo>
                  <a:pt x="174" y="153"/>
                </a:lnTo>
                <a:lnTo>
                  <a:pt x="185" y="153"/>
                </a:lnTo>
                <a:lnTo>
                  <a:pt x="174" y="164"/>
                </a:lnTo>
                <a:lnTo>
                  <a:pt x="174" y="174"/>
                </a:lnTo>
                <a:lnTo>
                  <a:pt x="174" y="196"/>
                </a:lnTo>
                <a:lnTo>
                  <a:pt x="174" y="218"/>
                </a:lnTo>
                <a:lnTo>
                  <a:pt x="174" y="240"/>
                </a:lnTo>
                <a:lnTo>
                  <a:pt x="163" y="272"/>
                </a:lnTo>
                <a:lnTo>
                  <a:pt x="163" y="305"/>
                </a:lnTo>
                <a:lnTo>
                  <a:pt x="163" y="338"/>
                </a:lnTo>
                <a:lnTo>
                  <a:pt x="141" y="425"/>
                </a:lnTo>
                <a:lnTo>
                  <a:pt x="130" y="501"/>
                </a:lnTo>
                <a:lnTo>
                  <a:pt x="130" y="566"/>
                </a:lnTo>
                <a:lnTo>
                  <a:pt x="130" y="632"/>
                </a:lnTo>
                <a:lnTo>
                  <a:pt x="130" y="686"/>
                </a:lnTo>
                <a:lnTo>
                  <a:pt x="141" y="729"/>
                </a:lnTo>
                <a:lnTo>
                  <a:pt x="152" y="773"/>
                </a:lnTo>
                <a:lnTo>
                  <a:pt x="185" y="806"/>
                </a:lnTo>
                <a:lnTo>
                  <a:pt x="196" y="817"/>
                </a:lnTo>
                <a:lnTo>
                  <a:pt x="206" y="838"/>
                </a:lnTo>
                <a:lnTo>
                  <a:pt x="228" y="849"/>
                </a:lnTo>
                <a:lnTo>
                  <a:pt x="261" y="860"/>
                </a:lnTo>
                <a:lnTo>
                  <a:pt x="282" y="860"/>
                </a:lnTo>
                <a:lnTo>
                  <a:pt x="315" y="871"/>
                </a:lnTo>
                <a:lnTo>
                  <a:pt x="359" y="871"/>
                </a:lnTo>
                <a:lnTo>
                  <a:pt x="402" y="871"/>
                </a:lnTo>
                <a:lnTo>
                  <a:pt x="446" y="871"/>
                </a:lnTo>
                <a:lnTo>
                  <a:pt x="478" y="871"/>
                </a:lnTo>
                <a:lnTo>
                  <a:pt x="522" y="871"/>
                </a:lnTo>
                <a:lnTo>
                  <a:pt x="554" y="860"/>
                </a:lnTo>
                <a:lnTo>
                  <a:pt x="587" y="860"/>
                </a:lnTo>
                <a:lnTo>
                  <a:pt x="609" y="849"/>
                </a:lnTo>
                <a:lnTo>
                  <a:pt x="641" y="849"/>
                </a:lnTo>
                <a:lnTo>
                  <a:pt x="663" y="838"/>
                </a:lnTo>
                <a:lnTo>
                  <a:pt x="674" y="827"/>
                </a:lnTo>
                <a:lnTo>
                  <a:pt x="696" y="806"/>
                </a:lnTo>
                <a:lnTo>
                  <a:pt x="717" y="784"/>
                </a:lnTo>
                <a:lnTo>
                  <a:pt x="728" y="762"/>
                </a:lnTo>
                <a:lnTo>
                  <a:pt x="750" y="729"/>
                </a:lnTo>
                <a:lnTo>
                  <a:pt x="761" y="686"/>
                </a:lnTo>
                <a:lnTo>
                  <a:pt x="772" y="642"/>
                </a:lnTo>
                <a:lnTo>
                  <a:pt x="783" y="599"/>
                </a:lnTo>
                <a:lnTo>
                  <a:pt x="783" y="544"/>
                </a:lnTo>
                <a:lnTo>
                  <a:pt x="793" y="512"/>
                </a:lnTo>
                <a:lnTo>
                  <a:pt x="804" y="479"/>
                </a:lnTo>
                <a:lnTo>
                  <a:pt x="815" y="447"/>
                </a:lnTo>
                <a:lnTo>
                  <a:pt x="815" y="425"/>
                </a:lnTo>
                <a:lnTo>
                  <a:pt x="826" y="403"/>
                </a:lnTo>
                <a:lnTo>
                  <a:pt x="837" y="392"/>
                </a:lnTo>
                <a:lnTo>
                  <a:pt x="848" y="381"/>
                </a:lnTo>
                <a:lnTo>
                  <a:pt x="848" y="392"/>
                </a:lnTo>
                <a:lnTo>
                  <a:pt x="859" y="403"/>
                </a:lnTo>
                <a:lnTo>
                  <a:pt x="859" y="414"/>
                </a:lnTo>
                <a:lnTo>
                  <a:pt x="870" y="436"/>
                </a:lnTo>
                <a:lnTo>
                  <a:pt x="870" y="468"/>
                </a:lnTo>
                <a:lnTo>
                  <a:pt x="880" y="501"/>
                </a:lnTo>
                <a:lnTo>
                  <a:pt x="880" y="544"/>
                </a:lnTo>
                <a:lnTo>
                  <a:pt x="891" y="599"/>
                </a:lnTo>
                <a:lnTo>
                  <a:pt x="891" y="642"/>
                </a:lnTo>
                <a:lnTo>
                  <a:pt x="891" y="686"/>
                </a:lnTo>
                <a:lnTo>
                  <a:pt x="902" y="729"/>
                </a:lnTo>
                <a:lnTo>
                  <a:pt x="902" y="762"/>
                </a:lnTo>
                <a:lnTo>
                  <a:pt x="913" y="795"/>
                </a:lnTo>
                <a:lnTo>
                  <a:pt x="924" y="817"/>
                </a:lnTo>
                <a:lnTo>
                  <a:pt x="935" y="838"/>
                </a:lnTo>
                <a:lnTo>
                  <a:pt x="946" y="849"/>
                </a:lnTo>
                <a:lnTo>
                  <a:pt x="946" y="860"/>
                </a:lnTo>
                <a:lnTo>
                  <a:pt x="957" y="871"/>
                </a:lnTo>
                <a:lnTo>
                  <a:pt x="957" y="893"/>
                </a:lnTo>
                <a:lnTo>
                  <a:pt x="946" y="904"/>
                </a:lnTo>
                <a:lnTo>
                  <a:pt x="946" y="914"/>
                </a:lnTo>
                <a:lnTo>
                  <a:pt x="935" y="925"/>
                </a:lnTo>
                <a:lnTo>
                  <a:pt x="924" y="936"/>
                </a:lnTo>
                <a:lnTo>
                  <a:pt x="913" y="958"/>
                </a:lnTo>
                <a:lnTo>
                  <a:pt x="880" y="980"/>
                </a:lnTo>
                <a:lnTo>
                  <a:pt x="837" y="1002"/>
                </a:lnTo>
                <a:lnTo>
                  <a:pt x="793" y="1012"/>
                </a:lnTo>
                <a:lnTo>
                  <a:pt x="739" y="1023"/>
                </a:lnTo>
                <a:lnTo>
                  <a:pt x="674" y="1034"/>
                </a:lnTo>
                <a:lnTo>
                  <a:pt x="609" y="1045"/>
                </a:lnTo>
                <a:lnTo>
                  <a:pt x="576" y="1056"/>
                </a:lnTo>
                <a:lnTo>
                  <a:pt x="533" y="1056"/>
                </a:lnTo>
                <a:lnTo>
                  <a:pt x="500" y="1056"/>
                </a:lnTo>
                <a:lnTo>
                  <a:pt x="456" y="105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5" name="Freeform 105"/>
          <p:cNvSpPr>
            <a:spLocks noChangeArrowheads="1"/>
          </p:cNvSpPr>
          <p:nvPr/>
        </p:nvSpPr>
        <p:spPr bwMode="auto">
          <a:xfrm>
            <a:off x="6075363" y="2343150"/>
            <a:ext cx="461962" cy="131763"/>
          </a:xfrm>
          <a:custGeom>
            <a:avLst/>
            <a:gdLst>
              <a:gd name="T0" fmla="*/ 76 w 728"/>
              <a:gd name="T1" fmla="*/ 206 h 206"/>
              <a:gd name="T2" fmla="*/ 65 w 728"/>
              <a:gd name="T3" fmla="*/ 206 h 206"/>
              <a:gd name="T4" fmla="*/ 65 w 728"/>
              <a:gd name="T5" fmla="*/ 196 h 206"/>
              <a:gd name="T6" fmla="*/ 54 w 728"/>
              <a:gd name="T7" fmla="*/ 196 h 206"/>
              <a:gd name="T8" fmla="*/ 43 w 728"/>
              <a:gd name="T9" fmla="*/ 185 h 206"/>
              <a:gd name="T10" fmla="*/ 32 w 728"/>
              <a:gd name="T11" fmla="*/ 174 h 206"/>
              <a:gd name="T12" fmla="*/ 22 w 728"/>
              <a:gd name="T13" fmla="*/ 163 h 206"/>
              <a:gd name="T14" fmla="*/ 11 w 728"/>
              <a:gd name="T15" fmla="*/ 141 h 206"/>
              <a:gd name="T16" fmla="*/ 0 w 728"/>
              <a:gd name="T17" fmla="*/ 119 h 206"/>
              <a:gd name="T18" fmla="*/ 22 w 728"/>
              <a:gd name="T19" fmla="*/ 119 h 206"/>
              <a:gd name="T20" fmla="*/ 32 w 728"/>
              <a:gd name="T21" fmla="*/ 119 h 206"/>
              <a:gd name="T22" fmla="*/ 65 w 728"/>
              <a:gd name="T23" fmla="*/ 119 h 206"/>
              <a:gd name="T24" fmla="*/ 98 w 728"/>
              <a:gd name="T25" fmla="*/ 108 h 206"/>
              <a:gd name="T26" fmla="*/ 141 w 728"/>
              <a:gd name="T27" fmla="*/ 98 h 206"/>
              <a:gd name="T28" fmla="*/ 185 w 728"/>
              <a:gd name="T29" fmla="*/ 87 h 206"/>
              <a:gd name="T30" fmla="*/ 239 w 728"/>
              <a:gd name="T31" fmla="*/ 76 h 206"/>
              <a:gd name="T32" fmla="*/ 293 w 728"/>
              <a:gd name="T33" fmla="*/ 54 h 206"/>
              <a:gd name="T34" fmla="*/ 348 w 728"/>
              <a:gd name="T35" fmla="*/ 43 h 206"/>
              <a:gd name="T36" fmla="*/ 402 w 728"/>
              <a:gd name="T37" fmla="*/ 32 h 206"/>
              <a:gd name="T38" fmla="*/ 446 w 728"/>
              <a:gd name="T39" fmla="*/ 21 h 206"/>
              <a:gd name="T40" fmla="*/ 478 w 728"/>
              <a:gd name="T41" fmla="*/ 11 h 206"/>
              <a:gd name="T42" fmla="*/ 522 w 728"/>
              <a:gd name="T43" fmla="*/ 11 h 206"/>
              <a:gd name="T44" fmla="*/ 543 w 728"/>
              <a:gd name="T45" fmla="*/ 0 h 206"/>
              <a:gd name="T46" fmla="*/ 576 w 728"/>
              <a:gd name="T47" fmla="*/ 0 h 206"/>
              <a:gd name="T48" fmla="*/ 587 w 728"/>
              <a:gd name="T49" fmla="*/ 0 h 206"/>
              <a:gd name="T50" fmla="*/ 641 w 728"/>
              <a:gd name="T51" fmla="*/ 0 h 206"/>
              <a:gd name="T52" fmla="*/ 663 w 728"/>
              <a:gd name="T53" fmla="*/ 0 h 206"/>
              <a:gd name="T54" fmla="*/ 685 w 728"/>
              <a:gd name="T55" fmla="*/ 11 h 206"/>
              <a:gd name="T56" fmla="*/ 706 w 728"/>
              <a:gd name="T57" fmla="*/ 21 h 206"/>
              <a:gd name="T58" fmla="*/ 717 w 728"/>
              <a:gd name="T59" fmla="*/ 21 h 206"/>
              <a:gd name="T60" fmla="*/ 728 w 728"/>
              <a:gd name="T61" fmla="*/ 32 h 206"/>
              <a:gd name="T62" fmla="*/ 728 w 728"/>
              <a:gd name="T63" fmla="*/ 43 h 206"/>
              <a:gd name="T64" fmla="*/ 728 w 728"/>
              <a:gd name="T65" fmla="*/ 54 h 206"/>
              <a:gd name="T66" fmla="*/ 717 w 728"/>
              <a:gd name="T67" fmla="*/ 65 h 206"/>
              <a:gd name="T68" fmla="*/ 696 w 728"/>
              <a:gd name="T69" fmla="*/ 87 h 206"/>
              <a:gd name="T70" fmla="*/ 663 w 728"/>
              <a:gd name="T71" fmla="*/ 98 h 206"/>
              <a:gd name="T72" fmla="*/ 641 w 728"/>
              <a:gd name="T73" fmla="*/ 108 h 206"/>
              <a:gd name="T74" fmla="*/ 619 w 728"/>
              <a:gd name="T75" fmla="*/ 119 h 206"/>
              <a:gd name="T76" fmla="*/ 587 w 728"/>
              <a:gd name="T77" fmla="*/ 130 h 206"/>
              <a:gd name="T78" fmla="*/ 554 w 728"/>
              <a:gd name="T79" fmla="*/ 130 h 206"/>
              <a:gd name="T80" fmla="*/ 511 w 728"/>
              <a:gd name="T81" fmla="*/ 141 h 206"/>
              <a:gd name="T82" fmla="*/ 467 w 728"/>
              <a:gd name="T83" fmla="*/ 152 h 206"/>
              <a:gd name="T84" fmla="*/ 413 w 728"/>
              <a:gd name="T85" fmla="*/ 163 h 206"/>
              <a:gd name="T86" fmla="*/ 359 w 728"/>
              <a:gd name="T87" fmla="*/ 174 h 206"/>
              <a:gd name="T88" fmla="*/ 304 w 728"/>
              <a:gd name="T89" fmla="*/ 174 h 206"/>
              <a:gd name="T90" fmla="*/ 250 w 728"/>
              <a:gd name="T91" fmla="*/ 185 h 206"/>
              <a:gd name="T92" fmla="*/ 206 w 728"/>
              <a:gd name="T93" fmla="*/ 196 h 206"/>
              <a:gd name="T94" fmla="*/ 174 w 728"/>
              <a:gd name="T95" fmla="*/ 196 h 206"/>
              <a:gd name="T96" fmla="*/ 141 w 728"/>
              <a:gd name="T97" fmla="*/ 196 h 206"/>
              <a:gd name="T98" fmla="*/ 108 w 728"/>
              <a:gd name="T99" fmla="*/ 206 h 206"/>
              <a:gd name="T100" fmla="*/ 87 w 728"/>
              <a:gd name="T101" fmla="*/ 206 h 206"/>
              <a:gd name="T102" fmla="*/ 76 w 728"/>
              <a:gd name="T10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8" h="206">
                <a:moveTo>
                  <a:pt x="76" y="206"/>
                </a:moveTo>
                <a:lnTo>
                  <a:pt x="65" y="206"/>
                </a:lnTo>
                <a:lnTo>
                  <a:pt x="65" y="196"/>
                </a:lnTo>
                <a:lnTo>
                  <a:pt x="54" y="196"/>
                </a:lnTo>
                <a:lnTo>
                  <a:pt x="43" y="185"/>
                </a:lnTo>
                <a:lnTo>
                  <a:pt x="32" y="174"/>
                </a:lnTo>
                <a:lnTo>
                  <a:pt x="22" y="163"/>
                </a:lnTo>
                <a:lnTo>
                  <a:pt x="11" y="141"/>
                </a:lnTo>
                <a:lnTo>
                  <a:pt x="0" y="119"/>
                </a:lnTo>
                <a:lnTo>
                  <a:pt x="22" y="119"/>
                </a:lnTo>
                <a:lnTo>
                  <a:pt x="32" y="119"/>
                </a:lnTo>
                <a:lnTo>
                  <a:pt x="65" y="119"/>
                </a:lnTo>
                <a:lnTo>
                  <a:pt x="98" y="108"/>
                </a:lnTo>
                <a:lnTo>
                  <a:pt x="141" y="98"/>
                </a:lnTo>
                <a:lnTo>
                  <a:pt x="185" y="87"/>
                </a:lnTo>
                <a:lnTo>
                  <a:pt x="239" y="76"/>
                </a:lnTo>
                <a:lnTo>
                  <a:pt x="293" y="54"/>
                </a:lnTo>
                <a:lnTo>
                  <a:pt x="348" y="43"/>
                </a:lnTo>
                <a:lnTo>
                  <a:pt x="402" y="32"/>
                </a:lnTo>
                <a:lnTo>
                  <a:pt x="446" y="21"/>
                </a:lnTo>
                <a:lnTo>
                  <a:pt x="478" y="11"/>
                </a:lnTo>
                <a:lnTo>
                  <a:pt x="522" y="11"/>
                </a:lnTo>
                <a:lnTo>
                  <a:pt x="543" y="0"/>
                </a:lnTo>
                <a:lnTo>
                  <a:pt x="576" y="0"/>
                </a:lnTo>
                <a:lnTo>
                  <a:pt x="587" y="0"/>
                </a:lnTo>
                <a:lnTo>
                  <a:pt x="641" y="0"/>
                </a:lnTo>
                <a:lnTo>
                  <a:pt x="663" y="0"/>
                </a:lnTo>
                <a:lnTo>
                  <a:pt x="685" y="11"/>
                </a:lnTo>
                <a:lnTo>
                  <a:pt x="706" y="21"/>
                </a:lnTo>
                <a:lnTo>
                  <a:pt x="717" y="21"/>
                </a:lnTo>
                <a:lnTo>
                  <a:pt x="728" y="32"/>
                </a:lnTo>
                <a:lnTo>
                  <a:pt x="728" y="43"/>
                </a:lnTo>
                <a:lnTo>
                  <a:pt x="728" y="54"/>
                </a:lnTo>
                <a:lnTo>
                  <a:pt x="717" y="65"/>
                </a:lnTo>
                <a:lnTo>
                  <a:pt x="696" y="87"/>
                </a:lnTo>
                <a:lnTo>
                  <a:pt x="663" y="98"/>
                </a:lnTo>
                <a:lnTo>
                  <a:pt x="641" y="108"/>
                </a:lnTo>
                <a:lnTo>
                  <a:pt x="619" y="119"/>
                </a:lnTo>
                <a:lnTo>
                  <a:pt x="587" y="130"/>
                </a:lnTo>
                <a:lnTo>
                  <a:pt x="554" y="130"/>
                </a:lnTo>
                <a:lnTo>
                  <a:pt x="511" y="141"/>
                </a:lnTo>
                <a:lnTo>
                  <a:pt x="467" y="152"/>
                </a:lnTo>
                <a:lnTo>
                  <a:pt x="413" y="163"/>
                </a:lnTo>
                <a:lnTo>
                  <a:pt x="359" y="174"/>
                </a:lnTo>
                <a:lnTo>
                  <a:pt x="304" y="174"/>
                </a:lnTo>
                <a:lnTo>
                  <a:pt x="250" y="185"/>
                </a:lnTo>
                <a:lnTo>
                  <a:pt x="206" y="196"/>
                </a:lnTo>
                <a:lnTo>
                  <a:pt x="174" y="196"/>
                </a:lnTo>
                <a:lnTo>
                  <a:pt x="141" y="196"/>
                </a:lnTo>
                <a:lnTo>
                  <a:pt x="108" y="206"/>
                </a:lnTo>
                <a:lnTo>
                  <a:pt x="87" y="206"/>
                </a:lnTo>
                <a:lnTo>
                  <a:pt x="76" y="20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7" name="Freeform 107"/>
          <p:cNvSpPr>
            <a:spLocks noChangeArrowheads="1"/>
          </p:cNvSpPr>
          <p:nvPr/>
        </p:nvSpPr>
        <p:spPr bwMode="auto">
          <a:xfrm>
            <a:off x="5999163" y="2578100"/>
            <a:ext cx="573087" cy="173038"/>
          </a:xfrm>
          <a:custGeom>
            <a:avLst/>
            <a:gdLst>
              <a:gd name="T0" fmla="*/ 446 w 903"/>
              <a:gd name="T1" fmla="*/ 98 h 272"/>
              <a:gd name="T2" fmla="*/ 533 w 903"/>
              <a:gd name="T3" fmla="*/ 76 h 272"/>
              <a:gd name="T4" fmla="*/ 609 w 903"/>
              <a:gd name="T5" fmla="*/ 54 h 272"/>
              <a:gd name="T6" fmla="*/ 674 w 903"/>
              <a:gd name="T7" fmla="*/ 32 h 272"/>
              <a:gd name="T8" fmla="*/ 718 w 903"/>
              <a:gd name="T9" fmla="*/ 21 h 272"/>
              <a:gd name="T10" fmla="*/ 772 w 903"/>
              <a:gd name="T11" fmla="*/ 11 h 272"/>
              <a:gd name="T12" fmla="*/ 805 w 903"/>
              <a:gd name="T13" fmla="*/ 0 h 272"/>
              <a:gd name="T14" fmla="*/ 826 w 903"/>
              <a:gd name="T15" fmla="*/ 0 h 272"/>
              <a:gd name="T16" fmla="*/ 870 w 903"/>
              <a:gd name="T17" fmla="*/ 11 h 272"/>
              <a:gd name="T18" fmla="*/ 903 w 903"/>
              <a:gd name="T19" fmla="*/ 43 h 272"/>
              <a:gd name="T20" fmla="*/ 903 w 903"/>
              <a:gd name="T21" fmla="*/ 65 h 272"/>
              <a:gd name="T22" fmla="*/ 881 w 903"/>
              <a:gd name="T23" fmla="*/ 76 h 272"/>
              <a:gd name="T24" fmla="*/ 848 w 903"/>
              <a:gd name="T25" fmla="*/ 98 h 272"/>
              <a:gd name="T26" fmla="*/ 805 w 903"/>
              <a:gd name="T27" fmla="*/ 108 h 272"/>
              <a:gd name="T28" fmla="*/ 750 w 903"/>
              <a:gd name="T29" fmla="*/ 130 h 272"/>
              <a:gd name="T30" fmla="*/ 685 w 903"/>
              <a:gd name="T31" fmla="*/ 152 h 272"/>
              <a:gd name="T32" fmla="*/ 598 w 903"/>
              <a:gd name="T33" fmla="*/ 174 h 272"/>
              <a:gd name="T34" fmla="*/ 511 w 903"/>
              <a:gd name="T35" fmla="*/ 196 h 272"/>
              <a:gd name="T36" fmla="*/ 424 w 903"/>
              <a:gd name="T37" fmla="*/ 217 h 272"/>
              <a:gd name="T38" fmla="*/ 359 w 903"/>
              <a:gd name="T39" fmla="*/ 228 h 272"/>
              <a:gd name="T40" fmla="*/ 294 w 903"/>
              <a:gd name="T41" fmla="*/ 239 h 272"/>
              <a:gd name="T42" fmla="*/ 239 w 903"/>
              <a:gd name="T43" fmla="*/ 261 h 272"/>
              <a:gd name="T44" fmla="*/ 196 w 903"/>
              <a:gd name="T45" fmla="*/ 261 h 272"/>
              <a:gd name="T46" fmla="*/ 163 w 903"/>
              <a:gd name="T47" fmla="*/ 272 h 272"/>
              <a:gd name="T48" fmla="*/ 142 w 903"/>
              <a:gd name="T49" fmla="*/ 272 h 272"/>
              <a:gd name="T50" fmla="*/ 109 w 903"/>
              <a:gd name="T51" fmla="*/ 272 h 272"/>
              <a:gd name="T52" fmla="*/ 65 w 903"/>
              <a:gd name="T53" fmla="*/ 261 h 272"/>
              <a:gd name="T54" fmla="*/ 22 w 903"/>
              <a:gd name="T55" fmla="*/ 239 h 272"/>
              <a:gd name="T56" fmla="*/ 0 w 903"/>
              <a:gd name="T57" fmla="*/ 239 h 272"/>
              <a:gd name="T58" fmla="*/ 11 w 903"/>
              <a:gd name="T59" fmla="*/ 228 h 272"/>
              <a:gd name="T60" fmla="*/ 22 w 903"/>
              <a:gd name="T61" fmla="*/ 217 h 272"/>
              <a:gd name="T62" fmla="*/ 55 w 903"/>
              <a:gd name="T63" fmla="*/ 206 h 272"/>
              <a:gd name="T64" fmla="*/ 98 w 903"/>
              <a:gd name="T65" fmla="*/ 196 h 272"/>
              <a:gd name="T66" fmla="*/ 152 w 903"/>
              <a:gd name="T67" fmla="*/ 174 h 272"/>
              <a:gd name="T68" fmla="*/ 218 w 903"/>
              <a:gd name="T69" fmla="*/ 163 h 272"/>
              <a:gd name="T70" fmla="*/ 305 w 903"/>
              <a:gd name="T71" fmla="*/ 141 h 272"/>
              <a:gd name="T72" fmla="*/ 392 w 903"/>
              <a:gd name="T73" fmla="*/ 10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3" h="272">
                <a:moveTo>
                  <a:pt x="392" y="108"/>
                </a:moveTo>
                <a:lnTo>
                  <a:pt x="446" y="98"/>
                </a:lnTo>
                <a:lnTo>
                  <a:pt x="489" y="87"/>
                </a:lnTo>
                <a:lnTo>
                  <a:pt x="533" y="76"/>
                </a:lnTo>
                <a:lnTo>
                  <a:pt x="566" y="54"/>
                </a:lnTo>
                <a:lnTo>
                  <a:pt x="609" y="54"/>
                </a:lnTo>
                <a:lnTo>
                  <a:pt x="642" y="43"/>
                </a:lnTo>
                <a:lnTo>
                  <a:pt x="674" y="32"/>
                </a:lnTo>
                <a:lnTo>
                  <a:pt x="696" y="21"/>
                </a:lnTo>
                <a:lnTo>
                  <a:pt x="718" y="21"/>
                </a:lnTo>
                <a:lnTo>
                  <a:pt x="750" y="11"/>
                </a:lnTo>
                <a:lnTo>
                  <a:pt x="772" y="11"/>
                </a:lnTo>
                <a:lnTo>
                  <a:pt x="783" y="0"/>
                </a:lnTo>
                <a:lnTo>
                  <a:pt x="805" y="0"/>
                </a:lnTo>
                <a:lnTo>
                  <a:pt x="816" y="0"/>
                </a:lnTo>
                <a:lnTo>
                  <a:pt x="826" y="0"/>
                </a:lnTo>
                <a:lnTo>
                  <a:pt x="848" y="0"/>
                </a:lnTo>
                <a:lnTo>
                  <a:pt x="870" y="11"/>
                </a:lnTo>
                <a:lnTo>
                  <a:pt x="892" y="21"/>
                </a:lnTo>
                <a:lnTo>
                  <a:pt x="903" y="43"/>
                </a:lnTo>
                <a:lnTo>
                  <a:pt x="903" y="54"/>
                </a:lnTo>
                <a:lnTo>
                  <a:pt x="903" y="65"/>
                </a:lnTo>
                <a:lnTo>
                  <a:pt x="892" y="76"/>
                </a:lnTo>
                <a:lnTo>
                  <a:pt x="881" y="76"/>
                </a:lnTo>
                <a:lnTo>
                  <a:pt x="870" y="87"/>
                </a:lnTo>
                <a:lnTo>
                  <a:pt x="848" y="98"/>
                </a:lnTo>
                <a:lnTo>
                  <a:pt x="826" y="108"/>
                </a:lnTo>
                <a:lnTo>
                  <a:pt x="805" y="108"/>
                </a:lnTo>
                <a:lnTo>
                  <a:pt x="783" y="119"/>
                </a:lnTo>
                <a:lnTo>
                  <a:pt x="750" y="130"/>
                </a:lnTo>
                <a:lnTo>
                  <a:pt x="718" y="141"/>
                </a:lnTo>
                <a:lnTo>
                  <a:pt x="685" y="152"/>
                </a:lnTo>
                <a:lnTo>
                  <a:pt x="642" y="163"/>
                </a:lnTo>
                <a:lnTo>
                  <a:pt x="598" y="174"/>
                </a:lnTo>
                <a:lnTo>
                  <a:pt x="555" y="185"/>
                </a:lnTo>
                <a:lnTo>
                  <a:pt x="511" y="196"/>
                </a:lnTo>
                <a:lnTo>
                  <a:pt x="468" y="206"/>
                </a:lnTo>
                <a:lnTo>
                  <a:pt x="424" y="217"/>
                </a:lnTo>
                <a:lnTo>
                  <a:pt x="392" y="217"/>
                </a:lnTo>
                <a:lnTo>
                  <a:pt x="359" y="228"/>
                </a:lnTo>
                <a:lnTo>
                  <a:pt x="326" y="239"/>
                </a:lnTo>
                <a:lnTo>
                  <a:pt x="294" y="239"/>
                </a:lnTo>
                <a:lnTo>
                  <a:pt x="261" y="250"/>
                </a:lnTo>
                <a:lnTo>
                  <a:pt x="239" y="261"/>
                </a:lnTo>
                <a:lnTo>
                  <a:pt x="218" y="261"/>
                </a:lnTo>
                <a:lnTo>
                  <a:pt x="196" y="261"/>
                </a:lnTo>
                <a:lnTo>
                  <a:pt x="174" y="272"/>
                </a:lnTo>
                <a:lnTo>
                  <a:pt x="163" y="272"/>
                </a:lnTo>
                <a:lnTo>
                  <a:pt x="152" y="272"/>
                </a:lnTo>
                <a:lnTo>
                  <a:pt x="142" y="272"/>
                </a:lnTo>
                <a:lnTo>
                  <a:pt x="131" y="272"/>
                </a:lnTo>
                <a:lnTo>
                  <a:pt x="109" y="272"/>
                </a:lnTo>
                <a:lnTo>
                  <a:pt x="87" y="272"/>
                </a:lnTo>
                <a:lnTo>
                  <a:pt x="65" y="261"/>
                </a:lnTo>
                <a:lnTo>
                  <a:pt x="44" y="250"/>
                </a:lnTo>
                <a:lnTo>
                  <a:pt x="22" y="239"/>
                </a:lnTo>
                <a:lnTo>
                  <a:pt x="11" y="239"/>
                </a:lnTo>
                <a:lnTo>
                  <a:pt x="0" y="239"/>
                </a:lnTo>
                <a:lnTo>
                  <a:pt x="0" y="228"/>
                </a:lnTo>
                <a:lnTo>
                  <a:pt x="11" y="228"/>
                </a:lnTo>
                <a:lnTo>
                  <a:pt x="11" y="217"/>
                </a:lnTo>
                <a:lnTo>
                  <a:pt x="22" y="217"/>
                </a:lnTo>
                <a:lnTo>
                  <a:pt x="44" y="206"/>
                </a:lnTo>
                <a:lnTo>
                  <a:pt x="55" y="206"/>
                </a:lnTo>
                <a:lnTo>
                  <a:pt x="76" y="196"/>
                </a:lnTo>
                <a:lnTo>
                  <a:pt x="98" y="196"/>
                </a:lnTo>
                <a:lnTo>
                  <a:pt x="131" y="185"/>
                </a:lnTo>
                <a:lnTo>
                  <a:pt x="152" y="174"/>
                </a:lnTo>
                <a:lnTo>
                  <a:pt x="185" y="163"/>
                </a:lnTo>
                <a:lnTo>
                  <a:pt x="218" y="163"/>
                </a:lnTo>
                <a:lnTo>
                  <a:pt x="261" y="152"/>
                </a:lnTo>
                <a:lnTo>
                  <a:pt x="305" y="141"/>
                </a:lnTo>
                <a:lnTo>
                  <a:pt x="348" y="130"/>
                </a:lnTo>
                <a:lnTo>
                  <a:pt x="392" y="10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8" name="Freeform 108"/>
          <p:cNvSpPr>
            <a:spLocks noChangeArrowheads="1"/>
          </p:cNvSpPr>
          <p:nvPr/>
        </p:nvSpPr>
        <p:spPr bwMode="auto">
          <a:xfrm>
            <a:off x="6207125" y="2081213"/>
            <a:ext cx="385763" cy="144462"/>
          </a:xfrm>
          <a:custGeom>
            <a:avLst/>
            <a:gdLst>
              <a:gd name="T0" fmla="*/ 0 w 609"/>
              <a:gd name="T1" fmla="*/ 131 h 229"/>
              <a:gd name="T2" fmla="*/ 76 w 609"/>
              <a:gd name="T3" fmla="*/ 131 h 229"/>
              <a:gd name="T4" fmla="*/ 153 w 609"/>
              <a:gd name="T5" fmla="*/ 120 h 229"/>
              <a:gd name="T6" fmla="*/ 218 w 609"/>
              <a:gd name="T7" fmla="*/ 98 h 229"/>
              <a:gd name="T8" fmla="*/ 261 w 609"/>
              <a:gd name="T9" fmla="*/ 76 h 229"/>
              <a:gd name="T10" fmla="*/ 294 w 609"/>
              <a:gd name="T11" fmla="*/ 65 h 229"/>
              <a:gd name="T12" fmla="*/ 326 w 609"/>
              <a:gd name="T13" fmla="*/ 55 h 229"/>
              <a:gd name="T14" fmla="*/ 359 w 609"/>
              <a:gd name="T15" fmla="*/ 44 h 229"/>
              <a:gd name="T16" fmla="*/ 392 w 609"/>
              <a:gd name="T17" fmla="*/ 33 h 229"/>
              <a:gd name="T18" fmla="*/ 413 w 609"/>
              <a:gd name="T19" fmla="*/ 22 h 229"/>
              <a:gd name="T20" fmla="*/ 435 w 609"/>
              <a:gd name="T21" fmla="*/ 11 h 229"/>
              <a:gd name="T22" fmla="*/ 457 w 609"/>
              <a:gd name="T23" fmla="*/ 11 h 229"/>
              <a:gd name="T24" fmla="*/ 468 w 609"/>
              <a:gd name="T25" fmla="*/ 11 h 229"/>
              <a:gd name="T26" fmla="*/ 479 w 609"/>
              <a:gd name="T27" fmla="*/ 0 h 229"/>
              <a:gd name="T28" fmla="*/ 500 w 609"/>
              <a:gd name="T29" fmla="*/ 11 h 229"/>
              <a:gd name="T30" fmla="*/ 522 w 609"/>
              <a:gd name="T31" fmla="*/ 11 h 229"/>
              <a:gd name="T32" fmla="*/ 544 w 609"/>
              <a:gd name="T33" fmla="*/ 11 h 229"/>
              <a:gd name="T34" fmla="*/ 566 w 609"/>
              <a:gd name="T35" fmla="*/ 22 h 229"/>
              <a:gd name="T36" fmla="*/ 587 w 609"/>
              <a:gd name="T37" fmla="*/ 33 h 229"/>
              <a:gd name="T38" fmla="*/ 598 w 609"/>
              <a:gd name="T39" fmla="*/ 44 h 229"/>
              <a:gd name="T40" fmla="*/ 609 w 609"/>
              <a:gd name="T41" fmla="*/ 55 h 229"/>
              <a:gd name="T42" fmla="*/ 609 w 609"/>
              <a:gd name="T43" fmla="*/ 65 h 229"/>
              <a:gd name="T44" fmla="*/ 609 w 609"/>
              <a:gd name="T45" fmla="*/ 76 h 229"/>
              <a:gd name="T46" fmla="*/ 598 w 609"/>
              <a:gd name="T47" fmla="*/ 87 h 229"/>
              <a:gd name="T48" fmla="*/ 587 w 609"/>
              <a:gd name="T49" fmla="*/ 98 h 229"/>
              <a:gd name="T50" fmla="*/ 566 w 609"/>
              <a:gd name="T51" fmla="*/ 109 h 229"/>
              <a:gd name="T52" fmla="*/ 555 w 609"/>
              <a:gd name="T53" fmla="*/ 120 h 229"/>
              <a:gd name="T54" fmla="*/ 544 w 609"/>
              <a:gd name="T55" fmla="*/ 120 h 229"/>
              <a:gd name="T56" fmla="*/ 522 w 609"/>
              <a:gd name="T57" fmla="*/ 131 h 229"/>
              <a:gd name="T58" fmla="*/ 500 w 609"/>
              <a:gd name="T59" fmla="*/ 131 h 229"/>
              <a:gd name="T60" fmla="*/ 479 w 609"/>
              <a:gd name="T61" fmla="*/ 142 h 229"/>
              <a:gd name="T62" fmla="*/ 446 w 609"/>
              <a:gd name="T63" fmla="*/ 152 h 229"/>
              <a:gd name="T64" fmla="*/ 413 w 609"/>
              <a:gd name="T65" fmla="*/ 163 h 229"/>
              <a:gd name="T66" fmla="*/ 381 w 609"/>
              <a:gd name="T67" fmla="*/ 174 h 229"/>
              <a:gd name="T68" fmla="*/ 316 w 609"/>
              <a:gd name="T69" fmla="*/ 196 h 229"/>
              <a:gd name="T70" fmla="*/ 250 w 609"/>
              <a:gd name="T71" fmla="*/ 218 h 229"/>
              <a:gd name="T72" fmla="*/ 196 w 609"/>
              <a:gd name="T73" fmla="*/ 218 h 229"/>
              <a:gd name="T74" fmla="*/ 153 w 609"/>
              <a:gd name="T75" fmla="*/ 229 h 229"/>
              <a:gd name="T76" fmla="*/ 131 w 609"/>
              <a:gd name="T77" fmla="*/ 229 h 229"/>
              <a:gd name="T78" fmla="*/ 109 w 609"/>
              <a:gd name="T79" fmla="*/ 229 h 229"/>
              <a:gd name="T80" fmla="*/ 98 w 609"/>
              <a:gd name="T81" fmla="*/ 218 h 229"/>
              <a:gd name="T82" fmla="*/ 76 w 609"/>
              <a:gd name="T83" fmla="*/ 207 h 229"/>
              <a:gd name="T84" fmla="*/ 55 w 609"/>
              <a:gd name="T85" fmla="*/ 196 h 229"/>
              <a:gd name="T86" fmla="*/ 33 w 609"/>
              <a:gd name="T87" fmla="*/ 174 h 229"/>
              <a:gd name="T88" fmla="*/ 22 w 609"/>
              <a:gd name="T89" fmla="*/ 152 h 229"/>
              <a:gd name="T90" fmla="*/ 0 w 609"/>
              <a:gd name="T91" fmla="*/ 13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09" h="229">
                <a:moveTo>
                  <a:pt x="0" y="131"/>
                </a:moveTo>
                <a:lnTo>
                  <a:pt x="76" y="131"/>
                </a:lnTo>
                <a:lnTo>
                  <a:pt x="153" y="120"/>
                </a:lnTo>
                <a:lnTo>
                  <a:pt x="218" y="98"/>
                </a:lnTo>
                <a:lnTo>
                  <a:pt x="261" y="76"/>
                </a:lnTo>
                <a:lnTo>
                  <a:pt x="294" y="65"/>
                </a:lnTo>
                <a:lnTo>
                  <a:pt x="326" y="55"/>
                </a:lnTo>
                <a:lnTo>
                  <a:pt x="359" y="44"/>
                </a:lnTo>
                <a:lnTo>
                  <a:pt x="392" y="33"/>
                </a:lnTo>
                <a:lnTo>
                  <a:pt x="413" y="22"/>
                </a:lnTo>
                <a:lnTo>
                  <a:pt x="435" y="11"/>
                </a:lnTo>
                <a:lnTo>
                  <a:pt x="457" y="11"/>
                </a:lnTo>
                <a:lnTo>
                  <a:pt x="468" y="11"/>
                </a:lnTo>
                <a:lnTo>
                  <a:pt x="479" y="0"/>
                </a:lnTo>
                <a:lnTo>
                  <a:pt x="500" y="11"/>
                </a:lnTo>
                <a:lnTo>
                  <a:pt x="522" y="11"/>
                </a:lnTo>
                <a:lnTo>
                  <a:pt x="544" y="11"/>
                </a:lnTo>
                <a:lnTo>
                  <a:pt x="566" y="22"/>
                </a:lnTo>
                <a:lnTo>
                  <a:pt x="587" y="33"/>
                </a:lnTo>
                <a:lnTo>
                  <a:pt x="598" y="44"/>
                </a:lnTo>
                <a:lnTo>
                  <a:pt x="609" y="55"/>
                </a:lnTo>
                <a:lnTo>
                  <a:pt x="609" y="65"/>
                </a:lnTo>
                <a:lnTo>
                  <a:pt x="609" y="76"/>
                </a:lnTo>
                <a:lnTo>
                  <a:pt x="598" y="87"/>
                </a:lnTo>
                <a:lnTo>
                  <a:pt x="587" y="98"/>
                </a:lnTo>
                <a:lnTo>
                  <a:pt x="566" y="109"/>
                </a:lnTo>
                <a:lnTo>
                  <a:pt x="555" y="120"/>
                </a:lnTo>
                <a:lnTo>
                  <a:pt x="544" y="120"/>
                </a:lnTo>
                <a:lnTo>
                  <a:pt x="522" y="131"/>
                </a:lnTo>
                <a:lnTo>
                  <a:pt x="500" y="131"/>
                </a:lnTo>
                <a:lnTo>
                  <a:pt x="479" y="142"/>
                </a:lnTo>
                <a:lnTo>
                  <a:pt x="446" y="152"/>
                </a:lnTo>
                <a:lnTo>
                  <a:pt x="413" y="163"/>
                </a:lnTo>
                <a:lnTo>
                  <a:pt x="381" y="174"/>
                </a:lnTo>
                <a:lnTo>
                  <a:pt x="316" y="196"/>
                </a:lnTo>
                <a:lnTo>
                  <a:pt x="250" y="218"/>
                </a:lnTo>
                <a:lnTo>
                  <a:pt x="196" y="218"/>
                </a:lnTo>
                <a:lnTo>
                  <a:pt x="153" y="229"/>
                </a:lnTo>
                <a:lnTo>
                  <a:pt x="131" y="229"/>
                </a:lnTo>
                <a:lnTo>
                  <a:pt x="109" y="229"/>
                </a:lnTo>
                <a:lnTo>
                  <a:pt x="98" y="218"/>
                </a:lnTo>
                <a:lnTo>
                  <a:pt x="76" y="207"/>
                </a:lnTo>
                <a:lnTo>
                  <a:pt x="55" y="196"/>
                </a:lnTo>
                <a:lnTo>
                  <a:pt x="33" y="174"/>
                </a:lnTo>
                <a:lnTo>
                  <a:pt x="22" y="152"/>
                </a:lnTo>
                <a:lnTo>
                  <a:pt x="0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9" name="Freeform 109"/>
          <p:cNvSpPr>
            <a:spLocks noChangeArrowheads="1"/>
          </p:cNvSpPr>
          <p:nvPr/>
        </p:nvSpPr>
        <p:spPr bwMode="auto">
          <a:xfrm>
            <a:off x="6972300" y="1811338"/>
            <a:ext cx="331788" cy="379412"/>
          </a:xfrm>
          <a:custGeom>
            <a:avLst/>
            <a:gdLst>
              <a:gd name="T0" fmla="*/ 294 w 522"/>
              <a:gd name="T1" fmla="*/ 174 h 598"/>
              <a:gd name="T2" fmla="*/ 304 w 522"/>
              <a:gd name="T3" fmla="*/ 130 h 598"/>
              <a:gd name="T4" fmla="*/ 315 w 522"/>
              <a:gd name="T5" fmla="*/ 119 h 598"/>
              <a:gd name="T6" fmla="*/ 315 w 522"/>
              <a:gd name="T7" fmla="*/ 98 h 598"/>
              <a:gd name="T8" fmla="*/ 326 w 522"/>
              <a:gd name="T9" fmla="*/ 87 h 598"/>
              <a:gd name="T10" fmla="*/ 326 w 522"/>
              <a:gd name="T11" fmla="*/ 65 h 598"/>
              <a:gd name="T12" fmla="*/ 315 w 522"/>
              <a:gd name="T13" fmla="*/ 54 h 598"/>
              <a:gd name="T14" fmla="*/ 315 w 522"/>
              <a:gd name="T15" fmla="*/ 43 h 598"/>
              <a:gd name="T16" fmla="*/ 304 w 522"/>
              <a:gd name="T17" fmla="*/ 43 h 598"/>
              <a:gd name="T18" fmla="*/ 294 w 522"/>
              <a:gd name="T19" fmla="*/ 32 h 598"/>
              <a:gd name="T20" fmla="*/ 283 w 522"/>
              <a:gd name="T21" fmla="*/ 21 h 598"/>
              <a:gd name="T22" fmla="*/ 283 w 522"/>
              <a:gd name="T23" fmla="*/ 11 h 598"/>
              <a:gd name="T24" fmla="*/ 294 w 522"/>
              <a:gd name="T25" fmla="*/ 11 h 598"/>
              <a:gd name="T26" fmla="*/ 304 w 522"/>
              <a:gd name="T27" fmla="*/ 0 h 598"/>
              <a:gd name="T28" fmla="*/ 315 w 522"/>
              <a:gd name="T29" fmla="*/ 0 h 598"/>
              <a:gd name="T30" fmla="*/ 348 w 522"/>
              <a:gd name="T31" fmla="*/ 0 h 598"/>
              <a:gd name="T32" fmla="*/ 381 w 522"/>
              <a:gd name="T33" fmla="*/ 11 h 598"/>
              <a:gd name="T34" fmla="*/ 424 w 522"/>
              <a:gd name="T35" fmla="*/ 21 h 598"/>
              <a:gd name="T36" fmla="*/ 457 w 522"/>
              <a:gd name="T37" fmla="*/ 54 h 598"/>
              <a:gd name="T38" fmla="*/ 489 w 522"/>
              <a:gd name="T39" fmla="*/ 76 h 598"/>
              <a:gd name="T40" fmla="*/ 500 w 522"/>
              <a:gd name="T41" fmla="*/ 98 h 598"/>
              <a:gd name="T42" fmla="*/ 522 w 522"/>
              <a:gd name="T43" fmla="*/ 119 h 598"/>
              <a:gd name="T44" fmla="*/ 522 w 522"/>
              <a:gd name="T45" fmla="*/ 130 h 598"/>
              <a:gd name="T46" fmla="*/ 511 w 522"/>
              <a:gd name="T47" fmla="*/ 152 h 598"/>
              <a:gd name="T48" fmla="*/ 489 w 522"/>
              <a:gd name="T49" fmla="*/ 185 h 598"/>
              <a:gd name="T50" fmla="*/ 468 w 522"/>
              <a:gd name="T51" fmla="*/ 217 h 598"/>
              <a:gd name="T52" fmla="*/ 424 w 522"/>
              <a:gd name="T53" fmla="*/ 250 h 598"/>
              <a:gd name="T54" fmla="*/ 381 w 522"/>
              <a:gd name="T55" fmla="*/ 294 h 598"/>
              <a:gd name="T56" fmla="*/ 337 w 522"/>
              <a:gd name="T57" fmla="*/ 337 h 598"/>
              <a:gd name="T58" fmla="*/ 283 w 522"/>
              <a:gd name="T59" fmla="*/ 391 h 598"/>
              <a:gd name="T60" fmla="*/ 218 w 522"/>
              <a:gd name="T61" fmla="*/ 446 h 598"/>
              <a:gd name="T62" fmla="*/ 163 w 522"/>
              <a:gd name="T63" fmla="*/ 489 h 598"/>
              <a:gd name="T64" fmla="*/ 120 w 522"/>
              <a:gd name="T65" fmla="*/ 533 h 598"/>
              <a:gd name="T66" fmla="*/ 87 w 522"/>
              <a:gd name="T67" fmla="*/ 566 h 598"/>
              <a:gd name="T68" fmla="*/ 54 w 522"/>
              <a:gd name="T69" fmla="*/ 587 h 598"/>
              <a:gd name="T70" fmla="*/ 33 w 522"/>
              <a:gd name="T71" fmla="*/ 598 h 598"/>
              <a:gd name="T72" fmla="*/ 11 w 522"/>
              <a:gd name="T73" fmla="*/ 598 h 598"/>
              <a:gd name="T74" fmla="*/ 0 w 522"/>
              <a:gd name="T75" fmla="*/ 598 h 598"/>
              <a:gd name="T76" fmla="*/ 0 w 522"/>
              <a:gd name="T77" fmla="*/ 587 h 598"/>
              <a:gd name="T78" fmla="*/ 11 w 522"/>
              <a:gd name="T79" fmla="*/ 566 h 598"/>
              <a:gd name="T80" fmla="*/ 22 w 522"/>
              <a:gd name="T81" fmla="*/ 555 h 598"/>
              <a:gd name="T82" fmla="*/ 44 w 522"/>
              <a:gd name="T83" fmla="*/ 522 h 598"/>
              <a:gd name="T84" fmla="*/ 54 w 522"/>
              <a:gd name="T85" fmla="*/ 500 h 598"/>
              <a:gd name="T86" fmla="*/ 87 w 522"/>
              <a:gd name="T87" fmla="*/ 468 h 598"/>
              <a:gd name="T88" fmla="*/ 120 w 522"/>
              <a:gd name="T89" fmla="*/ 424 h 598"/>
              <a:gd name="T90" fmla="*/ 174 w 522"/>
              <a:gd name="T91" fmla="*/ 359 h 598"/>
              <a:gd name="T92" fmla="*/ 218 w 522"/>
              <a:gd name="T93" fmla="*/ 283 h 598"/>
              <a:gd name="T94" fmla="*/ 239 w 522"/>
              <a:gd name="T95" fmla="*/ 250 h 598"/>
              <a:gd name="T96" fmla="*/ 261 w 522"/>
              <a:gd name="T97" fmla="*/ 228 h 598"/>
              <a:gd name="T98" fmla="*/ 272 w 522"/>
              <a:gd name="T99" fmla="*/ 196 h 598"/>
              <a:gd name="T100" fmla="*/ 294 w 522"/>
              <a:gd name="T101" fmla="*/ 174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2" h="598">
                <a:moveTo>
                  <a:pt x="294" y="174"/>
                </a:moveTo>
                <a:lnTo>
                  <a:pt x="304" y="130"/>
                </a:lnTo>
                <a:lnTo>
                  <a:pt x="315" y="119"/>
                </a:lnTo>
                <a:lnTo>
                  <a:pt x="315" y="98"/>
                </a:lnTo>
                <a:lnTo>
                  <a:pt x="326" y="87"/>
                </a:lnTo>
                <a:lnTo>
                  <a:pt x="326" y="65"/>
                </a:lnTo>
                <a:lnTo>
                  <a:pt x="315" y="54"/>
                </a:lnTo>
                <a:lnTo>
                  <a:pt x="315" y="43"/>
                </a:lnTo>
                <a:lnTo>
                  <a:pt x="304" y="43"/>
                </a:lnTo>
                <a:lnTo>
                  <a:pt x="294" y="32"/>
                </a:lnTo>
                <a:lnTo>
                  <a:pt x="283" y="21"/>
                </a:lnTo>
                <a:lnTo>
                  <a:pt x="283" y="11"/>
                </a:lnTo>
                <a:lnTo>
                  <a:pt x="294" y="11"/>
                </a:lnTo>
                <a:lnTo>
                  <a:pt x="304" y="0"/>
                </a:lnTo>
                <a:lnTo>
                  <a:pt x="315" y="0"/>
                </a:lnTo>
                <a:lnTo>
                  <a:pt x="348" y="0"/>
                </a:lnTo>
                <a:lnTo>
                  <a:pt x="381" y="11"/>
                </a:lnTo>
                <a:lnTo>
                  <a:pt x="424" y="21"/>
                </a:lnTo>
                <a:lnTo>
                  <a:pt x="457" y="54"/>
                </a:lnTo>
                <a:lnTo>
                  <a:pt x="489" y="76"/>
                </a:lnTo>
                <a:lnTo>
                  <a:pt x="500" y="98"/>
                </a:lnTo>
                <a:lnTo>
                  <a:pt x="522" y="119"/>
                </a:lnTo>
                <a:lnTo>
                  <a:pt x="522" y="130"/>
                </a:lnTo>
                <a:lnTo>
                  <a:pt x="511" y="152"/>
                </a:lnTo>
                <a:lnTo>
                  <a:pt x="489" y="185"/>
                </a:lnTo>
                <a:lnTo>
                  <a:pt x="468" y="217"/>
                </a:lnTo>
                <a:lnTo>
                  <a:pt x="424" y="250"/>
                </a:lnTo>
                <a:lnTo>
                  <a:pt x="381" y="294"/>
                </a:lnTo>
                <a:lnTo>
                  <a:pt x="337" y="337"/>
                </a:lnTo>
                <a:lnTo>
                  <a:pt x="283" y="391"/>
                </a:lnTo>
                <a:lnTo>
                  <a:pt x="218" y="446"/>
                </a:lnTo>
                <a:lnTo>
                  <a:pt x="163" y="489"/>
                </a:lnTo>
                <a:lnTo>
                  <a:pt x="120" y="533"/>
                </a:lnTo>
                <a:lnTo>
                  <a:pt x="87" y="566"/>
                </a:lnTo>
                <a:lnTo>
                  <a:pt x="54" y="587"/>
                </a:lnTo>
                <a:lnTo>
                  <a:pt x="33" y="598"/>
                </a:lnTo>
                <a:lnTo>
                  <a:pt x="11" y="598"/>
                </a:lnTo>
                <a:lnTo>
                  <a:pt x="0" y="598"/>
                </a:lnTo>
                <a:lnTo>
                  <a:pt x="0" y="587"/>
                </a:lnTo>
                <a:lnTo>
                  <a:pt x="11" y="566"/>
                </a:lnTo>
                <a:lnTo>
                  <a:pt x="22" y="555"/>
                </a:lnTo>
                <a:lnTo>
                  <a:pt x="44" y="522"/>
                </a:lnTo>
                <a:lnTo>
                  <a:pt x="54" y="500"/>
                </a:lnTo>
                <a:lnTo>
                  <a:pt x="87" y="468"/>
                </a:lnTo>
                <a:lnTo>
                  <a:pt x="120" y="424"/>
                </a:lnTo>
                <a:lnTo>
                  <a:pt x="174" y="359"/>
                </a:lnTo>
                <a:lnTo>
                  <a:pt x="218" y="283"/>
                </a:lnTo>
                <a:lnTo>
                  <a:pt x="239" y="250"/>
                </a:lnTo>
                <a:lnTo>
                  <a:pt x="261" y="228"/>
                </a:lnTo>
                <a:lnTo>
                  <a:pt x="272" y="196"/>
                </a:lnTo>
                <a:lnTo>
                  <a:pt x="294" y="1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10" name="Freeform 110"/>
          <p:cNvSpPr>
            <a:spLocks noChangeArrowheads="1"/>
          </p:cNvSpPr>
          <p:nvPr/>
        </p:nvSpPr>
        <p:spPr bwMode="auto">
          <a:xfrm>
            <a:off x="6745288" y="2474913"/>
            <a:ext cx="427037" cy="111125"/>
          </a:xfrm>
          <a:custGeom>
            <a:avLst/>
            <a:gdLst>
              <a:gd name="T0" fmla="*/ 0 w 674"/>
              <a:gd name="T1" fmla="*/ 77 h 175"/>
              <a:gd name="T2" fmla="*/ 22 w 674"/>
              <a:gd name="T3" fmla="*/ 77 h 175"/>
              <a:gd name="T4" fmla="*/ 44 w 674"/>
              <a:gd name="T5" fmla="*/ 77 h 175"/>
              <a:gd name="T6" fmla="*/ 66 w 674"/>
              <a:gd name="T7" fmla="*/ 77 h 175"/>
              <a:gd name="T8" fmla="*/ 87 w 674"/>
              <a:gd name="T9" fmla="*/ 66 h 175"/>
              <a:gd name="T10" fmla="*/ 120 w 674"/>
              <a:gd name="T11" fmla="*/ 66 h 175"/>
              <a:gd name="T12" fmla="*/ 153 w 674"/>
              <a:gd name="T13" fmla="*/ 66 h 175"/>
              <a:gd name="T14" fmla="*/ 185 w 674"/>
              <a:gd name="T15" fmla="*/ 55 h 175"/>
              <a:gd name="T16" fmla="*/ 229 w 674"/>
              <a:gd name="T17" fmla="*/ 55 h 175"/>
              <a:gd name="T18" fmla="*/ 272 w 674"/>
              <a:gd name="T19" fmla="*/ 44 h 175"/>
              <a:gd name="T20" fmla="*/ 326 w 674"/>
              <a:gd name="T21" fmla="*/ 44 h 175"/>
              <a:gd name="T22" fmla="*/ 370 w 674"/>
              <a:gd name="T23" fmla="*/ 33 h 175"/>
              <a:gd name="T24" fmla="*/ 424 w 674"/>
              <a:gd name="T25" fmla="*/ 33 h 175"/>
              <a:gd name="T26" fmla="*/ 479 w 674"/>
              <a:gd name="T27" fmla="*/ 22 h 175"/>
              <a:gd name="T28" fmla="*/ 544 w 674"/>
              <a:gd name="T29" fmla="*/ 11 h 175"/>
              <a:gd name="T30" fmla="*/ 598 w 674"/>
              <a:gd name="T31" fmla="*/ 11 h 175"/>
              <a:gd name="T32" fmla="*/ 674 w 674"/>
              <a:gd name="T33" fmla="*/ 0 h 175"/>
              <a:gd name="T34" fmla="*/ 674 w 674"/>
              <a:gd name="T35" fmla="*/ 22 h 175"/>
              <a:gd name="T36" fmla="*/ 674 w 674"/>
              <a:gd name="T37" fmla="*/ 44 h 175"/>
              <a:gd name="T38" fmla="*/ 674 w 674"/>
              <a:gd name="T39" fmla="*/ 66 h 175"/>
              <a:gd name="T40" fmla="*/ 674 w 674"/>
              <a:gd name="T41" fmla="*/ 77 h 175"/>
              <a:gd name="T42" fmla="*/ 674 w 674"/>
              <a:gd name="T43" fmla="*/ 87 h 175"/>
              <a:gd name="T44" fmla="*/ 663 w 674"/>
              <a:gd name="T45" fmla="*/ 98 h 175"/>
              <a:gd name="T46" fmla="*/ 653 w 674"/>
              <a:gd name="T47" fmla="*/ 98 h 175"/>
              <a:gd name="T48" fmla="*/ 642 w 674"/>
              <a:gd name="T49" fmla="*/ 98 h 175"/>
              <a:gd name="T50" fmla="*/ 631 w 674"/>
              <a:gd name="T51" fmla="*/ 109 h 175"/>
              <a:gd name="T52" fmla="*/ 609 w 674"/>
              <a:gd name="T53" fmla="*/ 109 h 175"/>
              <a:gd name="T54" fmla="*/ 587 w 674"/>
              <a:gd name="T55" fmla="*/ 109 h 175"/>
              <a:gd name="T56" fmla="*/ 566 w 674"/>
              <a:gd name="T57" fmla="*/ 109 h 175"/>
              <a:gd name="T58" fmla="*/ 533 w 674"/>
              <a:gd name="T59" fmla="*/ 109 h 175"/>
              <a:gd name="T60" fmla="*/ 500 w 674"/>
              <a:gd name="T61" fmla="*/ 120 h 175"/>
              <a:gd name="T62" fmla="*/ 468 w 674"/>
              <a:gd name="T63" fmla="*/ 120 h 175"/>
              <a:gd name="T64" fmla="*/ 424 w 674"/>
              <a:gd name="T65" fmla="*/ 120 h 175"/>
              <a:gd name="T66" fmla="*/ 381 w 674"/>
              <a:gd name="T67" fmla="*/ 131 h 175"/>
              <a:gd name="T68" fmla="*/ 326 w 674"/>
              <a:gd name="T69" fmla="*/ 131 h 175"/>
              <a:gd name="T70" fmla="*/ 272 w 674"/>
              <a:gd name="T71" fmla="*/ 142 h 175"/>
              <a:gd name="T72" fmla="*/ 207 w 674"/>
              <a:gd name="T73" fmla="*/ 153 h 175"/>
              <a:gd name="T74" fmla="*/ 142 w 674"/>
              <a:gd name="T75" fmla="*/ 153 h 175"/>
              <a:gd name="T76" fmla="*/ 76 w 674"/>
              <a:gd name="T77" fmla="*/ 164 h 175"/>
              <a:gd name="T78" fmla="*/ 0 w 674"/>
              <a:gd name="T79" fmla="*/ 175 h 175"/>
              <a:gd name="T80" fmla="*/ 0 w 674"/>
              <a:gd name="T81" fmla="*/ 7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4" h="175">
                <a:moveTo>
                  <a:pt x="0" y="77"/>
                </a:moveTo>
                <a:lnTo>
                  <a:pt x="22" y="77"/>
                </a:lnTo>
                <a:lnTo>
                  <a:pt x="44" y="77"/>
                </a:lnTo>
                <a:lnTo>
                  <a:pt x="66" y="77"/>
                </a:lnTo>
                <a:lnTo>
                  <a:pt x="87" y="66"/>
                </a:lnTo>
                <a:lnTo>
                  <a:pt x="120" y="66"/>
                </a:lnTo>
                <a:lnTo>
                  <a:pt x="153" y="66"/>
                </a:lnTo>
                <a:lnTo>
                  <a:pt x="185" y="55"/>
                </a:lnTo>
                <a:lnTo>
                  <a:pt x="229" y="55"/>
                </a:lnTo>
                <a:lnTo>
                  <a:pt x="272" y="44"/>
                </a:lnTo>
                <a:lnTo>
                  <a:pt x="326" y="44"/>
                </a:lnTo>
                <a:lnTo>
                  <a:pt x="370" y="33"/>
                </a:lnTo>
                <a:lnTo>
                  <a:pt x="424" y="33"/>
                </a:lnTo>
                <a:lnTo>
                  <a:pt x="479" y="22"/>
                </a:lnTo>
                <a:lnTo>
                  <a:pt x="544" y="11"/>
                </a:lnTo>
                <a:lnTo>
                  <a:pt x="598" y="11"/>
                </a:lnTo>
                <a:lnTo>
                  <a:pt x="674" y="0"/>
                </a:lnTo>
                <a:lnTo>
                  <a:pt x="674" y="22"/>
                </a:lnTo>
                <a:lnTo>
                  <a:pt x="674" y="44"/>
                </a:lnTo>
                <a:lnTo>
                  <a:pt x="674" y="66"/>
                </a:lnTo>
                <a:lnTo>
                  <a:pt x="674" y="77"/>
                </a:lnTo>
                <a:lnTo>
                  <a:pt x="674" y="87"/>
                </a:lnTo>
                <a:lnTo>
                  <a:pt x="663" y="98"/>
                </a:lnTo>
                <a:lnTo>
                  <a:pt x="653" y="98"/>
                </a:lnTo>
                <a:lnTo>
                  <a:pt x="642" y="98"/>
                </a:lnTo>
                <a:lnTo>
                  <a:pt x="631" y="109"/>
                </a:lnTo>
                <a:lnTo>
                  <a:pt x="609" y="109"/>
                </a:lnTo>
                <a:lnTo>
                  <a:pt x="587" y="109"/>
                </a:lnTo>
                <a:lnTo>
                  <a:pt x="566" y="109"/>
                </a:lnTo>
                <a:lnTo>
                  <a:pt x="533" y="109"/>
                </a:lnTo>
                <a:lnTo>
                  <a:pt x="500" y="120"/>
                </a:lnTo>
                <a:lnTo>
                  <a:pt x="468" y="120"/>
                </a:lnTo>
                <a:lnTo>
                  <a:pt x="424" y="120"/>
                </a:lnTo>
                <a:lnTo>
                  <a:pt x="381" y="131"/>
                </a:lnTo>
                <a:lnTo>
                  <a:pt x="326" y="131"/>
                </a:lnTo>
                <a:lnTo>
                  <a:pt x="272" y="142"/>
                </a:lnTo>
                <a:lnTo>
                  <a:pt x="207" y="153"/>
                </a:lnTo>
                <a:lnTo>
                  <a:pt x="142" y="153"/>
                </a:lnTo>
                <a:lnTo>
                  <a:pt x="76" y="164"/>
                </a:lnTo>
                <a:lnTo>
                  <a:pt x="0" y="175"/>
                </a:lnTo>
                <a:lnTo>
                  <a:pt x="0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706" name="Freeform 106"/>
          <p:cNvSpPr>
            <a:spLocks noChangeArrowheads="1"/>
          </p:cNvSpPr>
          <p:nvPr/>
        </p:nvSpPr>
        <p:spPr bwMode="auto">
          <a:xfrm>
            <a:off x="6165850" y="2419350"/>
            <a:ext cx="392113" cy="801688"/>
          </a:xfrm>
          <a:custGeom>
            <a:avLst/>
            <a:gdLst>
              <a:gd name="T0" fmla="*/ 131 w 620"/>
              <a:gd name="T1" fmla="*/ 1219 h 1263"/>
              <a:gd name="T2" fmla="*/ 98 w 620"/>
              <a:gd name="T3" fmla="*/ 1252 h 1263"/>
              <a:gd name="T4" fmla="*/ 76 w 620"/>
              <a:gd name="T5" fmla="*/ 1263 h 1263"/>
              <a:gd name="T6" fmla="*/ 54 w 620"/>
              <a:gd name="T7" fmla="*/ 1252 h 1263"/>
              <a:gd name="T8" fmla="*/ 44 w 620"/>
              <a:gd name="T9" fmla="*/ 1219 h 1263"/>
              <a:gd name="T10" fmla="*/ 33 w 620"/>
              <a:gd name="T11" fmla="*/ 1187 h 1263"/>
              <a:gd name="T12" fmla="*/ 11 w 620"/>
              <a:gd name="T13" fmla="*/ 1121 h 1263"/>
              <a:gd name="T14" fmla="*/ 0 w 620"/>
              <a:gd name="T15" fmla="*/ 1078 h 1263"/>
              <a:gd name="T16" fmla="*/ 22 w 620"/>
              <a:gd name="T17" fmla="*/ 1045 h 1263"/>
              <a:gd name="T18" fmla="*/ 65 w 620"/>
              <a:gd name="T19" fmla="*/ 980 h 1263"/>
              <a:gd name="T20" fmla="*/ 87 w 620"/>
              <a:gd name="T21" fmla="*/ 925 h 1263"/>
              <a:gd name="T22" fmla="*/ 109 w 620"/>
              <a:gd name="T23" fmla="*/ 838 h 1263"/>
              <a:gd name="T24" fmla="*/ 120 w 620"/>
              <a:gd name="T25" fmla="*/ 719 h 1263"/>
              <a:gd name="T26" fmla="*/ 131 w 620"/>
              <a:gd name="T27" fmla="*/ 555 h 1263"/>
              <a:gd name="T28" fmla="*/ 141 w 620"/>
              <a:gd name="T29" fmla="*/ 403 h 1263"/>
              <a:gd name="T30" fmla="*/ 131 w 620"/>
              <a:gd name="T31" fmla="*/ 262 h 1263"/>
              <a:gd name="T32" fmla="*/ 131 w 620"/>
              <a:gd name="T33" fmla="*/ 120 h 1263"/>
              <a:gd name="T34" fmla="*/ 120 w 620"/>
              <a:gd name="T35" fmla="*/ 0 h 1263"/>
              <a:gd name="T36" fmla="*/ 185 w 620"/>
              <a:gd name="T37" fmla="*/ 44 h 1263"/>
              <a:gd name="T38" fmla="*/ 239 w 620"/>
              <a:gd name="T39" fmla="*/ 77 h 1263"/>
              <a:gd name="T40" fmla="*/ 261 w 620"/>
              <a:gd name="T41" fmla="*/ 109 h 1263"/>
              <a:gd name="T42" fmla="*/ 272 w 620"/>
              <a:gd name="T43" fmla="*/ 120 h 1263"/>
              <a:gd name="T44" fmla="*/ 272 w 620"/>
              <a:gd name="T45" fmla="*/ 142 h 1263"/>
              <a:gd name="T46" fmla="*/ 272 w 620"/>
              <a:gd name="T47" fmla="*/ 174 h 1263"/>
              <a:gd name="T48" fmla="*/ 272 w 620"/>
              <a:gd name="T49" fmla="*/ 207 h 1263"/>
              <a:gd name="T50" fmla="*/ 261 w 620"/>
              <a:gd name="T51" fmla="*/ 262 h 1263"/>
              <a:gd name="T52" fmla="*/ 261 w 620"/>
              <a:gd name="T53" fmla="*/ 316 h 1263"/>
              <a:gd name="T54" fmla="*/ 261 w 620"/>
              <a:gd name="T55" fmla="*/ 392 h 1263"/>
              <a:gd name="T56" fmla="*/ 250 w 620"/>
              <a:gd name="T57" fmla="*/ 468 h 1263"/>
              <a:gd name="T58" fmla="*/ 250 w 620"/>
              <a:gd name="T59" fmla="*/ 555 h 1263"/>
              <a:gd name="T60" fmla="*/ 250 w 620"/>
              <a:gd name="T61" fmla="*/ 642 h 1263"/>
              <a:gd name="T62" fmla="*/ 250 w 620"/>
              <a:gd name="T63" fmla="*/ 708 h 1263"/>
              <a:gd name="T64" fmla="*/ 239 w 620"/>
              <a:gd name="T65" fmla="*/ 762 h 1263"/>
              <a:gd name="T66" fmla="*/ 239 w 620"/>
              <a:gd name="T67" fmla="*/ 806 h 1263"/>
              <a:gd name="T68" fmla="*/ 250 w 620"/>
              <a:gd name="T69" fmla="*/ 838 h 1263"/>
              <a:gd name="T70" fmla="*/ 250 w 620"/>
              <a:gd name="T71" fmla="*/ 871 h 1263"/>
              <a:gd name="T72" fmla="*/ 261 w 620"/>
              <a:gd name="T73" fmla="*/ 882 h 1263"/>
              <a:gd name="T74" fmla="*/ 283 w 620"/>
              <a:gd name="T75" fmla="*/ 882 h 1263"/>
              <a:gd name="T76" fmla="*/ 326 w 620"/>
              <a:gd name="T77" fmla="*/ 860 h 1263"/>
              <a:gd name="T78" fmla="*/ 391 w 620"/>
              <a:gd name="T79" fmla="*/ 827 h 1263"/>
              <a:gd name="T80" fmla="*/ 478 w 620"/>
              <a:gd name="T81" fmla="*/ 784 h 1263"/>
              <a:gd name="T82" fmla="*/ 544 w 620"/>
              <a:gd name="T83" fmla="*/ 751 h 1263"/>
              <a:gd name="T84" fmla="*/ 587 w 620"/>
              <a:gd name="T85" fmla="*/ 740 h 1263"/>
              <a:gd name="T86" fmla="*/ 620 w 620"/>
              <a:gd name="T87" fmla="*/ 729 h 1263"/>
              <a:gd name="T88" fmla="*/ 609 w 620"/>
              <a:gd name="T89" fmla="*/ 762 h 1263"/>
              <a:gd name="T90" fmla="*/ 565 w 620"/>
              <a:gd name="T91" fmla="*/ 806 h 1263"/>
              <a:gd name="T92" fmla="*/ 500 w 620"/>
              <a:gd name="T93" fmla="*/ 860 h 1263"/>
              <a:gd name="T94" fmla="*/ 402 w 620"/>
              <a:gd name="T95" fmla="*/ 947 h 1263"/>
              <a:gd name="T96" fmla="*/ 305 w 620"/>
              <a:gd name="T97" fmla="*/ 1023 h 1263"/>
              <a:gd name="T98" fmla="*/ 228 w 620"/>
              <a:gd name="T99" fmla="*/ 1089 h 1263"/>
              <a:gd name="T100" fmla="*/ 174 w 620"/>
              <a:gd name="T101" fmla="*/ 1143 h 1263"/>
              <a:gd name="T102" fmla="*/ 141 w 620"/>
              <a:gd name="T103" fmla="*/ 1187 h 1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0" h="1263">
                <a:moveTo>
                  <a:pt x="141" y="1187"/>
                </a:moveTo>
                <a:lnTo>
                  <a:pt x="131" y="1219"/>
                </a:lnTo>
                <a:lnTo>
                  <a:pt x="109" y="1241"/>
                </a:lnTo>
                <a:lnTo>
                  <a:pt x="98" y="1252"/>
                </a:lnTo>
                <a:lnTo>
                  <a:pt x="87" y="1263"/>
                </a:lnTo>
                <a:lnTo>
                  <a:pt x="76" y="1263"/>
                </a:lnTo>
                <a:lnTo>
                  <a:pt x="65" y="1252"/>
                </a:lnTo>
                <a:lnTo>
                  <a:pt x="54" y="1252"/>
                </a:lnTo>
                <a:lnTo>
                  <a:pt x="54" y="1241"/>
                </a:lnTo>
                <a:lnTo>
                  <a:pt x="44" y="1219"/>
                </a:lnTo>
                <a:lnTo>
                  <a:pt x="44" y="1208"/>
                </a:lnTo>
                <a:lnTo>
                  <a:pt x="33" y="1187"/>
                </a:lnTo>
                <a:lnTo>
                  <a:pt x="22" y="1154"/>
                </a:lnTo>
                <a:lnTo>
                  <a:pt x="11" y="1121"/>
                </a:lnTo>
                <a:lnTo>
                  <a:pt x="0" y="1099"/>
                </a:lnTo>
                <a:lnTo>
                  <a:pt x="0" y="1078"/>
                </a:lnTo>
                <a:lnTo>
                  <a:pt x="11" y="1067"/>
                </a:lnTo>
                <a:lnTo>
                  <a:pt x="22" y="1045"/>
                </a:lnTo>
                <a:lnTo>
                  <a:pt x="44" y="1012"/>
                </a:lnTo>
                <a:lnTo>
                  <a:pt x="65" y="980"/>
                </a:lnTo>
                <a:lnTo>
                  <a:pt x="76" y="958"/>
                </a:lnTo>
                <a:lnTo>
                  <a:pt x="87" y="925"/>
                </a:lnTo>
                <a:lnTo>
                  <a:pt x="98" y="882"/>
                </a:lnTo>
                <a:lnTo>
                  <a:pt x="109" y="838"/>
                </a:lnTo>
                <a:lnTo>
                  <a:pt x="120" y="784"/>
                </a:lnTo>
                <a:lnTo>
                  <a:pt x="120" y="719"/>
                </a:lnTo>
                <a:lnTo>
                  <a:pt x="131" y="642"/>
                </a:lnTo>
                <a:lnTo>
                  <a:pt x="131" y="555"/>
                </a:lnTo>
                <a:lnTo>
                  <a:pt x="131" y="479"/>
                </a:lnTo>
                <a:lnTo>
                  <a:pt x="141" y="403"/>
                </a:lnTo>
                <a:lnTo>
                  <a:pt x="141" y="327"/>
                </a:lnTo>
                <a:lnTo>
                  <a:pt x="131" y="262"/>
                </a:lnTo>
                <a:lnTo>
                  <a:pt x="131" y="185"/>
                </a:lnTo>
                <a:lnTo>
                  <a:pt x="131" y="120"/>
                </a:lnTo>
                <a:lnTo>
                  <a:pt x="131" y="66"/>
                </a:lnTo>
                <a:lnTo>
                  <a:pt x="120" y="0"/>
                </a:lnTo>
                <a:lnTo>
                  <a:pt x="152" y="22"/>
                </a:lnTo>
                <a:lnTo>
                  <a:pt x="185" y="44"/>
                </a:lnTo>
                <a:lnTo>
                  <a:pt x="218" y="66"/>
                </a:lnTo>
                <a:lnTo>
                  <a:pt x="239" y="77"/>
                </a:lnTo>
                <a:lnTo>
                  <a:pt x="250" y="98"/>
                </a:lnTo>
                <a:lnTo>
                  <a:pt x="261" y="109"/>
                </a:lnTo>
                <a:lnTo>
                  <a:pt x="272" y="109"/>
                </a:lnTo>
                <a:lnTo>
                  <a:pt x="272" y="120"/>
                </a:lnTo>
                <a:lnTo>
                  <a:pt x="272" y="131"/>
                </a:lnTo>
                <a:lnTo>
                  <a:pt x="272" y="142"/>
                </a:lnTo>
                <a:lnTo>
                  <a:pt x="272" y="153"/>
                </a:lnTo>
                <a:lnTo>
                  <a:pt x="272" y="174"/>
                </a:lnTo>
                <a:lnTo>
                  <a:pt x="272" y="196"/>
                </a:lnTo>
                <a:lnTo>
                  <a:pt x="272" y="207"/>
                </a:lnTo>
                <a:lnTo>
                  <a:pt x="272" y="240"/>
                </a:lnTo>
                <a:lnTo>
                  <a:pt x="261" y="262"/>
                </a:lnTo>
                <a:lnTo>
                  <a:pt x="261" y="283"/>
                </a:lnTo>
                <a:lnTo>
                  <a:pt x="261" y="316"/>
                </a:lnTo>
                <a:lnTo>
                  <a:pt x="261" y="349"/>
                </a:lnTo>
                <a:lnTo>
                  <a:pt x="261" y="392"/>
                </a:lnTo>
                <a:lnTo>
                  <a:pt x="261" y="425"/>
                </a:lnTo>
                <a:lnTo>
                  <a:pt x="250" y="468"/>
                </a:lnTo>
                <a:lnTo>
                  <a:pt x="250" y="512"/>
                </a:lnTo>
                <a:lnTo>
                  <a:pt x="250" y="555"/>
                </a:lnTo>
                <a:lnTo>
                  <a:pt x="250" y="599"/>
                </a:lnTo>
                <a:lnTo>
                  <a:pt x="250" y="642"/>
                </a:lnTo>
                <a:lnTo>
                  <a:pt x="250" y="675"/>
                </a:lnTo>
                <a:lnTo>
                  <a:pt x="250" y="708"/>
                </a:lnTo>
                <a:lnTo>
                  <a:pt x="250" y="729"/>
                </a:lnTo>
                <a:lnTo>
                  <a:pt x="239" y="762"/>
                </a:lnTo>
                <a:lnTo>
                  <a:pt x="239" y="784"/>
                </a:lnTo>
                <a:lnTo>
                  <a:pt x="239" y="806"/>
                </a:lnTo>
                <a:lnTo>
                  <a:pt x="250" y="827"/>
                </a:lnTo>
                <a:lnTo>
                  <a:pt x="250" y="838"/>
                </a:lnTo>
                <a:lnTo>
                  <a:pt x="250" y="860"/>
                </a:lnTo>
                <a:lnTo>
                  <a:pt x="250" y="871"/>
                </a:lnTo>
                <a:lnTo>
                  <a:pt x="250" y="882"/>
                </a:lnTo>
                <a:lnTo>
                  <a:pt x="261" y="882"/>
                </a:lnTo>
                <a:lnTo>
                  <a:pt x="272" y="882"/>
                </a:lnTo>
                <a:lnTo>
                  <a:pt x="283" y="882"/>
                </a:lnTo>
                <a:lnTo>
                  <a:pt x="305" y="871"/>
                </a:lnTo>
                <a:lnTo>
                  <a:pt x="326" y="860"/>
                </a:lnTo>
                <a:lnTo>
                  <a:pt x="359" y="838"/>
                </a:lnTo>
                <a:lnTo>
                  <a:pt x="391" y="827"/>
                </a:lnTo>
                <a:lnTo>
                  <a:pt x="435" y="806"/>
                </a:lnTo>
                <a:lnTo>
                  <a:pt x="478" y="784"/>
                </a:lnTo>
                <a:lnTo>
                  <a:pt x="511" y="762"/>
                </a:lnTo>
                <a:lnTo>
                  <a:pt x="544" y="751"/>
                </a:lnTo>
                <a:lnTo>
                  <a:pt x="576" y="740"/>
                </a:lnTo>
                <a:lnTo>
                  <a:pt x="587" y="740"/>
                </a:lnTo>
                <a:lnTo>
                  <a:pt x="609" y="729"/>
                </a:lnTo>
                <a:lnTo>
                  <a:pt x="620" y="729"/>
                </a:lnTo>
                <a:lnTo>
                  <a:pt x="620" y="740"/>
                </a:lnTo>
                <a:lnTo>
                  <a:pt x="609" y="762"/>
                </a:lnTo>
                <a:lnTo>
                  <a:pt x="587" y="784"/>
                </a:lnTo>
                <a:lnTo>
                  <a:pt x="565" y="806"/>
                </a:lnTo>
                <a:lnTo>
                  <a:pt x="533" y="827"/>
                </a:lnTo>
                <a:lnTo>
                  <a:pt x="500" y="860"/>
                </a:lnTo>
                <a:lnTo>
                  <a:pt x="457" y="904"/>
                </a:lnTo>
                <a:lnTo>
                  <a:pt x="402" y="947"/>
                </a:lnTo>
                <a:lnTo>
                  <a:pt x="348" y="980"/>
                </a:lnTo>
                <a:lnTo>
                  <a:pt x="305" y="1023"/>
                </a:lnTo>
                <a:lnTo>
                  <a:pt x="261" y="1056"/>
                </a:lnTo>
                <a:lnTo>
                  <a:pt x="228" y="1089"/>
                </a:lnTo>
                <a:lnTo>
                  <a:pt x="196" y="1121"/>
                </a:lnTo>
                <a:lnTo>
                  <a:pt x="174" y="1143"/>
                </a:lnTo>
                <a:lnTo>
                  <a:pt x="152" y="1165"/>
                </a:lnTo>
                <a:lnTo>
                  <a:pt x="141" y="11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2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锐</a:t>
            </a:r>
            <a:r>
              <a:rPr lang="zh-CN" altLang="en-US" sz="6000">
                <a:latin typeface="楷体" pitchFamily="49" charset="-122"/>
                <a:ea typeface="楷体" pitchFamily="49" charset="-122"/>
              </a:rPr>
              <a:t>利</a:t>
            </a:r>
            <a:endParaRPr lang="zh-CN" altLang="en-US" sz="6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矩形 2"/>
          <p:cNvSpPr>
            <a:spLocks noChangeArrowheads="1"/>
          </p:cNvSpPr>
          <p:nvPr/>
        </p:nvSpPr>
        <p:spPr bwMode="auto">
          <a:xfrm>
            <a:off x="5078413" y="3563938"/>
            <a:ext cx="3538537" cy="1323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“钅”旁首撇要长，三横要短，“兑”“口”要小，居中，“儿”上边紧凑，下边宽展。</a:t>
            </a: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锐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790825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ruì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96900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6900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尖锐   锐不可当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96900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面对歹徒，爸爸毫不畏惧，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勇敢地冲了上去！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96900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R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钅</a:t>
            </a:r>
          </a:p>
        </p:txBody>
      </p:sp>
      <p:grpSp>
        <p:nvGrpSpPr>
          <p:cNvPr id="27680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41" name="圆角矩形 40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42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5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5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06" name="Freeform 62"/>
          <p:cNvSpPr>
            <a:spLocks noChangeArrowheads="1"/>
          </p:cNvSpPr>
          <p:nvPr/>
        </p:nvSpPr>
        <p:spPr bwMode="auto">
          <a:xfrm>
            <a:off x="6299200" y="1884363"/>
            <a:ext cx="504825" cy="1085850"/>
          </a:xfrm>
          <a:custGeom>
            <a:avLst/>
            <a:gdLst>
              <a:gd name="T0" fmla="*/ 478 w 793"/>
              <a:gd name="T1" fmla="*/ 1007 h 1710"/>
              <a:gd name="T2" fmla="*/ 402 w 793"/>
              <a:gd name="T3" fmla="*/ 1169 h 1710"/>
              <a:gd name="T4" fmla="*/ 326 w 793"/>
              <a:gd name="T5" fmla="*/ 1321 h 1710"/>
              <a:gd name="T6" fmla="*/ 239 w 793"/>
              <a:gd name="T7" fmla="*/ 1450 h 1710"/>
              <a:gd name="T8" fmla="*/ 174 w 793"/>
              <a:gd name="T9" fmla="*/ 1537 h 1710"/>
              <a:gd name="T10" fmla="*/ 119 w 793"/>
              <a:gd name="T11" fmla="*/ 1602 h 1710"/>
              <a:gd name="T12" fmla="*/ 65 w 793"/>
              <a:gd name="T13" fmla="*/ 1678 h 1710"/>
              <a:gd name="T14" fmla="*/ 22 w 793"/>
              <a:gd name="T15" fmla="*/ 1710 h 1710"/>
              <a:gd name="T16" fmla="*/ 0 w 793"/>
              <a:gd name="T17" fmla="*/ 1710 h 1710"/>
              <a:gd name="T18" fmla="*/ 0 w 793"/>
              <a:gd name="T19" fmla="*/ 1689 h 1710"/>
              <a:gd name="T20" fmla="*/ 22 w 793"/>
              <a:gd name="T21" fmla="*/ 1656 h 1710"/>
              <a:gd name="T22" fmla="*/ 32 w 793"/>
              <a:gd name="T23" fmla="*/ 1613 h 1710"/>
              <a:gd name="T24" fmla="*/ 65 w 793"/>
              <a:gd name="T25" fmla="*/ 1559 h 1710"/>
              <a:gd name="T26" fmla="*/ 87 w 793"/>
              <a:gd name="T27" fmla="*/ 1494 h 1710"/>
              <a:gd name="T28" fmla="*/ 130 w 793"/>
              <a:gd name="T29" fmla="*/ 1418 h 1710"/>
              <a:gd name="T30" fmla="*/ 174 w 793"/>
              <a:gd name="T31" fmla="*/ 1331 h 1710"/>
              <a:gd name="T32" fmla="*/ 261 w 793"/>
              <a:gd name="T33" fmla="*/ 1147 h 1710"/>
              <a:gd name="T34" fmla="*/ 348 w 793"/>
              <a:gd name="T35" fmla="*/ 963 h 1710"/>
              <a:gd name="T36" fmla="*/ 413 w 793"/>
              <a:gd name="T37" fmla="*/ 779 h 1710"/>
              <a:gd name="T38" fmla="*/ 467 w 793"/>
              <a:gd name="T39" fmla="*/ 595 h 1710"/>
              <a:gd name="T40" fmla="*/ 478 w 793"/>
              <a:gd name="T41" fmla="*/ 520 h 1710"/>
              <a:gd name="T42" fmla="*/ 500 w 793"/>
              <a:gd name="T43" fmla="*/ 444 h 1710"/>
              <a:gd name="T44" fmla="*/ 511 w 793"/>
              <a:gd name="T45" fmla="*/ 379 h 1710"/>
              <a:gd name="T46" fmla="*/ 522 w 793"/>
              <a:gd name="T47" fmla="*/ 325 h 1710"/>
              <a:gd name="T48" fmla="*/ 522 w 793"/>
              <a:gd name="T49" fmla="*/ 282 h 1710"/>
              <a:gd name="T50" fmla="*/ 522 w 793"/>
              <a:gd name="T51" fmla="*/ 238 h 1710"/>
              <a:gd name="T52" fmla="*/ 522 w 793"/>
              <a:gd name="T53" fmla="*/ 217 h 1710"/>
              <a:gd name="T54" fmla="*/ 511 w 793"/>
              <a:gd name="T55" fmla="*/ 195 h 1710"/>
              <a:gd name="T56" fmla="*/ 467 w 793"/>
              <a:gd name="T57" fmla="*/ 195 h 1710"/>
              <a:gd name="T58" fmla="*/ 402 w 793"/>
              <a:gd name="T59" fmla="*/ 217 h 1710"/>
              <a:gd name="T60" fmla="*/ 337 w 793"/>
              <a:gd name="T61" fmla="*/ 249 h 1710"/>
              <a:gd name="T62" fmla="*/ 283 w 793"/>
              <a:gd name="T63" fmla="*/ 271 h 1710"/>
              <a:gd name="T64" fmla="*/ 228 w 793"/>
              <a:gd name="T65" fmla="*/ 271 h 1710"/>
              <a:gd name="T66" fmla="*/ 196 w 793"/>
              <a:gd name="T67" fmla="*/ 260 h 1710"/>
              <a:gd name="T68" fmla="*/ 152 w 793"/>
              <a:gd name="T69" fmla="*/ 227 h 1710"/>
              <a:gd name="T70" fmla="*/ 130 w 793"/>
              <a:gd name="T71" fmla="*/ 206 h 1710"/>
              <a:gd name="T72" fmla="*/ 206 w 793"/>
              <a:gd name="T73" fmla="*/ 173 h 1710"/>
              <a:gd name="T74" fmla="*/ 283 w 793"/>
              <a:gd name="T75" fmla="*/ 152 h 1710"/>
              <a:gd name="T76" fmla="*/ 348 w 793"/>
              <a:gd name="T77" fmla="*/ 130 h 1710"/>
              <a:gd name="T78" fmla="*/ 391 w 793"/>
              <a:gd name="T79" fmla="*/ 108 h 1710"/>
              <a:gd name="T80" fmla="*/ 435 w 793"/>
              <a:gd name="T81" fmla="*/ 87 h 1710"/>
              <a:gd name="T82" fmla="*/ 467 w 793"/>
              <a:gd name="T83" fmla="*/ 76 h 1710"/>
              <a:gd name="T84" fmla="*/ 489 w 793"/>
              <a:gd name="T85" fmla="*/ 54 h 1710"/>
              <a:gd name="T86" fmla="*/ 500 w 793"/>
              <a:gd name="T87" fmla="*/ 43 h 1710"/>
              <a:gd name="T88" fmla="*/ 522 w 793"/>
              <a:gd name="T89" fmla="*/ 11 h 1710"/>
              <a:gd name="T90" fmla="*/ 565 w 793"/>
              <a:gd name="T91" fmla="*/ 0 h 1710"/>
              <a:gd name="T92" fmla="*/ 598 w 793"/>
              <a:gd name="T93" fmla="*/ 11 h 1710"/>
              <a:gd name="T94" fmla="*/ 620 w 793"/>
              <a:gd name="T95" fmla="*/ 22 h 1710"/>
              <a:gd name="T96" fmla="*/ 652 w 793"/>
              <a:gd name="T97" fmla="*/ 43 h 1710"/>
              <a:gd name="T98" fmla="*/ 696 w 793"/>
              <a:gd name="T99" fmla="*/ 76 h 1710"/>
              <a:gd name="T100" fmla="*/ 728 w 793"/>
              <a:gd name="T101" fmla="*/ 108 h 1710"/>
              <a:gd name="T102" fmla="*/ 761 w 793"/>
              <a:gd name="T103" fmla="*/ 141 h 1710"/>
              <a:gd name="T104" fmla="*/ 793 w 793"/>
              <a:gd name="T105" fmla="*/ 173 h 1710"/>
              <a:gd name="T106" fmla="*/ 783 w 793"/>
              <a:gd name="T107" fmla="*/ 217 h 1710"/>
              <a:gd name="T108" fmla="*/ 750 w 793"/>
              <a:gd name="T109" fmla="*/ 238 h 1710"/>
              <a:gd name="T110" fmla="*/ 728 w 793"/>
              <a:gd name="T111" fmla="*/ 260 h 1710"/>
              <a:gd name="T112" fmla="*/ 707 w 793"/>
              <a:gd name="T113" fmla="*/ 292 h 1710"/>
              <a:gd name="T114" fmla="*/ 696 w 793"/>
              <a:gd name="T115" fmla="*/ 346 h 1710"/>
              <a:gd name="T116" fmla="*/ 685 w 793"/>
              <a:gd name="T117" fmla="*/ 411 h 1710"/>
              <a:gd name="T118" fmla="*/ 663 w 793"/>
              <a:gd name="T119" fmla="*/ 498 h 1710"/>
              <a:gd name="T120" fmla="*/ 620 w 793"/>
              <a:gd name="T121" fmla="*/ 617 h 1710"/>
              <a:gd name="T122" fmla="*/ 576 w 793"/>
              <a:gd name="T123" fmla="*/ 758 h 1710"/>
              <a:gd name="T124" fmla="*/ 511 w 793"/>
              <a:gd name="T125" fmla="*/ 920 h 1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3" h="1710">
                <a:moveTo>
                  <a:pt x="511" y="920"/>
                </a:moveTo>
                <a:lnTo>
                  <a:pt x="478" y="1007"/>
                </a:lnTo>
                <a:lnTo>
                  <a:pt x="435" y="1093"/>
                </a:lnTo>
                <a:lnTo>
                  <a:pt x="402" y="1169"/>
                </a:lnTo>
                <a:lnTo>
                  <a:pt x="359" y="1245"/>
                </a:lnTo>
                <a:lnTo>
                  <a:pt x="326" y="1321"/>
                </a:lnTo>
                <a:lnTo>
                  <a:pt x="283" y="1386"/>
                </a:lnTo>
                <a:lnTo>
                  <a:pt x="239" y="1450"/>
                </a:lnTo>
                <a:lnTo>
                  <a:pt x="196" y="1505"/>
                </a:lnTo>
                <a:lnTo>
                  <a:pt x="174" y="1537"/>
                </a:lnTo>
                <a:lnTo>
                  <a:pt x="152" y="1559"/>
                </a:lnTo>
                <a:lnTo>
                  <a:pt x="119" y="1602"/>
                </a:lnTo>
                <a:lnTo>
                  <a:pt x="87" y="1645"/>
                </a:lnTo>
                <a:lnTo>
                  <a:pt x="65" y="1678"/>
                </a:lnTo>
                <a:lnTo>
                  <a:pt x="32" y="1699"/>
                </a:lnTo>
                <a:lnTo>
                  <a:pt x="22" y="1710"/>
                </a:lnTo>
                <a:lnTo>
                  <a:pt x="11" y="1710"/>
                </a:lnTo>
                <a:lnTo>
                  <a:pt x="0" y="1710"/>
                </a:lnTo>
                <a:lnTo>
                  <a:pt x="0" y="1699"/>
                </a:lnTo>
                <a:lnTo>
                  <a:pt x="0" y="1689"/>
                </a:lnTo>
                <a:lnTo>
                  <a:pt x="11" y="1667"/>
                </a:lnTo>
                <a:lnTo>
                  <a:pt x="22" y="1656"/>
                </a:lnTo>
                <a:lnTo>
                  <a:pt x="22" y="1634"/>
                </a:lnTo>
                <a:lnTo>
                  <a:pt x="32" y="1613"/>
                </a:lnTo>
                <a:lnTo>
                  <a:pt x="43" y="1580"/>
                </a:lnTo>
                <a:lnTo>
                  <a:pt x="65" y="1559"/>
                </a:lnTo>
                <a:lnTo>
                  <a:pt x="76" y="1526"/>
                </a:lnTo>
                <a:lnTo>
                  <a:pt x="87" y="1494"/>
                </a:lnTo>
                <a:lnTo>
                  <a:pt x="109" y="1461"/>
                </a:lnTo>
                <a:lnTo>
                  <a:pt x="130" y="1418"/>
                </a:lnTo>
                <a:lnTo>
                  <a:pt x="152" y="1375"/>
                </a:lnTo>
                <a:lnTo>
                  <a:pt x="174" y="1331"/>
                </a:lnTo>
                <a:lnTo>
                  <a:pt x="217" y="1234"/>
                </a:lnTo>
                <a:lnTo>
                  <a:pt x="261" y="1147"/>
                </a:lnTo>
                <a:lnTo>
                  <a:pt x="304" y="1050"/>
                </a:lnTo>
                <a:lnTo>
                  <a:pt x="348" y="963"/>
                </a:lnTo>
                <a:lnTo>
                  <a:pt x="380" y="866"/>
                </a:lnTo>
                <a:lnTo>
                  <a:pt x="413" y="779"/>
                </a:lnTo>
                <a:lnTo>
                  <a:pt x="435" y="693"/>
                </a:lnTo>
                <a:lnTo>
                  <a:pt x="467" y="595"/>
                </a:lnTo>
                <a:lnTo>
                  <a:pt x="478" y="552"/>
                </a:lnTo>
                <a:lnTo>
                  <a:pt x="478" y="520"/>
                </a:lnTo>
                <a:lnTo>
                  <a:pt x="489" y="476"/>
                </a:lnTo>
                <a:lnTo>
                  <a:pt x="500" y="444"/>
                </a:lnTo>
                <a:lnTo>
                  <a:pt x="500" y="411"/>
                </a:lnTo>
                <a:lnTo>
                  <a:pt x="511" y="379"/>
                </a:lnTo>
                <a:lnTo>
                  <a:pt x="511" y="346"/>
                </a:lnTo>
                <a:lnTo>
                  <a:pt x="522" y="325"/>
                </a:lnTo>
                <a:lnTo>
                  <a:pt x="522" y="303"/>
                </a:lnTo>
                <a:lnTo>
                  <a:pt x="522" y="282"/>
                </a:lnTo>
                <a:lnTo>
                  <a:pt x="522" y="260"/>
                </a:lnTo>
                <a:lnTo>
                  <a:pt x="522" y="238"/>
                </a:lnTo>
                <a:lnTo>
                  <a:pt x="522" y="227"/>
                </a:lnTo>
                <a:lnTo>
                  <a:pt x="522" y="217"/>
                </a:lnTo>
                <a:lnTo>
                  <a:pt x="522" y="206"/>
                </a:lnTo>
                <a:lnTo>
                  <a:pt x="511" y="195"/>
                </a:lnTo>
                <a:lnTo>
                  <a:pt x="489" y="195"/>
                </a:lnTo>
                <a:lnTo>
                  <a:pt x="467" y="195"/>
                </a:lnTo>
                <a:lnTo>
                  <a:pt x="446" y="206"/>
                </a:lnTo>
                <a:lnTo>
                  <a:pt x="402" y="217"/>
                </a:lnTo>
                <a:lnTo>
                  <a:pt x="369" y="238"/>
                </a:lnTo>
                <a:lnTo>
                  <a:pt x="337" y="249"/>
                </a:lnTo>
                <a:lnTo>
                  <a:pt x="315" y="260"/>
                </a:lnTo>
                <a:lnTo>
                  <a:pt x="283" y="271"/>
                </a:lnTo>
                <a:lnTo>
                  <a:pt x="250" y="271"/>
                </a:lnTo>
                <a:lnTo>
                  <a:pt x="228" y="271"/>
                </a:lnTo>
                <a:lnTo>
                  <a:pt x="206" y="260"/>
                </a:lnTo>
                <a:lnTo>
                  <a:pt x="196" y="260"/>
                </a:lnTo>
                <a:lnTo>
                  <a:pt x="174" y="238"/>
                </a:lnTo>
                <a:lnTo>
                  <a:pt x="152" y="227"/>
                </a:lnTo>
                <a:lnTo>
                  <a:pt x="141" y="217"/>
                </a:lnTo>
                <a:lnTo>
                  <a:pt x="130" y="206"/>
                </a:lnTo>
                <a:lnTo>
                  <a:pt x="174" y="184"/>
                </a:lnTo>
                <a:lnTo>
                  <a:pt x="206" y="173"/>
                </a:lnTo>
                <a:lnTo>
                  <a:pt x="250" y="162"/>
                </a:lnTo>
                <a:lnTo>
                  <a:pt x="283" y="152"/>
                </a:lnTo>
                <a:lnTo>
                  <a:pt x="315" y="141"/>
                </a:lnTo>
                <a:lnTo>
                  <a:pt x="348" y="130"/>
                </a:lnTo>
                <a:lnTo>
                  <a:pt x="369" y="119"/>
                </a:lnTo>
                <a:lnTo>
                  <a:pt x="391" y="108"/>
                </a:lnTo>
                <a:lnTo>
                  <a:pt x="413" y="98"/>
                </a:lnTo>
                <a:lnTo>
                  <a:pt x="435" y="87"/>
                </a:lnTo>
                <a:lnTo>
                  <a:pt x="456" y="76"/>
                </a:lnTo>
                <a:lnTo>
                  <a:pt x="467" y="76"/>
                </a:lnTo>
                <a:lnTo>
                  <a:pt x="478" y="65"/>
                </a:lnTo>
                <a:lnTo>
                  <a:pt x="489" y="54"/>
                </a:lnTo>
                <a:lnTo>
                  <a:pt x="500" y="54"/>
                </a:lnTo>
                <a:lnTo>
                  <a:pt x="500" y="43"/>
                </a:lnTo>
                <a:lnTo>
                  <a:pt x="511" y="22"/>
                </a:lnTo>
                <a:lnTo>
                  <a:pt x="522" y="11"/>
                </a:lnTo>
                <a:lnTo>
                  <a:pt x="543" y="11"/>
                </a:lnTo>
                <a:lnTo>
                  <a:pt x="565" y="0"/>
                </a:lnTo>
                <a:lnTo>
                  <a:pt x="576" y="11"/>
                </a:lnTo>
                <a:lnTo>
                  <a:pt x="598" y="11"/>
                </a:lnTo>
                <a:lnTo>
                  <a:pt x="609" y="11"/>
                </a:lnTo>
                <a:lnTo>
                  <a:pt x="620" y="22"/>
                </a:lnTo>
                <a:lnTo>
                  <a:pt x="641" y="33"/>
                </a:lnTo>
                <a:lnTo>
                  <a:pt x="652" y="43"/>
                </a:lnTo>
                <a:lnTo>
                  <a:pt x="674" y="65"/>
                </a:lnTo>
                <a:lnTo>
                  <a:pt x="696" y="76"/>
                </a:lnTo>
                <a:lnTo>
                  <a:pt x="717" y="98"/>
                </a:lnTo>
                <a:lnTo>
                  <a:pt x="728" y="108"/>
                </a:lnTo>
                <a:lnTo>
                  <a:pt x="750" y="130"/>
                </a:lnTo>
                <a:lnTo>
                  <a:pt x="761" y="141"/>
                </a:lnTo>
                <a:lnTo>
                  <a:pt x="772" y="162"/>
                </a:lnTo>
                <a:lnTo>
                  <a:pt x="793" y="173"/>
                </a:lnTo>
                <a:lnTo>
                  <a:pt x="783" y="195"/>
                </a:lnTo>
                <a:lnTo>
                  <a:pt x="783" y="217"/>
                </a:lnTo>
                <a:lnTo>
                  <a:pt x="772" y="227"/>
                </a:lnTo>
                <a:lnTo>
                  <a:pt x="750" y="238"/>
                </a:lnTo>
                <a:lnTo>
                  <a:pt x="739" y="249"/>
                </a:lnTo>
                <a:lnTo>
                  <a:pt x="728" y="260"/>
                </a:lnTo>
                <a:lnTo>
                  <a:pt x="717" y="271"/>
                </a:lnTo>
                <a:lnTo>
                  <a:pt x="707" y="292"/>
                </a:lnTo>
                <a:lnTo>
                  <a:pt x="707" y="314"/>
                </a:lnTo>
                <a:lnTo>
                  <a:pt x="696" y="346"/>
                </a:lnTo>
                <a:lnTo>
                  <a:pt x="685" y="379"/>
                </a:lnTo>
                <a:lnTo>
                  <a:pt x="685" y="411"/>
                </a:lnTo>
                <a:lnTo>
                  <a:pt x="674" y="455"/>
                </a:lnTo>
                <a:lnTo>
                  <a:pt x="663" y="498"/>
                </a:lnTo>
                <a:lnTo>
                  <a:pt x="641" y="552"/>
                </a:lnTo>
                <a:lnTo>
                  <a:pt x="620" y="617"/>
                </a:lnTo>
                <a:lnTo>
                  <a:pt x="598" y="682"/>
                </a:lnTo>
                <a:lnTo>
                  <a:pt x="576" y="758"/>
                </a:lnTo>
                <a:lnTo>
                  <a:pt x="543" y="834"/>
                </a:lnTo>
                <a:lnTo>
                  <a:pt x="511" y="9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7" name="Freeform 63"/>
          <p:cNvSpPr>
            <a:spLocks noChangeArrowheads="1"/>
          </p:cNvSpPr>
          <p:nvPr/>
        </p:nvSpPr>
        <p:spPr bwMode="auto">
          <a:xfrm>
            <a:off x="6699250" y="1622425"/>
            <a:ext cx="415925" cy="846138"/>
          </a:xfrm>
          <a:custGeom>
            <a:avLst/>
            <a:gdLst>
              <a:gd name="T0" fmla="*/ 435 w 653"/>
              <a:gd name="T1" fmla="*/ 54 h 1331"/>
              <a:gd name="T2" fmla="*/ 446 w 653"/>
              <a:gd name="T3" fmla="*/ 21 h 1331"/>
              <a:gd name="T4" fmla="*/ 468 w 653"/>
              <a:gd name="T5" fmla="*/ 0 h 1331"/>
              <a:gd name="T6" fmla="*/ 490 w 653"/>
              <a:gd name="T7" fmla="*/ 11 h 1331"/>
              <a:gd name="T8" fmla="*/ 511 w 653"/>
              <a:gd name="T9" fmla="*/ 21 h 1331"/>
              <a:gd name="T10" fmla="*/ 577 w 653"/>
              <a:gd name="T11" fmla="*/ 54 h 1331"/>
              <a:gd name="T12" fmla="*/ 609 w 653"/>
              <a:gd name="T13" fmla="*/ 86 h 1331"/>
              <a:gd name="T14" fmla="*/ 642 w 653"/>
              <a:gd name="T15" fmla="*/ 108 h 1331"/>
              <a:gd name="T16" fmla="*/ 653 w 653"/>
              <a:gd name="T17" fmla="*/ 130 h 1331"/>
              <a:gd name="T18" fmla="*/ 653 w 653"/>
              <a:gd name="T19" fmla="*/ 151 h 1331"/>
              <a:gd name="T20" fmla="*/ 653 w 653"/>
              <a:gd name="T21" fmla="*/ 184 h 1331"/>
              <a:gd name="T22" fmla="*/ 631 w 653"/>
              <a:gd name="T23" fmla="*/ 238 h 1331"/>
              <a:gd name="T24" fmla="*/ 609 w 653"/>
              <a:gd name="T25" fmla="*/ 303 h 1331"/>
              <a:gd name="T26" fmla="*/ 587 w 653"/>
              <a:gd name="T27" fmla="*/ 389 h 1331"/>
              <a:gd name="T28" fmla="*/ 544 w 653"/>
              <a:gd name="T29" fmla="*/ 487 h 1331"/>
              <a:gd name="T30" fmla="*/ 501 w 653"/>
              <a:gd name="T31" fmla="*/ 595 h 1331"/>
              <a:gd name="T32" fmla="*/ 446 w 653"/>
              <a:gd name="T33" fmla="*/ 714 h 1331"/>
              <a:gd name="T34" fmla="*/ 381 w 653"/>
              <a:gd name="T35" fmla="*/ 844 h 1331"/>
              <a:gd name="T36" fmla="*/ 316 w 653"/>
              <a:gd name="T37" fmla="*/ 963 h 1331"/>
              <a:gd name="T38" fmla="*/ 250 w 653"/>
              <a:gd name="T39" fmla="*/ 1071 h 1331"/>
              <a:gd name="T40" fmla="*/ 185 w 653"/>
              <a:gd name="T41" fmla="*/ 1158 h 1331"/>
              <a:gd name="T42" fmla="*/ 131 w 653"/>
              <a:gd name="T43" fmla="*/ 1234 h 1331"/>
              <a:gd name="T44" fmla="*/ 77 w 653"/>
              <a:gd name="T45" fmla="*/ 1288 h 1331"/>
              <a:gd name="T46" fmla="*/ 44 w 653"/>
              <a:gd name="T47" fmla="*/ 1320 h 1331"/>
              <a:gd name="T48" fmla="*/ 11 w 653"/>
              <a:gd name="T49" fmla="*/ 1331 h 1331"/>
              <a:gd name="T50" fmla="*/ 11 w 653"/>
              <a:gd name="T51" fmla="*/ 1309 h 1331"/>
              <a:gd name="T52" fmla="*/ 22 w 653"/>
              <a:gd name="T53" fmla="*/ 1277 h 1331"/>
              <a:gd name="T54" fmla="*/ 44 w 653"/>
              <a:gd name="T55" fmla="*/ 1223 h 1331"/>
              <a:gd name="T56" fmla="*/ 87 w 653"/>
              <a:gd name="T57" fmla="*/ 1147 h 1331"/>
              <a:gd name="T58" fmla="*/ 131 w 653"/>
              <a:gd name="T59" fmla="*/ 1061 h 1331"/>
              <a:gd name="T60" fmla="*/ 185 w 653"/>
              <a:gd name="T61" fmla="*/ 952 h 1331"/>
              <a:gd name="T62" fmla="*/ 240 w 653"/>
              <a:gd name="T63" fmla="*/ 833 h 1331"/>
              <a:gd name="T64" fmla="*/ 294 w 653"/>
              <a:gd name="T65" fmla="*/ 693 h 1331"/>
              <a:gd name="T66" fmla="*/ 348 w 653"/>
              <a:gd name="T67" fmla="*/ 552 h 1331"/>
              <a:gd name="T68" fmla="*/ 392 w 653"/>
              <a:gd name="T69" fmla="*/ 433 h 1331"/>
              <a:gd name="T70" fmla="*/ 424 w 653"/>
              <a:gd name="T71" fmla="*/ 335 h 1331"/>
              <a:gd name="T72" fmla="*/ 435 w 653"/>
              <a:gd name="T73" fmla="*/ 260 h 1331"/>
              <a:gd name="T74" fmla="*/ 446 w 653"/>
              <a:gd name="T75" fmla="*/ 195 h 1331"/>
              <a:gd name="T76" fmla="*/ 446 w 653"/>
              <a:gd name="T77" fmla="*/ 141 h 1331"/>
              <a:gd name="T78" fmla="*/ 446 w 653"/>
              <a:gd name="T79" fmla="*/ 108 h 1331"/>
              <a:gd name="T80" fmla="*/ 435 w 653"/>
              <a:gd name="T81" fmla="*/ 76 h 1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53" h="1331">
                <a:moveTo>
                  <a:pt x="435" y="76"/>
                </a:moveTo>
                <a:lnTo>
                  <a:pt x="435" y="54"/>
                </a:lnTo>
                <a:lnTo>
                  <a:pt x="435" y="32"/>
                </a:lnTo>
                <a:lnTo>
                  <a:pt x="446" y="21"/>
                </a:lnTo>
                <a:lnTo>
                  <a:pt x="457" y="11"/>
                </a:lnTo>
                <a:lnTo>
                  <a:pt x="468" y="0"/>
                </a:lnTo>
                <a:lnTo>
                  <a:pt x="479" y="0"/>
                </a:lnTo>
                <a:lnTo>
                  <a:pt x="490" y="11"/>
                </a:lnTo>
                <a:lnTo>
                  <a:pt x="501" y="11"/>
                </a:lnTo>
                <a:lnTo>
                  <a:pt x="511" y="21"/>
                </a:lnTo>
                <a:lnTo>
                  <a:pt x="533" y="32"/>
                </a:lnTo>
                <a:lnTo>
                  <a:pt x="577" y="54"/>
                </a:lnTo>
                <a:lnTo>
                  <a:pt x="598" y="76"/>
                </a:lnTo>
                <a:lnTo>
                  <a:pt x="609" y="86"/>
                </a:lnTo>
                <a:lnTo>
                  <a:pt x="631" y="97"/>
                </a:lnTo>
                <a:lnTo>
                  <a:pt x="642" y="108"/>
                </a:lnTo>
                <a:lnTo>
                  <a:pt x="642" y="119"/>
                </a:lnTo>
                <a:lnTo>
                  <a:pt x="653" y="130"/>
                </a:lnTo>
                <a:lnTo>
                  <a:pt x="653" y="141"/>
                </a:lnTo>
                <a:lnTo>
                  <a:pt x="653" y="151"/>
                </a:lnTo>
                <a:lnTo>
                  <a:pt x="653" y="173"/>
                </a:lnTo>
                <a:lnTo>
                  <a:pt x="653" y="184"/>
                </a:lnTo>
                <a:lnTo>
                  <a:pt x="642" y="205"/>
                </a:lnTo>
                <a:lnTo>
                  <a:pt x="631" y="238"/>
                </a:lnTo>
                <a:lnTo>
                  <a:pt x="620" y="270"/>
                </a:lnTo>
                <a:lnTo>
                  <a:pt x="609" y="303"/>
                </a:lnTo>
                <a:lnTo>
                  <a:pt x="598" y="346"/>
                </a:lnTo>
                <a:lnTo>
                  <a:pt x="587" y="389"/>
                </a:lnTo>
                <a:lnTo>
                  <a:pt x="566" y="433"/>
                </a:lnTo>
                <a:lnTo>
                  <a:pt x="544" y="487"/>
                </a:lnTo>
                <a:lnTo>
                  <a:pt x="522" y="530"/>
                </a:lnTo>
                <a:lnTo>
                  <a:pt x="501" y="595"/>
                </a:lnTo>
                <a:lnTo>
                  <a:pt x="468" y="649"/>
                </a:lnTo>
                <a:lnTo>
                  <a:pt x="446" y="714"/>
                </a:lnTo>
                <a:lnTo>
                  <a:pt x="414" y="779"/>
                </a:lnTo>
                <a:lnTo>
                  <a:pt x="381" y="844"/>
                </a:lnTo>
                <a:lnTo>
                  <a:pt x="348" y="909"/>
                </a:lnTo>
                <a:lnTo>
                  <a:pt x="316" y="963"/>
                </a:lnTo>
                <a:lnTo>
                  <a:pt x="283" y="1017"/>
                </a:lnTo>
                <a:lnTo>
                  <a:pt x="250" y="1071"/>
                </a:lnTo>
                <a:lnTo>
                  <a:pt x="218" y="1115"/>
                </a:lnTo>
                <a:lnTo>
                  <a:pt x="185" y="1158"/>
                </a:lnTo>
                <a:lnTo>
                  <a:pt x="163" y="1201"/>
                </a:lnTo>
                <a:lnTo>
                  <a:pt x="131" y="1234"/>
                </a:lnTo>
                <a:lnTo>
                  <a:pt x="98" y="1266"/>
                </a:lnTo>
                <a:lnTo>
                  <a:pt x="77" y="1288"/>
                </a:lnTo>
                <a:lnTo>
                  <a:pt x="55" y="1309"/>
                </a:lnTo>
                <a:lnTo>
                  <a:pt x="44" y="1320"/>
                </a:lnTo>
                <a:lnTo>
                  <a:pt x="22" y="1331"/>
                </a:lnTo>
                <a:lnTo>
                  <a:pt x="11" y="1331"/>
                </a:lnTo>
                <a:lnTo>
                  <a:pt x="0" y="1320"/>
                </a:lnTo>
                <a:lnTo>
                  <a:pt x="11" y="1309"/>
                </a:lnTo>
                <a:lnTo>
                  <a:pt x="11" y="1299"/>
                </a:lnTo>
                <a:lnTo>
                  <a:pt x="22" y="1277"/>
                </a:lnTo>
                <a:lnTo>
                  <a:pt x="33" y="1255"/>
                </a:lnTo>
                <a:lnTo>
                  <a:pt x="44" y="1223"/>
                </a:lnTo>
                <a:lnTo>
                  <a:pt x="66" y="1190"/>
                </a:lnTo>
                <a:lnTo>
                  <a:pt x="87" y="1147"/>
                </a:lnTo>
                <a:lnTo>
                  <a:pt x="109" y="1104"/>
                </a:lnTo>
                <a:lnTo>
                  <a:pt x="131" y="1061"/>
                </a:lnTo>
                <a:lnTo>
                  <a:pt x="163" y="1006"/>
                </a:lnTo>
                <a:lnTo>
                  <a:pt x="185" y="952"/>
                </a:lnTo>
                <a:lnTo>
                  <a:pt x="207" y="887"/>
                </a:lnTo>
                <a:lnTo>
                  <a:pt x="240" y="833"/>
                </a:lnTo>
                <a:lnTo>
                  <a:pt x="272" y="757"/>
                </a:lnTo>
                <a:lnTo>
                  <a:pt x="294" y="693"/>
                </a:lnTo>
                <a:lnTo>
                  <a:pt x="327" y="617"/>
                </a:lnTo>
                <a:lnTo>
                  <a:pt x="348" y="552"/>
                </a:lnTo>
                <a:lnTo>
                  <a:pt x="370" y="487"/>
                </a:lnTo>
                <a:lnTo>
                  <a:pt x="392" y="433"/>
                </a:lnTo>
                <a:lnTo>
                  <a:pt x="414" y="379"/>
                </a:lnTo>
                <a:lnTo>
                  <a:pt x="424" y="335"/>
                </a:lnTo>
                <a:lnTo>
                  <a:pt x="435" y="292"/>
                </a:lnTo>
                <a:lnTo>
                  <a:pt x="435" y="260"/>
                </a:lnTo>
                <a:lnTo>
                  <a:pt x="435" y="227"/>
                </a:lnTo>
                <a:lnTo>
                  <a:pt x="446" y="195"/>
                </a:lnTo>
                <a:lnTo>
                  <a:pt x="446" y="173"/>
                </a:lnTo>
                <a:lnTo>
                  <a:pt x="446" y="141"/>
                </a:lnTo>
                <a:lnTo>
                  <a:pt x="446" y="119"/>
                </a:lnTo>
                <a:lnTo>
                  <a:pt x="446" y="108"/>
                </a:lnTo>
                <a:lnTo>
                  <a:pt x="435" y="97"/>
                </a:lnTo>
                <a:lnTo>
                  <a:pt x="435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8" name="Freeform 64"/>
          <p:cNvSpPr>
            <a:spLocks noChangeArrowheads="1"/>
          </p:cNvSpPr>
          <p:nvPr/>
        </p:nvSpPr>
        <p:spPr bwMode="auto">
          <a:xfrm>
            <a:off x="7148513" y="1822450"/>
            <a:ext cx="173037" cy="200025"/>
          </a:xfrm>
          <a:custGeom>
            <a:avLst/>
            <a:gdLst>
              <a:gd name="T0" fmla="*/ 0 w 272"/>
              <a:gd name="T1" fmla="*/ 11 h 314"/>
              <a:gd name="T2" fmla="*/ 11 w 272"/>
              <a:gd name="T3" fmla="*/ 11 h 314"/>
              <a:gd name="T4" fmla="*/ 22 w 272"/>
              <a:gd name="T5" fmla="*/ 0 h 314"/>
              <a:gd name="T6" fmla="*/ 54 w 272"/>
              <a:gd name="T7" fmla="*/ 0 h 314"/>
              <a:gd name="T8" fmla="*/ 98 w 272"/>
              <a:gd name="T9" fmla="*/ 0 h 314"/>
              <a:gd name="T10" fmla="*/ 131 w 272"/>
              <a:gd name="T11" fmla="*/ 0 h 314"/>
              <a:gd name="T12" fmla="*/ 174 w 272"/>
              <a:gd name="T13" fmla="*/ 21 h 314"/>
              <a:gd name="T14" fmla="*/ 207 w 272"/>
              <a:gd name="T15" fmla="*/ 43 h 314"/>
              <a:gd name="T16" fmla="*/ 228 w 272"/>
              <a:gd name="T17" fmla="*/ 75 h 314"/>
              <a:gd name="T18" fmla="*/ 250 w 272"/>
              <a:gd name="T19" fmla="*/ 97 h 314"/>
              <a:gd name="T20" fmla="*/ 250 w 272"/>
              <a:gd name="T21" fmla="*/ 119 h 314"/>
              <a:gd name="T22" fmla="*/ 261 w 272"/>
              <a:gd name="T23" fmla="*/ 130 h 314"/>
              <a:gd name="T24" fmla="*/ 272 w 272"/>
              <a:gd name="T25" fmla="*/ 162 h 314"/>
              <a:gd name="T26" fmla="*/ 272 w 272"/>
              <a:gd name="T27" fmla="*/ 173 h 314"/>
              <a:gd name="T28" fmla="*/ 272 w 272"/>
              <a:gd name="T29" fmla="*/ 184 h 314"/>
              <a:gd name="T30" fmla="*/ 272 w 272"/>
              <a:gd name="T31" fmla="*/ 195 h 314"/>
              <a:gd name="T32" fmla="*/ 272 w 272"/>
              <a:gd name="T33" fmla="*/ 216 h 314"/>
              <a:gd name="T34" fmla="*/ 272 w 272"/>
              <a:gd name="T35" fmla="*/ 238 h 314"/>
              <a:gd name="T36" fmla="*/ 261 w 272"/>
              <a:gd name="T37" fmla="*/ 259 h 314"/>
              <a:gd name="T38" fmla="*/ 261 w 272"/>
              <a:gd name="T39" fmla="*/ 270 h 314"/>
              <a:gd name="T40" fmla="*/ 250 w 272"/>
              <a:gd name="T41" fmla="*/ 281 h 314"/>
              <a:gd name="T42" fmla="*/ 239 w 272"/>
              <a:gd name="T43" fmla="*/ 303 h 314"/>
              <a:gd name="T44" fmla="*/ 228 w 272"/>
              <a:gd name="T45" fmla="*/ 314 h 314"/>
              <a:gd name="T46" fmla="*/ 217 w 272"/>
              <a:gd name="T47" fmla="*/ 314 h 314"/>
              <a:gd name="T48" fmla="*/ 207 w 272"/>
              <a:gd name="T49" fmla="*/ 314 h 314"/>
              <a:gd name="T50" fmla="*/ 207 w 272"/>
              <a:gd name="T51" fmla="*/ 303 h 314"/>
              <a:gd name="T52" fmla="*/ 196 w 272"/>
              <a:gd name="T53" fmla="*/ 303 h 314"/>
              <a:gd name="T54" fmla="*/ 185 w 272"/>
              <a:gd name="T55" fmla="*/ 292 h 314"/>
              <a:gd name="T56" fmla="*/ 185 w 272"/>
              <a:gd name="T57" fmla="*/ 281 h 314"/>
              <a:gd name="T58" fmla="*/ 174 w 272"/>
              <a:gd name="T59" fmla="*/ 270 h 314"/>
              <a:gd name="T60" fmla="*/ 152 w 272"/>
              <a:gd name="T61" fmla="*/ 259 h 314"/>
              <a:gd name="T62" fmla="*/ 141 w 272"/>
              <a:gd name="T63" fmla="*/ 238 h 314"/>
              <a:gd name="T64" fmla="*/ 131 w 272"/>
              <a:gd name="T65" fmla="*/ 216 h 314"/>
              <a:gd name="T66" fmla="*/ 120 w 272"/>
              <a:gd name="T67" fmla="*/ 195 h 314"/>
              <a:gd name="T68" fmla="*/ 98 w 272"/>
              <a:gd name="T69" fmla="*/ 173 h 314"/>
              <a:gd name="T70" fmla="*/ 76 w 272"/>
              <a:gd name="T71" fmla="*/ 140 h 314"/>
              <a:gd name="T72" fmla="*/ 65 w 272"/>
              <a:gd name="T73" fmla="*/ 119 h 314"/>
              <a:gd name="T74" fmla="*/ 44 w 272"/>
              <a:gd name="T75" fmla="*/ 86 h 314"/>
              <a:gd name="T76" fmla="*/ 22 w 272"/>
              <a:gd name="T77" fmla="*/ 54 h 314"/>
              <a:gd name="T78" fmla="*/ 0 w 272"/>
              <a:gd name="T79" fmla="*/ 11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2" h="314">
                <a:moveTo>
                  <a:pt x="0" y="11"/>
                </a:moveTo>
                <a:lnTo>
                  <a:pt x="11" y="11"/>
                </a:lnTo>
                <a:lnTo>
                  <a:pt x="22" y="0"/>
                </a:lnTo>
                <a:lnTo>
                  <a:pt x="54" y="0"/>
                </a:lnTo>
                <a:lnTo>
                  <a:pt x="98" y="0"/>
                </a:lnTo>
                <a:lnTo>
                  <a:pt x="131" y="0"/>
                </a:lnTo>
                <a:lnTo>
                  <a:pt x="174" y="21"/>
                </a:lnTo>
                <a:lnTo>
                  <a:pt x="207" y="43"/>
                </a:lnTo>
                <a:lnTo>
                  <a:pt x="228" y="75"/>
                </a:lnTo>
                <a:lnTo>
                  <a:pt x="250" y="97"/>
                </a:lnTo>
                <a:lnTo>
                  <a:pt x="250" y="119"/>
                </a:lnTo>
                <a:lnTo>
                  <a:pt x="261" y="130"/>
                </a:lnTo>
                <a:lnTo>
                  <a:pt x="272" y="162"/>
                </a:lnTo>
                <a:lnTo>
                  <a:pt x="272" y="173"/>
                </a:lnTo>
                <a:lnTo>
                  <a:pt x="272" y="184"/>
                </a:lnTo>
                <a:lnTo>
                  <a:pt x="272" y="195"/>
                </a:lnTo>
                <a:lnTo>
                  <a:pt x="272" y="216"/>
                </a:lnTo>
                <a:lnTo>
                  <a:pt x="272" y="238"/>
                </a:lnTo>
                <a:lnTo>
                  <a:pt x="261" y="259"/>
                </a:lnTo>
                <a:lnTo>
                  <a:pt x="261" y="270"/>
                </a:lnTo>
                <a:lnTo>
                  <a:pt x="250" y="281"/>
                </a:lnTo>
                <a:lnTo>
                  <a:pt x="239" y="303"/>
                </a:lnTo>
                <a:lnTo>
                  <a:pt x="228" y="314"/>
                </a:lnTo>
                <a:lnTo>
                  <a:pt x="217" y="314"/>
                </a:lnTo>
                <a:lnTo>
                  <a:pt x="207" y="314"/>
                </a:lnTo>
                <a:lnTo>
                  <a:pt x="207" y="303"/>
                </a:lnTo>
                <a:lnTo>
                  <a:pt x="196" y="303"/>
                </a:lnTo>
                <a:lnTo>
                  <a:pt x="185" y="292"/>
                </a:lnTo>
                <a:lnTo>
                  <a:pt x="185" y="281"/>
                </a:lnTo>
                <a:lnTo>
                  <a:pt x="174" y="270"/>
                </a:lnTo>
                <a:lnTo>
                  <a:pt x="152" y="259"/>
                </a:lnTo>
                <a:lnTo>
                  <a:pt x="141" y="238"/>
                </a:lnTo>
                <a:lnTo>
                  <a:pt x="131" y="216"/>
                </a:lnTo>
                <a:lnTo>
                  <a:pt x="120" y="195"/>
                </a:lnTo>
                <a:lnTo>
                  <a:pt x="98" y="173"/>
                </a:lnTo>
                <a:lnTo>
                  <a:pt x="76" y="140"/>
                </a:lnTo>
                <a:lnTo>
                  <a:pt x="65" y="119"/>
                </a:lnTo>
                <a:lnTo>
                  <a:pt x="44" y="86"/>
                </a:lnTo>
                <a:lnTo>
                  <a:pt x="22" y="54"/>
                </a:lnTo>
                <a:lnTo>
                  <a:pt x="0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09" name="Freeform 65"/>
          <p:cNvSpPr>
            <a:spLocks noChangeArrowheads="1"/>
          </p:cNvSpPr>
          <p:nvPr/>
        </p:nvSpPr>
        <p:spPr bwMode="auto">
          <a:xfrm>
            <a:off x="6851650" y="2132013"/>
            <a:ext cx="104775" cy="1222375"/>
          </a:xfrm>
          <a:custGeom>
            <a:avLst/>
            <a:gdLst>
              <a:gd name="T0" fmla="*/ 21 w 163"/>
              <a:gd name="T1" fmla="*/ 1796 h 1926"/>
              <a:gd name="T2" fmla="*/ 10 w 163"/>
              <a:gd name="T3" fmla="*/ 1742 h 1926"/>
              <a:gd name="T4" fmla="*/ 0 w 163"/>
              <a:gd name="T5" fmla="*/ 1710 h 1926"/>
              <a:gd name="T6" fmla="*/ 0 w 163"/>
              <a:gd name="T7" fmla="*/ 1677 h 1926"/>
              <a:gd name="T8" fmla="*/ 0 w 163"/>
              <a:gd name="T9" fmla="*/ 1656 h 1926"/>
              <a:gd name="T10" fmla="*/ 10 w 163"/>
              <a:gd name="T11" fmla="*/ 1623 h 1926"/>
              <a:gd name="T12" fmla="*/ 10 w 163"/>
              <a:gd name="T13" fmla="*/ 1569 h 1926"/>
              <a:gd name="T14" fmla="*/ 21 w 163"/>
              <a:gd name="T15" fmla="*/ 1515 h 1926"/>
              <a:gd name="T16" fmla="*/ 21 w 163"/>
              <a:gd name="T17" fmla="*/ 1493 h 1926"/>
              <a:gd name="T18" fmla="*/ 21 w 163"/>
              <a:gd name="T19" fmla="*/ 1461 h 1926"/>
              <a:gd name="T20" fmla="*/ 32 w 163"/>
              <a:gd name="T21" fmla="*/ 1418 h 1926"/>
              <a:gd name="T22" fmla="*/ 32 w 163"/>
              <a:gd name="T23" fmla="*/ 1364 h 1926"/>
              <a:gd name="T24" fmla="*/ 32 w 163"/>
              <a:gd name="T25" fmla="*/ 1309 h 1926"/>
              <a:gd name="T26" fmla="*/ 32 w 163"/>
              <a:gd name="T27" fmla="*/ 1234 h 1926"/>
              <a:gd name="T28" fmla="*/ 32 w 163"/>
              <a:gd name="T29" fmla="*/ 1158 h 1926"/>
              <a:gd name="T30" fmla="*/ 32 w 163"/>
              <a:gd name="T31" fmla="*/ 1060 h 1926"/>
              <a:gd name="T32" fmla="*/ 32 w 163"/>
              <a:gd name="T33" fmla="*/ 963 h 1926"/>
              <a:gd name="T34" fmla="*/ 32 w 163"/>
              <a:gd name="T35" fmla="*/ 855 h 1926"/>
              <a:gd name="T36" fmla="*/ 43 w 163"/>
              <a:gd name="T37" fmla="*/ 736 h 1926"/>
              <a:gd name="T38" fmla="*/ 43 w 163"/>
              <a:gd name="T39" fmla="*/ 606 h 1926"/>
              <a:gd name="T40" fmla="*/ 43 w 163"/>
              <a:gd name="T41" fmla="*/ 476 h 1926"/>
              <a:gd name="T42" fmla="*/ 43 w 163"/>
              <a:gd name="T43" fmla="*/ 324 h 1926"/>
              <a:gd name="T44" fmla="*/ 43 w 163"/>
              <a:gd name="T45" fmla="*/ 162 h 1926"/>
              <a:gd name="T46" fmla="*/ 43 w 163"/>
              <a:gd name="T47" fmla="*/ 0 h 1926"/>
              <a:gd name="T48" fmla="*/ 87 w 163"/>
              <a:gd name="T49" fmla="*/ 65 h 1926"/>
              <a:gd name="T50" fmla="*/ 130 w 163"/>
              <a:gd name="T51" fmla="*/ 119 h 1926"/>
              <a:gd name="T52" fmla="*/ 152 w 163"/>
              <a:gd name="T53" fmla="*/ 162 h 1926"/>
              <a:gd name="T54" fmla="*/ 163 w 163"/>
              <a:gd name="T55" fmla="*/ 184 h 1926"/>
              <a:gd name="T56" fmla="*/ 163 w 163"/>
              <a:gd name="T57" fmla="*/ 205 h 1926"/>
              <a:gd name="T58" fmla="*/ 163 w 163"/>
              <a:gd name="T59" fmla="*/ 260 h 1926"/>
              <a:gd name="T60" fmla="*/ 163 w 163"/>
              <a:gd name="T61" fmla="*/ 324 h 1926"/>
              <a:gd name="T62" fmla="*/ 163 w 163"/>
              <a:gd name="T63" fmla="*/ 411 h 1926"/>
              <a:gd name="T64" fmla="*/ 163 w 163"/>
              <a:gd name="T65" fmla="*/ 519 h 1926"/>
              <a:gd name="T66" fmla="*/ 163 w 163"/>
              <a:gd name="T67" fmla="*/ 649 h 1926"/>
              <a:gd name="T68" fmla="*/ 163 w 163"/>
              <a:gd name="T69" fmla="*/ 801 h 1926"/>
              <a:gd name="T70" fmla="*/ 163 w 163"/>
              <a:gd name="T71" fmla="*/ 974 h 1926"/>
              <a:gd name="T72" fmla="*/ 163 w 163"/>
              <a:gd name="T73" fmla="*/ 1158 h 1926"/>
              <a:gd name="T74" fmla="*/ 152 w 163"/>
              <a:gd name="T75" fmla="*/ 1320 h 1926"/>
              <a:gd name="T76" fmla="*/ 152 w 163"/>
              <a:gd name="T77" fmla="*/ 1450 h 1926"/>
              <a:gd name="T78" fmla="*/ 141 w 163"/>
              <a:gd name="T79" fmla="*/ 1569 h 1926"/>
              <a:gd name="T80" fmla="*/ 141 w 163"/>
              <a:gd name="T81" fmla="*/ 1667 h 1926"/>
              <a:gd name="T82" fmla="*/ 141 w 163"/>
              <a:gd name="T83" fmla="*/ 1742 h 1926"/>
              <a:gd name="T84" fmla="*/ 130 w 163"/>
              <a:gd name="T85" fmla="*/ 1796 h 1926"/>
              <a:gd name="T86" fmla="*/ 130 w 163"/>
              <a:gd name="T87" fmla="*/ 1829 h 1926"/>
              <a:gd name="T88" fmla="*/ 119 w 163"/>
              <a:gd name="T89" fmla="*/ 1872 h 1926"/>
              <a:gd name="T90" fmla="*/ 108 w 163"/>
              <a:gd name="T91" fmla="*/ 1905 h 1926"/>
              <a:gd name="T92" fmla="*/ 97 w 163"/>
              <a:gd name="T93" fmla="*/ 1926 h 1926"/>
              <a:gd name="T94" fmla="*/ 76 w 163"/>
              <a:gd name="T95" fmla="*/ 1916 h 1926"/>
              <a:gd name="T96" fmla="*/ 65 w 163"/>
              <a:gd name="T97" fmla="*/ 1883 h 1926"/>
              <a:gd name="T98" fmla="*/ 43 w 163"/>
              <a:gd name="T99" fmla="*/ 1851 h 1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3" h="1926">
                <a:moveTo>
                  <a:pt x="32" y="1818"/>
                </a:moveTo>
                <a:lnTo>
                  <a:pt x="21" y="1796"/>
                </a:lnTo>
                <a:lnTo>
                  <a:pt x="21" y="1764"/>
                </a:lnTo>
                <a:lnTo>
                  <a:pt x="10" y="1742"/>
                </a:lnTo>
                <a:lnTo>
                  <a:pt x="10" y="1732"/>
                </a:lnTo>
                <a:lnTo>
                  <a:pt x="0" y="1710"/>
                </a:lnTo>
                <a:lnTo>
                  <a:pt x="0" y="1699"/>
                </a:lnTo>
                <a:lnTo>
                  <a:pt x="0" y="1677"/>
                </a:lnTo>
                <a:lnTo>
                  <a:pt x="0" y="1667"/>
                </a:lnTo>
                <a:lnTo>
                  <a:pt x="0" y="1656"/>
                </a:lnTo>
                <a:lnTo>
                  <a:pt x="0" y="1634"/>
                </a:lnTo>
                <a:lnTo>
                  <a:pt x="10" y="1623"/>
                </a:lnTo>
                <a:lnTo>
                  <a:pt x="10" y="1591"/>
                </a:lnTo>
                <a:lnTo>
                  <a:pt x="10" y="1569"/>
                </a:lnTo>
                <a:lnTo>
                  <a:pt x="21" y="1537"/>
                </a:lnTo>
                <a:lnTo>
                  <a:pt x="21" y="1515"/>
                </a:lnTo>
                <a:lnTo>
                  <a:pt x="21" y="1504"/>
                </a:lnTo>
                <a:lnTo>
                  <a:pt x="21" y="1493"/>
                </a:lnTo>
                <a:lnTo>
                  <a:pt x="21" y="1472"/>
                </a:lnTo>
                <a:lnTo>
                  <a:pt x="21" y="1461"/>
                </a:lnTo>
                <a:lnTo>
                  <a:pt x="32" y="1439"/>
                </a:lnTo>
                <a:lnTo>
                  <a:pt x="32" y="1418"/>
                </a:lnTo>
                <a:lnTo>
                  <a:pt x="32" y="1396"/>
                </a:lnTo>
                <a:lnTo>
                  <a:pt x="32" y="1364"/>
                </a:lnTo>
                <a:lnTo>
                  <a:pt x="32" y="1342"/>
                </a:lnTo>
                <a:lnTo>
                  <a:pt x="32" y="1309"/>
                </a:lnTo>
                <a:lnTo>
                  <a:pt x="32" y="1277"/>
                </a:lnTo>
                <a:lnTo>
                  <a:pt x="32" y="1234"/>
                </a:lnTo>
                <a:lnTo>
                  <a:pt x="32" y="1201"/>
                </a:lnTo>
                <a:lnTo>
                  <a:pt x="32" y="1158"/>
                </a:lnTo>
                <a:lnTo>
                  <a:pt x="32" y="1115"/>
                </a:lnTo>
                <a:lnTo>
                  <a:pt x="32" y="1060"/>
                </a:lnTo>
                <a:lnTo>
                  <a:pt x="32" y="1017"/>
                </a:lnTo>
                <a:lnTo>
                  <a:pt x="32" y="963"/>
                </a:lnTo>
                <a:lnTo>
                  <a:pt x="32" y="909"/>
                </a:lnTo>
                <a:lnTo>
                  <a:pt x="32" y="855"/>
                </a:lnTo>
                <a:lnTo>
                  <a:pt x="32" y="801"/>
                </a:lnTo>
                <a:lnTo>
                  <a:pt x="43" y="736"/>
                </a:lnTo>
                <a:lnTo>
                  <a:pt x="43" y="671"/>
                </a:lnTo>
                <a:lnTo>
                  <a:pt x="43" y="606"/>
                </a:lnTo>
                <a:lnTo>
                  <a:pt x="43" y="541"/>
                </a:lnTo>
                <a:lnTo>
                  <a:pt x="43" y="476"/>
                </a:lnTo>
                <a:lnTo>
                  <a:pt x="43" y="400"/>
                </a:lnTo>
                <a:lnTo>
                  <a:pt x="43" y="324"/>
                </a:lnTo>
                <a:lnTo>
                  <a:pt x="43" y="249"/>
                </a:lnTo>
                <a:lnTo>
                  <a:pt x="43" y="162"/>
                </a:lnTo>
                <a:lnTo>
                  <a:pt x="43" y="86"/>
                </a:lnTo>
                <a:lnTo>
                  <a:pt x="43" y="0"/>
                </a:lnTo>
                <a:lnTo>
                  <a:pt x="65" y="32"/>
                </a:lnTo>
                <a:lnTo>
                  <a:pt x="87" y="65"/>
                </a:lnTo>
                <a:lnTo>
                  <a:pt x="108" y="97"/>
                </a:lnTo>
                <a:lnTo>
                  <a:pt x="130" y="119"/>
                </a:lnTo>
                <a:lnTo>
                  <a:pt x="141" y="140"/>
                </a:lnTo>
                <a:lnTo>
                  <a:pt x="152" y="162"/>
                </a:lnTo>
                <a:lnTo>
                  <a:pt x="152" y="173"/>
                </a:lnTo>
                <a:lnTo>
                  <a:pt x="163" y="184"/>
                </a:lnTo>
                <a:lnTo>
                  <a:pt x="163" y="195"/>
                </a:lnTo>
                <a:lnTo>
                  <a:pt x="163" y="205"/>
                </a:lnTo>
                <a:lnTo>
                  <a:pt x="163" y="227"/>
                </a:lnTo>
                <a:lnTo>
                  <a:pt x="163" y="260"/>
                </a:lnTo>
                <a:lnTo>
                  <a:pt x="163" y="281"/>
                </a:lnTo>
                <a:lnTo>
                  <a:pt x="163" y="324"/>
                </a:lnTo>
                <a:lnTo>
                  <a:pt x="163" y="357"/>
                </a:lnTo>
                <a:lnTo>
                  <a:pt x="163" y="411"/>
                </a:lnTo>
                <a:lnTo>
                  <a:pt x="163" y="465"/>
                </a:lnTo>
                <a:lnTo>
                  <a:pt x="163" y="519"/>
                </a:lnTo>
                <a:lnTo>
                  <a:pt x="163" y="584"/>
                </a:lnTo>
                <a:lnTo>
                  <a:pt x="163" y="649"/>
                </a:lnTo>
                <a:lnTo>
                  <a:pt x="163" y="725"/>
                </a:lnTo>
                <a:lnTo>
                  <a:pt x="163" y="801"/>
                </a:lnTo>
                <a:lnTo>
                  <a:pt x="163" y="887"/>
                </a:lnTo>
                <a:lnTo>
                  <a:pt x="163" y="974"/>
                </a:lnTo>
                <a:lnTo>
                  <a:pt x="163" y="1071"/>
                </a:lnTo>
                <a:lnTo>
                  <a:pt x="163" y="1158"/>
                </a:lnTo>
                <a:lnTo>
                  <a:pt x="152" y="1244"/>
                </a:lnTo>
                <a:lnTo>
                  <a:pt x="152" y="1320"/>
                </a:lnTo>
                <a:lnTo>
                  <a:pt x="152" y="1385"/>
                </a:lnTo>
                <a:lnTo>
                  <a:pt x="152" y="1450"/>
                </a:lnTo>
                <a:lnTo>
                  <a:pt x="152" y="1515"/>
                </a:lnTo>
                <a:lnTo>
                  <a:pt x="141" y="1569"/>
                </a:lnTo>
                <a:lnTo>
                  <a:pt x="141" y="1623"/>
                </a:lnTo>
                <a:lnTo>
                  <a:pt x="141" y="1667"/>
                </a:lnTo>
                <a:lnTo>
                  <a:pt x="141" y="1710"/>
                </a:lnTo>
                <a:lnTo>
                  <a:pt x="141" y="1742"/>
                </a:lnTo>
                <a:lnTo>
                  <a:pt x="130" y="1775"/>
                </a:lnTo>
                <a:lnTo>
                  <a:pt x="130" y="1796"/>
                </a:lnTo>
                <a:lnTo>
                  <a:pt x="130" y="1818"/>
                </a:lnTo>
                <a:lnTo>
                  <a:pt x="130" y="1829"/>
                </a:lnTo>
                <a:lnTo>
                  <a:pt x="119" y="1851"/>
                </a:lnTo>
                <a:lnTo>
                  <a:pt x="119" y="1872"/>
                </a:lnTo>
                <a:lnTo>
                  <a:pt x="119" y="1894"/>
                </a:lnTo>
                <a:lnTo>
                  <a:pt x="108" y="1905"/>
                </a:lnTo>
                <a:lnTo>
                  <a:pt x="108" y="1916"/>
                </a:lnTo>
                <a:lnTo>
                  <a:pt x="97" y="1926"/>
                </a:lnTo>
                <a:lnTo>
                  <a:pt x="87" y="1926"/>
                </a:lnTo>
                <a:lnTo>
                  <a:pt x="76" y="1916"/>
                </a:lnTo>
                <a:lnTo>
                  <a:pt x="65" y="1905"/>
                </a:lnTo>
                <a:lnTo>
                  <a:pt x="65" y="1883"/>
                </a:lnTo>
                <a:lnTo>
                  <a:pt x="54" y="1872"/>
                </a:lnTo>
                <a:lnTo>
                  <a:pt x="43" y="1851"/>
                </a:lnTo>
                <a:lnTo>
                  <a:pt x="32" y="18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0" name="Freeform 66"/>
          <p:cNvSpPr>
            <a:spLocks noChangeArrowheads="1"/>
          </p:cNvSpPr>
          <p:nvPr/>
        </p:nvSpPr>
        <p:spPr bwMode="auto">
          <a:xfrm>
            <a:off x="7004050" y="2330450"/>
            <a:ext cx="447675" cy="123825"/>
          </a:xfrm>
          <a:custGeom>
            <a:avLst/>
            <a:gdLst>
              <a:gd name="T0" fmla="*/ 239 w 706"/>
              <a:gd name="T1" fmla="*/ 54 h 194"/>
              <a:gd name="T2" fmla="*/ 293 w 706"/>
              <a:gd name="T3" fmla="*/ 43 h 194"/>
              <a:gd name="T4" fmla="*/ 348 w 706"/>
              <a:gd name="T5" fmla="*/ 32 h 194"/>
              <a:gd name="T6" fmla="*/ 391 w 706"/>
              <a:gd name="T7" fmla="*/ 21 h 194"/>
              <a:gd name="T8" fmla="*/ 445 w 706"/>
              <a:gd name="T9" fmla="*/ 10 h 194"/>
              <a:gd name="T10" fmla="*/ 489 w 706"/>
              <a:gd name="T11" fmla="*/ 0 h 194"/>
              <a:gd name="T12" fmla="*/ 522 w 706"/>
              <a:gd name="T13" fmla="*/ 0 h 194"/>
              <a:gd name="T14" fmla="*/ 565 w 706"/>
              <a:gd name="T15" fmla="*/ 0 h 194"/>
              <a:gd name="T16" fmla="*/ 598 w 706"/>
              <a:gd name="T17" fmla="*/ 0 h 194"/>
              <a:gd name="T18" fmla="*/ 619 w 706"/>
              <a:gd name="T19" fmla="*/ 0 h 194"/>
              <a:gd name="T20" fmla="*/ 652 w 706"/>
              <a:gd name="T21" fmla="*/ 0 h 194"/>
              <a:gd name="T22" fmla="*/ 663 w 706"/>
              <a:gd name="T23" fmla="*/ 0 h 194"/>
              <a:gd name="T24" fmla="*/ 685 w 706"/>
              <a:gd name="T25" fmla="*/ 0 h 194"/>
              <a:gd name="T26" fmla="*/ 696 w 706"/>
              <a:gd name="T27" fmla="*/ 10 h 194"/>
              <a:gd name="T28" fmla="*/ 706 w 706"/>
              <a:gd name="T29" fmla="*/ 10 h 194"/>
              <a:gd name="T30" fmla="*/ 706 w 706"/>
              <a:gd name="T31" fmla="*/ 21 h 194"/>
              <a:gd name="T32" fmla="*/ 706 w 706"/>
              <a:gd name="T33" fmla="*/ 32 h 194"/>
              <a:gd name="T34" fmla="*/ 706 w 706"/>
              <a:gd name="T35" fmla="*/ 43 h 194"/>
              <a:gd name="T36" fmla="*/ 696 w 706"/>
              <a:gd name="T37" fmla="*/ 54 h 194"/>
              <a:gd name="T38" fmla="*/ 674 w 706"/>
              <a:gd name="T39" fmla="*/ 65 h 194"/>
              <a:gd name="T40" fmla="*/ 652 w 706"/>
              <a:gd name="T41" fmla="*/ 65 h 194"/>
              <a:gd name="T42" fmla="*/ 641 w 706"/>
              <a:gd name="T43" fmla="*/ 75 h 194"/>
              <a:gd name="T44" fmla="*/ 619 w 706"/>
              <a:gd name="T45" fmla="*/ 86 h 194"/>
              <a:gd name="T46" fmla="*/ 598 w 706"/>
              <a:gd name="T47" fmla="*/ 86 h 194"/>
              <a:gd name="T48" fmla="*/ 576 w 706"/>
              <a:gd name="T49" fmla="*/ 97 h 194"/>
              <a:gd name="T50" fmla="*/ 554 w 706"/>
              <a:gd name="T51" fmla="*/ 108 h 194"/>
              <a:gd name="T52" fmla="*/ 522 w 706"/>
              <a:gd name="T53" fmla="*/ 108 h 194"/>
              <a:gd name="T54" fmla="*/ 489 w 706"/>
              <a:gd name="T55" fmla="*/ 119 h 194"/>
              <a:gd name="T56" fmla="*/ 456 w 706"/>
              <a:gd name="T57" fmla="*/ 119 h 194"/>
              <a:gd name="T58" fmla="*/ 424 w 706"/>
              <a:gd name="T59" fmla="*/ 130 h 194"/>
              <a:gd name="T60" fmla="*/ 348 w 706"/>
              <a:gd name="T61" fmla="*/ 151 h 194"/>
              <a:gd name="T62" fmla="*/ 293 w 706"/>
              <a:gd name="T63" fmla="*/ 162 h 194"/>
              <a:gd name="T64" fmla="*/ 239 w 706"/>
              <a:gd name="T65" fmla="*/ 173 h 194"/>
              <a:gd name="T66" fmla="*/ 195 w 706"/>
              <a:gd name="T67" fmla="*/ 184 h 194"/>
              <a:gd name="T68" fmla="*/ 163 w 706"/>
              <a:gd name="T69" fmla="*/ 194 h 194"/>
              <a:gd name="T70" fmla="*/ 130 w 706"/>
              <a:gd name="T71" fmla="*/ 194 h 194"/>
              <a:gd name="T72" fmla="*/ 108 w 706"/>
              <a:gd name="T73" fmla="*/ 194 h 194"/>
              <a:gd name="T74" fmla="*/ 98 w 706"/>
              <a:gd name="T75" fmla="*/ 194 h 194"/>
              <a:gd name="T76" fmla="*/ 76 w 706"/>
              <a:gd name="T77" fmla="*/ 194 h 194"/>
              <a:gd name="T78" fmla="*/ 54 w 706"/>
              <a:gd name="T79" fmla="*/ 184 h 194"/>
              <a:gd name="T80" fmla="*/ 43 w 706"/>
              <a:gd name="T81" fmla="*/ 173 h 194"/>
              <a:gd name="T82" fmla="*/ 32 w 706"/>
              <a:gd name="T83" fmla="*/ 173 h 194"/>
              <a:gd name="T84" fmla="*/ 11 w 706"/>
              <a:gd name="T85" fmla="*/ 151 h 194"/>
              <a:gd name="T86" fmla="*/ 11 w 706"/>
              <a:gd name="T87" fmla="*/ 140 h 194"/>
              <a:gd name="T88" fmla="*/ 0 w 706"/>
              <a:gd name="T89" fmla="*/ 130 h 194"/>
              <a:gd name="T90" fmla="*/ 11 w 706"/>
              <a:gd name="T91" fmla="*/ 130 h 194"/>
              <a:gd name="T92" fmla="*/ 22 w 706"/>
              <a:gd name="T93" fmla="*/ 119 h 194"/>
              <a:gd name="T94" fmla="*/ 32 w 706"/>
              <a:gd name="T95" fmla="*/ 108 h 194"/>
              <a:gd name="T96" fmla="*/ 65 w 706"/>
              <a:gd name="T97" fmla="*/ 108 h 194"/>
              <a:gd name="T98" fmla="*/ 98 w 706"/>
              <a:gd name="T99" fmla="*/ 97 h 194"/>
              <a:gd name="T100" fmla="*/ 141 w 706"/>
              <a:gd name="T101" fmla="*/ 86 h 194"/>
              <a:gd name="T102" fmla="*/ 185 w 706"/>
              <a:gd name="T103" fmla="*/ 65 h 194"/>
              <a:gd name="T104" fmla="*/ 239 w 706"/>
              <a:gd name="T105" fmla="*/ 5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6" h="194">
                <a:moveTo>
                  <a:pt x="239" y="54"/>
                </a:moveTo>
                <a:lnTo>
                  <a:pt x="293" y="43"/>
                </a:lnTo>
                <a:lnTo>
                  <a:pt x="348" y="32"/>
                </a:lnTo>
                <a:lnTo>
                  <a:pt x="391" y="21"/>
                </a:lnTo>
                <a:lnTo>
                  <a:pt x="445" y="10"/>
                </a:lnTo>
                <a:lnTo>
                  <a:pt x="489" y="0"/>
                </a:lnTo>
                <a:lnTo>
                  <a:pt x="522" y="0"/>
                </a:lnTo>
                <a:lnTo>
                  <a:pt x="565" y="0"/>
                </a:lnTo>
                <a:lnTo>
                  <a:pt x="598" y="0"/>
                </a:lnTo>
                <a:lnTo>
                  <a:pt x="619" y="0"/>
                </a:lnTo>
                <a:lnTo>
                  <a:pt x="652" y="0"/>
                </a:lnTo>
                <a:lnTo>
                  <a:pt x="663" y="0"/>
                </a:lnTo>
                <a:lnTo>
                  <a:pt x="685" y="0"/>
                </a:lnTo>
                <a:lnTo>
                  <a:pt x="696" y="10"/>
                </a:lnTo>
                <a:lnTo>
                  <a:pt x="706" y="10"/>
                </a:lnTo>
                <a:lnTo>
                  <a:pt x="706" y="21"/>
                </a:lnTo>
                <a:lnTo>
                  <a:pt x="706" y="32"/>
                </a:lnTo>
                <a:lnTo>
                  <a:pt x="706" y="43"/>
                </a:lnTo>
                <a:lnTo>
                  <a:pt x="696" y="54"/>
                </a:lnTo>
                <a:lnTo>
                  <a:pt x="674" y="65"/>
                </a:lnTo>
                <a:lnTo>
                  <a:pt x="652" y="65"/>
                </a:lnTo>
                <a:lnTo>
                  <a:pt x="641" y="75"/>
                </a:lnTo>
                <a:lnTo>
                  <a:pt x="619" y="86"/>
                </a:lnTo>
                <a:lnTo>
                  <a:pt x="598" y="86"/>
                </a:lnTo>
                <a:lnTo>
                  <a:pt x="576" y="97"/>
                </a:lnTo>
                <a:lnTo>
                  <a:pt x="554" y="108"/>
                </a:lnTo>
                <a:lnTo>
                  <a:pt x="522" y="108"/>
                </a:lnTo>
                <a:lnTo>
                  <a:pt x="489" y="119"/>
                </a:lnTo>
                <a:lnTo>
                  <a:pt x="456" y="119"/>
                </a:lnTo>
                <a:lnTo>
                  <a:pt x="424" y="130"/>
                </a:lnTo>
                <a:lnTo>
                  <a:pt x="348" y="151"/>
                </a:lnTo>
                <a:lnTo>
                  <a:pt x="293" y="162"/>
                </a:lnTo>
                <a:lnTo>
                  <a:pt x="239" y="173"/>
                </a:lnTo>
                <a:lnTo>
                  <a:pt x="195" y="184"/>
                </a:lnTo>
                <a:lnTo>
                  <a:pt x="163" y="194"/>
                </a:lnTo>
                <a:lnTo>
                  <a:pt x="130" y="194"/>
                </a:lnTo>
                <a:lnTo>
                  <a:pt x="108" y="194"/>
                </a:lnTo>
                <a:lnTo>
                  <a:pt x="98" y="194"/>
                </a:lnTo>
                <a:lnTo>
                  <a:pt x="76" y="194"/>
                </a:lnTo>
                <a:lnTo>
                  <a:pt x="54" y="184"/>
                </a:lnTo>
                <a:lnTo>
                  <a:pt x="43" y="173"/>
                </a:lnTo>
                <a:lnTo>
                  <a:pt x="32" y="173"/>
                </a:lnTo>
                <a:lnTo>
                  <a:pt x="11" y="151"/>
                </a:lnTo>
                <a:lnTo>
                  <a:pt x="11" y="140"/>
                </a:lnTo>
                <a:lnTo>
                  <a:pt x="0" y="130"/>
                </a:lnTo>
                <a:lnTo>
                  <a:pt x="11" y="130"/>
                </a:lnTo>
                <a:lnTo>
                  <a:pt x="22" y="119"/>
                </a:lnTo>
                <a:lnTo>
                  <a:pt x="32" y="108"/>
                </a:lnTo>
                <a:lnTo>
                  <a:pt x="65" y="108"/>
                </a:lnTo>
                <a:lnTo>
                  <a:pt x="98" y="97"/>
                </a:lnTo>
                <a:lnTo>
                  <a:pt x="141" y="86"/>
                </a:lnTo>
                <a:lnTo>
                  <a:pt x="185" y="65"/>
                </a:lnTo>
                <a:lnTo>
                  <a:pt x="239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2" name="Freeform 68"/>
          <p:cNvSpPr>
            <a:spLocks noChangeArrowheads="1"/>
          </p:cNvSpPr>
          <p:nvPr/>
        </p:nvSpPr>
        <p:spPr bwMode="auto">
          <a:xfrm>
            <a:off x="6969125" y="2035175"/>
            <a:ext cx="552450" cy="150813"/>
          </a:xfrm>
          <a:custGeom>
            <a:avLst/>
            <a:gdLst>
              <a:gd name="T0" fmla="*/ 0 w 870"/>
              <a:gd name="T1" fmla="*/ 184 h 238"/>
              <a:gd name="T2" fmla="*/ 77 w 870"/>
              <a:gd name="T3" fmla="*/ 163 h 238"/>
              <a:gd name="T4" fmla="*/ 153 w 870"/>
              <a:gd name="T5" fmla="*/ 141 h 238"/>
              <a:gd name="T6" fmla="*/ 229 w 870"/>
              <a:gd name="T7" fmla="*/ 119 h 238"/>
              <a:gd name="T8" fmla="*/ 294 w 870"/>
              <a:gd name="T9" fmla="*/ 108 h 238"/>
              <a:gd name="T10" fmla="*/ 348 w 870"/>
              <a:gd name="T11" fmla="*/ 87 h 238"/>
              <a:gd name="T12" fmla="*/ 414 w 870"/>
              <a:gd name="T13" fmla="*/ 76 h 238"/>
              <a:gd name="T14" fmla="*/ 457 w 870"/>
              <a:gd name="T15" fmla="*/ 65 h 238"/>
              <a:gd name="T16" fmla="*/ 511 w 870"/>
              <a:gd name="T17" fmla="*/ 44 h 238"/>
              <a:gd name="T18" fmla="*/ 555 w 870"/>
              <a:gd name="T19" fmla="*/ 33 h 238"/>
              <a:gd name="T20" fmla="*/ 598 w 870"/>
              <a:gd name="T21" fmla="*/ 33 h 238"/>
              <a:gd name="T22" fmla="*/ 631 w 870"/>
              <a:gd name="T23" fmla="*/ 22 h 238"/>
              <a:gd name="T24" fmla="*/ 664 w 870"/>
              <a:gd name="T25" fmla="*/ 11 h 238"/>
              <a:gd name="T26" fmla="*/ 685 w 870"/>
              <a:gd name="T27" fmla="*/ 11 h 238"/>
              <a:gd name="T28" fmla="*/ 707 w 870"/>
              <a:gd name="T29" fmla="*/ 0 h 238"/>
              <a:gd name="T30" fmla="*/ 729 w 870"/>
              <a:gd name="T31" fmla="*/ 0 h 238"/>
              <a:gd name="T32" fmla="*/ 740 w 870"/>
              <a:gd name="T33" fmla="*/ 0 h 238"/>
              <a:gd name="T34" fmla="*/ 783 w 870"/>
              <a:gd name="T35" fmla="*/ 0 h 238"/>
              <a:gd name="T36" fmla="*/ 816 w 870"/>
              <a:gd name="T37" fmla="*/ 11 h 238"/>
              <a:gd name="T38" fmla="*/ 848 w 870"/>
              <a:gd name="T39" fmla="*/ 22 h 238"/>
              <a:gd name="T40" fmla="*/ 870 w 870"/>
              <a:gd name="T41" fmla="*/ 44 h 238"/>
              <a:gd name="T42" fmla="*/ 870 w 870"/>
              <a:gd name="T43" fmla="*/ 54 h 238"/>
              <a:gd name="T44" fmla="*/ 859 w 870"/>
              <a:gd name="T45" fmla="*/ 65 h 238"/>
              <a:gd name="T46" fmla="*/ 848 w 870"/>
              <a:gd name="T47" fmla="*/ 76 h 238"/>
              <a:gd name="T48" fmla="*/ 827 w 870"/>
              <a:gd name="T49" fmla="*/ 87 h 238"/>
              <a:gd name="T50" fmla="*/ 816 w 870"/>
              <a:gd name="T51" fmla="*/ 87 h 238"/>
              <a:gd name="T52" fmla="*/ 794 w 870"/>
              <a:gd name="T53" fmla="*/ 98 h 238"/>
              <a:gd name="T54" fmla="*/ 772 w 870"/>
              <a:gd name="T55" fmla="*/ 108 h 238"/>
              <a:gd name="T56" fmla="*/ 740 w 870"/>
              <a:gd name="T57" fmla="*/ 108 h 238"/>
              <a:gd name="T58" fmla="*/ 718 w 870"/>
              <a:gd name="T59" fmla="*/ 119 h 238"/>
              <a:gd name="T60" fmla="*/ 685 w 870"/>
              <a:gd name="T61" fmla="*/ 130 h 238"/>
              <a:gd name="T62" fmla="*/ 642 w 870"/>
              <a:gd name="T63" fmla="*/ 141 h 238"/>
              <a:gd name="T64" fmla="*/ 609 w 870"/>
              <a:gd name="T65" fmla="*/ 141 h 238"/>
              <a:gd name="T66" fmla="*/ 566 w 870"/>
              <a:gd name="T67" fmla="*/ 152 h 238"/>
              <a:gd name="T68" fmla="*/ 522 w 870"/>
              <a:gd name="T69" fmla="*/ 163 h 238"/>
              <a:gd name="T70" fmla="*/ 479 w 870"/>
              <a:gd name="T71" fmla="*/ 173 h 238"/>
              <a:gd name="T72" fmla="*/ 435 w 870"/>
              <a:gd name="T73" fmla="*/ 184 h 238"/>
              <a:gd name="T74" fmla="*/ 392 w 870"/>
              <a:gd name="T75" fmla="*/ 195 h 238"/>
              <a:gd name="T76" fmla="*/ 359 w 870"/>
              <a:gd name="T77" fmla="*/ 206 h 238"/>
              <a:gd name="T78" fmla="*/ 327 w 870"/>
              <a:gd name="T79" fmla="*/ 206 h 238"/>
              <a:gd name="T80" fmla="*/ 294 w 870"/>
              <a:gd name="T81" fmla="*/ 217 h 238"/>
              <a:gd name="T82" fmla="*/ 261 w 870"/>
              <a:gd name="T83" fmla="*/ 228 h 238"/>
              <a:gd name="T84" fmla="*/ 240 w 870"/>
              <a:gd name="T85" fmla="*/ 228 h 238"/>
              <a:gd name="T86" fmla="*/ 207 w 870"/>
              <a:gd name="T87" fmla="*/ 228 h 238"/>
              <a:gd name="T88" fmla="*/ 185 w 870"/>
              <a:gd name="T89" fmla="*/ 238 h 238"/>
              <a:gd name="T90" fmla="*/ 163 w 870"/>
              <a:gd name="T91" fmla="*/ 238 h 238"/>
              <a:gd name="T92" fmla="*/ 153 w 870"/>
              <a:gd name="T93" fmla="*/ 238 h 238"/>
              <a:gd name="T94" fmla="*/ 131 w 870"/>
              <a:gd name="T95" fmla="*/ 238 h 238"/>
              <a:gd name="T96" fmla="*/ 120 w 870"/>
              <a:gd name="T97" fmla="*/ 238 h 238"/>
              <a:gd name="T98" fmla="*/ 109 w 870"/>
              <a:gd name="T99" fmla="*/ 238 h 238"/>
              <a:gd name="T100" fmla="*/ 77 w 870"/>
              <a:gd name="T101" fmla="*/ 238 h 238"/>
              <a:gd name="T102" fmla="*/ 55 w 870"/>
              <a:gd name="T103" fmla="*/ 228 h 238"/>
              <a:gd name="T104" fmla="*/ 22 w 870"/>
              <a:gd name="T105" fmla="*/ 217 h 238"/>
              <a:gd name="T106" fmla="*/ 11 w 870"/>
              <a:gd name="T107" fmla="*/ 206 h 238"/>
              <a:gd name="T108" fmla="*/ 0 w 870"/>
              <a:gd name="T109" fmla="*/ 184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70" h="238">
                <a:moveTo>
                  <a:pt x="0" y="184"/>
                </a:moveTo>
                <a:lnTo>
                  <a:pt x="77" y="163"/>
                </a:lnTo>
                <a:lnTo>
                  <a:pt x="153" y="141"/>
                </a:lnTo>
                <a:lnTo>
                  <a:pt x="229" y="119"/>
                </a:lnTo>
                <a:lnTo>
                  <a:pt x="294" y="108"/>
                </a:lnTo>
                <a:lnTo>
                  <a:pt x="348" y="87"/>
                </a:lnTo>
                <a:lnTo>
                  <a:pt x="414" y="76"/>
                </a:lnTo>
                <a:lnTo>
                  <a:pt x="457" y="65"/>
                </a:lnTo>
                <a:lnTo>
                  <a:pt x="511" y="44"/>
                </a:lnTo>
                <a:lnTo>
                  <a:pt x="555" y="33"/>
                </a:lnTo>
                <a:lnTo>
                  <a:pt x="598" y="33"/>
                </a:lnTo>
                <a:lnTo>
                  <a:pt x="631" y="22"/>
                </a:lnTo>
                <a:lnTo>
                  <a:pt x="664" y="11"/>
                </a:lnTo>
                <a:lnTo>
                  <a:pt x="685" y="11"/>
                </a:lnTo>
                <a:lnTo>
                  <a:pt x="707" y="0"/>
                </a:lnTo>
                <a:lnTo>
                  <a:pt x="729" y="0"/>
                </a:lnTo>
                <a:lnTo>
                  <a:pt x="740" y="0"/>
                </a:lnTo>
                <a:lnTo>
                  <a:pt x="783" y="0"/>
                </a:lnTo>
                <a:lnTo>
                  <a:pt x="816" y="11"/>
                </a:lnTo>
                <a:lnTo>
                  <a:pt x="848" y="22"/>
                </a:lnTo>
                <a:lnTo>
                  <a:pt x="870" y="44"/>
                </a:lnTo>
                <a:lnTo>
                  <a:pt x="870" y="54"/>
                </a:lnTo>
                <a:lnTo>
                  <a:pt x="859" y="65"/>
                </a:lnTo>
                <a:lnTo>
                  <a:pt x="848" y="76"/>
                </a:lnTo>
                <a:lnTo>
                  <a:pt x="827" y="87"/>
                </a:lnTo>
                <a:lnTo>
                  <a:pt x="816" y="87"/>
                </a:lnTo>
                <a:lnTo>
                  <a:pt x="794" y="98"/>
                </a:lnTo>
                <a:lnTo>
                  <a:pt x="772" y="108"/>
                </a:lnTo>
                <a:lnTo>
                  <a:pt x="740" y="108"/>
                </a:lnTo>
                <a:lnTo>
                  <a:pt x="718" y="119"/>
                </a:lnTo>
                <a:lnTo>
                  <a:pt x="685" y="130"/>
                </a:lnTo>
                <a:lnTo>
                  <a:pt x="642" y="141"/>
                </a:lnTo>
                <a:lnTo>
                  <a:pt x="609" y="141"/>
                </a:lnTo>
                <a:lnTo>
                  <a:pt x="566" y="152"/>
                </a:lnTo>
                <a:lnTo>
                  <a:pt x="522" y="163"/>
                </a:lnTo>
                <a:lnTo>
                  <a:pt x="479" y="173"/>
                </a:lnTo>
                <a:lnTo>
                  <a:pt x="435" y="184"/>
                </a:lnTo>
                <a:lnTo>
                  <a:pt x="392" y="195"/>
                </a:lnTo>
                <a:lnTo>
                  <a:pt x="359" y="206"/>
                </a:lnTo>
                <a:lnTo>
                  <a:pt x="327" y="206"/>
                </a:lnTo>
                <a:lnTo>
                  <a:pt x="294" y="217"/>
                </a:lnTo>
                <a:lnTo>
                  <a:pt x="261" y="228"/>
                </a:lnTo>
                <a:lnTo>
                  <a:pt x="240" y="228"/>
                </a:lnTo>
                <a:lnTo>
                  <a:pt x="207" y="228"/>
                </a:lnTo>
                <a:lnTo>
                  <a:pt x="185" y="238"/>
                </a:lnTo>
                <a:lnTo>
                  <a:pt x="163" y="238"/>
                </a:lnTo>
                <a:lnTo>
                  <a:pt x="153" y="238"/>
                </a:lnTo>
                <a:lnTo>
                  <a:pt x="131" y="238"/>
                </a:lnTo>
                <a:lnTo>
                  <a:pt x="120" y="238"/>
                </a:lnTo>
                <a:lnTo>
                  <a:pt x="109" y="238"/>
                </a:lnTo>
                <a:lnTo>
                  <a:pt x="77" y="238"/>
                </a:lnTo>
                <a:lnTo>
                  <a:pt x="55" y="228"/>
                </a:lnTo>
                <a:lnTo>
                  <a:pt x="22" y="217"/>
                </a:lnTo>
                <a:lnTo>
                  <a:pt x="11" y="206"/>
                </a:lnTo>
                <a:lnTo>
                  <a:pt x="0" y="1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3" name="Freeform 69"/>
          <p:cNvSpPr>
            <a:spLocks noChangeArrowheads="1"/>
          </p:cNvSpPr>
          <p:nvPr/>
        </p:nvSpPr>
        <p:spPr bwMode="auto">
          <a:xfrm>
            <a:off x="6983413" y="2578100"/>
            <a:ext cx="503237" cy="130175"/>
          </a:xfrm>
          <a:custGeom>
            <a:avLst/>
            <a:gdLst>
              <a:gd name="T0" fmla="*/ 0 w 794"/>
              <a:gd name="T1" fmla="*/ 141 h 206"/>
              <a:gd name="T2" fmla="*/ 65 w 794"/>
              <a:gd name="T3" fmla="*/ 119 h 206"/>
              <a:gd name="T4" fmla="*/ 131 w 794"/>
              <a:gd name="T5" fmla="*/ 109 h 206"/>
              <a:gd name="T6" fmla="*/ 196 w 794"/>
              <a:gd name="T7" fmla="*/ 98 h 206"/>
              <a:gd name="T8" fmla="*/ 250 w 794"/>
              <a:gd name="T9" fmla="*/ 76 h 206"/>
              <a:gd name="T10" fmla="*/ 305 w 794"/>
              <a:gd name="T11" fmla="*/ 65 h 206"/>
              <a:gd name="T12" fmla="*/ 359 w 794"/>
              <a:gd name="T13" fmla="*/ 54 h 206"/>
              <a:gd name="T14" fmla="*/ 402 w 794"/>
              <a:gd name="T15" fmla="*/ 44 h 206"/>
              <a:gd name="T16" fmla="*/ 446 w 794"/>
              <a:gd name="T17" fmla="*/ 33 h 206"/>
              <a:gd name="T18" fmla="*/ 489 w 794"/>
              <a:gd name="T19" fmla="*/ 33 h 206"/>
              <a:gd name="T20" fmla="*/ 522 w 794"/>
              <a:gd name="T21" fmla="*/ 22 h 206"/>
              <a:gd name="T22" fmla="*/ 555 w 794"/>
              <a:gd name="T23" fmla="*/ 11 h 206"/>
              <a:gd name="T24" fmla="*/ 587 w 794"/>
              <a:gd name="T25" fmla="*/ 11 h 206"/>
              <a:gd name="T26" fmla="*/ 609 w 794"/>
              <a:gd name="T27" fmla="*/ 11 h 206"/>
              <a:gd name="T28" fmla="*/ 642 w 794"/>
              <a:gd name="T29" fmla="*/ 0 h 206"/>
              <a:gd name="T30" fmla="*/ 652 w 794"/>
              <a:gd name="T31" fmla="*/ 0 h 206"/>
              <a:gd name="T32" fmla="*/ 674 w 794"/>
              <a:gd name="T33" fmla="*/ 0 h 206"/>
              <a:gd name="T34" fmla="*/ 696 w 794"/>
              <a:gd name="T35" fmla="*/ 0 h 206"/>
              <a:gd name="T36" fmla="*/ 718 w 794"/>
              <a:gd name="T37" fmla="*/ 0 h 206"/>
              <a:gd name="T38" fmla="*/ 739 w 794"/>
              <a:gd name="T39" fmla="*/ 11 h 206"/>
              <a:gd name="T40" fmla="*/ 750 w 794"/>
              <a:gd name="T41" fmla="*/ 11 h 206"/>
              <a:gd name="T42" fmla="*/ 772 w 794"/>
              <a:gd name="T43" fmla="*/ 11 h 206"/>
              <a:gd name="T44" fmla="*/ 772 w 794"/>
              <a:gd name="T45" fmla="*/ 22 h 206"/>
              <a:gd name="T46" fmla="*/ 783 w 794"/>
              <a:gd name="T47" fmla="*/ 33 h 206"/>
              <a:gd name="T48" fmla="*/ 794 w 794"/>
              <a:gd name="T49" fmla="*/ 44 h 206"/>
              <a:gd name="T50" fmla="*/ 794 w 794"/>
              <a:gd name="T51" fmla="*/ 54 h 206"/>
              <a:gd name="T52" fmla="*/ 783 w 794"/>
              <a:gd name="T53" fmla="*/ 65 h 206"/>
              <a:gd name="T54" fmla="*/ 772 w 794"/>
              <a:gd name="T55" fmla="*/ 65 h 206"/>
              <a:gd name="T56" fmla="*/ 761 w 794"/>
              <a:gd name="T57" fmla="*/ 76 h 206"/>
              <a:gd name="T58" fmla="*/ 750 w 794"/>
              <a:gd name="T59" fmla="*/ 76 h 206"/>
              <a:gd name="T60" fmla="*/ 729 w 794"/>
              <a:gd name="T61" fmla="*/ 87 h 206"/>
              <a:gd name="T62" fmla="*/ 718 w 794"/>
              <a:gd name="T63" fmla="*/ 98 h 206"/>
              <a:gd name="T64" fmla="*/ 696 w 794"/>
              <a:gd name="T65" fmla="*/ 98 h 206"/>
              <a:gd name="T66" fmla="*/ 663 w 794"/>
              <a:gd name="T67" fmla="*/ 109 h 206"/>
              <a:gd name="T68" fmla="*/ 642 w 794"/>
              <a:gd name="T69" fmla="*/ 119 h 206"/>
              <a:gd name="T70" fmla="*/ 609 w 794"/>
              <a:gd name="T71" fmla="*/ 119 h 206"/>
              <a:gd name="T72" fmla="*/ 576 w 794"/>
              <a:gd name="T73" fmla="*/ 130 h 206"/>
              <a:gd name="T74" fmla="*/ 533 w 794"/>
              <a:gd name="T75" fmla="*/ 141 h 206"/>
              <a:gd name="T76" fmla="*/ 500 w 794"/>
              <a:gd name="T77" fmla="*/ 141 h 206"/>
              <a:gd name="T78" fmla="*/ 457 w 794"/>
              <a:gd name="T79" fmla="*/ 152 h 206"/>
              <a:gd name="T80" fmla="*/ 413 w 794"/>
              <a:gd name="T81" fmla="*/ 163 h 206"/>
              <a:gd name="T82" fmla="*/ 370 w 794"/>
              <a:gd name="T83" fmla="*/ 163 h 206"/>
              <a:gd name="T84" fmla="*/ 337 w 794"/>
              <a:gd name="T85" fmla="*/ 173 h 206"/>
              <a:gd name="T86" fmla="*/ 305 w 794"/>
              <a:gd name="T87" fmla="*/ 173 h 206"/>
              <a:gd name="T88" fmla="*/ 272 w 794"/>
              <a:gd name="T89" fmla="*/ 184 h 206"/>
              <a:gd name="T90" fmla="*/ 239 w 794"/>
              <a:gd name="T91" fmla="*/ 184 h 206"/>
              <a:gd name="T92" fmla="*/ 207 w 794"/>
              <a:gd name="T93" fmla="*/ 195 h 206"/>
              <a:gd name="T94" fmla="*/ 185 w 794"/>
              <a:gd name="T95" fmla="*/ 195 h 206"/>
              <a:gd name="T96" fmla="*/ 163 w 794"/>
              <a:gd name="T97" fmla="*/ 195 h 206"/>
              <a:gd name="T98" fmla="*/ 141 w 794"/>
              <a:gd name="T99" fmla="*/ 195 h 206"/>
              <a:gd name="T100" fmla="*/ 131 w 794"/>
              <a:gd name="T101" fmla="*/ 206 h 206"/>
              <a:gd name="T102" fmla="*/ 109 w 794"/>
              <a:gd name="T103" fmla="*/ 206 h 206"/>
              <a:gd name="T104" fmla="*/ 98 w 794"/>
              <a:gd name="T105" fmla="*/ 206 h 206"/>
              <a:gd name="T106" fmla="*/ 87 w 794"/>
              <a:gd name="T107" fmla="*/ 206 h 206"/>
              <a:gd name="T108" fmla="*/ 87 w 794"/>
              <a:gd name="T109" fmla="*/ 195 h 206"/>
              <a:gd name="T110" fmla="*/ 76 w 794"/>
              <a:gd name="T111" fmla="*/ 195 h 206"/>
              <a:gd name="T112" fmla="*/ 65 w 794"/>
              <a:gd name="T113" fmla="*/ 195 h 206"/>
              <a:gd name="T114" fmla="*/ 44 w 794"/>
              <a:gd name="T115" fmla="*/ 184 h 206"/>
              <a:gd name="T116" fmla="*/ 22 w 794"/>
              <a:gd name="T117" fmla="*/ 163 h 206"/>
              <a:gd name="T118" fmla="*/ 0 w 794"/>
              <a:gd name="T119" fmla="*/ 14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94" h="206">
                <a:moveTo>
                  <a:pt x="0" y="141"/>
                </a:moveTo>
                <a:lnTo>
                  <a:pt x="65" y="119"/>
                </a:lnTo>
                <a:lnTo>
                  <a:pt x="131" y="109"/>
                </a:lnTo>
                <a:lnTo>
                  <a:pt x="196" y="98"/>
                </a:lnTo>
                <a:lnTo>
                  <a:pt x="250" y="76"/>
                </a:lnTo>
                <a:lnTo>
                  <a:pt x="305" y="65"/>
                </a:lnTo>
                <a:lnTo>
                  <a:pt x="359" y="54"/>
                </a:lnTo>
                <a:lnTo>
                  <a:pt x="402" y="44"/>
                </a:lnTo>
                <a:lnTo>
                  <a:pt x="446" y="33"/>
                </a:lnTo>
                <a:lnTo>
                  <a:pt x="489" y="33"/>
                </a:lnTo>
                <a:lnTo>
                  <a:pt x="522" y="22"/>
                </a:lnTo>
                <a:lnTo>
                  <a:pt x="555" y="11"/>
                </a:lnTo>
                <a:lnTo>
                  <a:pt x="587" y="11"/>
                </a:lnTo>
                <a:lnTo>
                  <a:pt x="609" y="11"/>
                </a:lnTo>
                <a:lnTo>
                  <a:pt x="642" y="0"/>
                </a:lnTo>
                <a:lnTo>
                  <a:pt x="652" y="0"/>
                </a:lnTo>
                <a:lnTo>
                  <a:pt x="674" y="0"/>
                </a:lnTo>
                <a:lnTo>
                  <a:pt x="696" y="0"/>
                </a:lnTo>
                <a:lnTo>
                  <a:pt x="718" y="0"/>
                </a:lnTo>
                <a:lnTo>
                  <a:pt x="739" y="11"/>
                </a:lnTo>
                <a:lnTo>
                  <a:pt x="750" y="11"/>
                </a:lnTo>
                <a:lnTo>
                  <a:pt x="772" y="11"/>
                </a:lnTo>
                <a:lnTo>
                  <a:pt x="772" y="22"/>
                </a:lnTo>
                <a:lnTo>
                  <a:pt x="783" y="33"/>
                </a:lnTo>
                <a:lnTo>
                  <a:pt x="794" y="44"/>
                </a:lnTo>
                <a:lnTo>
                  <a:pt x="794" y="54"/>
                </a:lnTo>
                <a:lnTo>
                  <a:pt x="783" y="65"/>
                </a:lnTo>
                <a:lnTo>
                  <a:pt x="772" y="65"/>
                </a:lnTo>
                <a:lnTo>
                  <a:pt x="761" y="76"/>
                </a:lnTo>
                <a:lnTo>
                  <a:pt x="750" y="76"/>
                </a:lnTo>
                <a:lnTo>
                  <a:pt x="729" y="87"/>
                </a:lnTo>
                <a:lnTo>
                  <a:pt x="718" y="98"/>
                </a:lnTo>
                <a:lnTo>
                  <a:pt x="696" y="98"/>
                </a:lnTo>
                <a:lnTo>
                  <a:pt x="663" y="109"/>
                </a:lnTo>
                <a:lnTo>
                  <a:pt x="642" y="119"/>
                </a:lnTo>
                <a:lnTo>
                  <a:pt x="609" y="119"/>
                </a:lnTo>
                <a:lnTo>
                  <a:pt x="576" y="130"/>
                </a:lnTo>
                <a:lnTo>
                  <a:pt x="533" y="141"/>
                </a:lnTo>
                <a:lnTo>
                  <a:pt x="500" y="141"/>
                </a:lnTo>
                <a:lnTo>
                  <a:pt x="457" y="152"/>
                </a:lnTo>
                <a:lnTo>
                  <a:pt x="413" y="163"/>
                </a:lnTo>
                <a:lnTo>
                  <a:pt x="370" y="163"/>
                </a:lnTo>
                <a:lnTo>
                  <a:pt x="337" y="173"/>
                </a:lnTo>
                <a:lnTo>
                  <a:pt x="305" y="173"/>
                </a:lnTo>
                <a:lnTo>
                  <a:pt x="272" y="184"/>
                </a:lnTo>
                <a:lnTo>
                  <a:pt x="239" y="184"/>
                </a:lnTo>
                <a:lnTo>
                  <a:pt x="207" y="195"/>
                </a:lnTo>
                <a:lnTo>
                  <a:pt x="185" y="195"/>
                </a:lnTo>
                <a:lnTo>
                  <a:pt x="163" y="195"/>
                </a:lnTo>
                <a:lnTo>
                  <a:pt x="141" y="195"/>
                </a:lnTo>
                <a:lnTo>
                  <a:pt x="131" y="206"/>
                </a:lnTo>
                <a:lnTo>
                  <a:pt x="109" y="206"/>
                </a:lnTo>
                <a:lnTo>
                  <a:pt x="98" y="206"/>
                </a:lnTo>
                <a:lnTo>
                  <a:pt x="87" y="206"/>
                </a:lnTo>
                <a:lnTo>
                  <a:pt x="87" y="195"/>
                </a:lnTo>
                <a:lnTo>
                  <a:pt x="76" y="195"/>
                </a:lnTo>
                <a:lnTo>
                  <a:pt x="65" y="195"/>
                </a:lnTo>
                <a:lnTo>
                  <a:pt x="44" y="184"/>
                </a:lnTo>
                <a:lnTo>
                  <a:pt x="22" y="163"/>
                </a:lnTo>
                <a:lnTo>
                  <a:pt x="0" y="14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5" name="Freeform 71"/>
          <p:cNvSpPr>
            <a:spLocks noChangeArrowheads="1"/>
          </p:cNvSpPr>
          <p:nvPr/>
        </p:nvSpPr>
        <p:spPr bwMode="auto">
          <a:xfrm>
            <a:off x="6161088" y="1746250"/>
            <a:ext cx="201612" cy="241300"/>
          </a:xfrm>
          <a:custGeom>
            <a:avLst/>
            <a:gdLst>
              <a:gd name="T0" fmla="*/ 0 w 316"/>
              <a:gd name="T1" fmla="*/ 21 h 378"/>
              <a:gd name="T2" fmla="*/ 0 w 316"/>
              <a:gd name="T3" fmla="*/ 10 h 378"/>
              <a:gd name="T4" fmla="*/ 11 w 316"/>
              <a:gd name="T5" fmla="*/ 10 h 378"/>
              <a:gd name="T6" fmla="*/ 22 w 316"/>
              <a:gd name="T7" fmla="*/ 0 h 378"/>
              <a:gd name="T8" fmla="*/ 44 w 316"/>
              <a:gd name="T9" fmla="*/ 0 h 378"/>
              <a:gd name="T10" fmla="*/ 66 w 316"/>
              <a:gd name="T11" fmla="*/ 0 h 378"/>
              <a:gd name="T12" fmla="*/ 87 w 316"/>
              <a:gd name="T13" fmla="*/ 10 h 378"/>
              <a:gd name="T14" fmla="*/ 120 w 316"/>
              <a:gd name="T15" fmla="*/ 10 h 378"/>
              <a:gd name="T16" fmla="*/ 164 w 316"/>
              <a:gd name="T17" fmla="*/ 21 h 378"/>
              <a:gd name="T18" fmla="*/ 196 w 316"/>
              <a:gd name="T19" fmla="*/ 43 h 378"/>
              <a:gd name="T20" fmla="*/ 229 w 316"/>
              <a:gd name="T21" fmla="*/ 75 h 378"/>
              <a:gd name="T22" fmla="*/ 261 w 316"/>
              <a:gd name="T23" fmla="*/ 119 h 378"/>
              <a:gd name="T24" fmla="*/ 283 w 316"/>
              <a:gd name="T25" fmla="*/ 162 h 378"/>
              <a:gd name="T26" fmla="*/ 294 w 316"/>
              <a:gd name="T27" fmla="*/ 184 h 378"/>
              <a:gd name="T28" fmla="*/ 305 w 316"/>
              <a:gd name="T29" fmla="*/ 205 h 378"/>
              <a:gd name="T30" fmla="*/ 316 w 316"/>
              <a:gd name="T31" fmla="*/ 227 h 378"/>
              <a:gd name="T32" fmla="*/ 316 w 316"/>
              <a:gd name="T33" fmla="*/ 249 h 378"/>
              <a:gd name="T34" fmla="*/ 316 w 316"/>
              <a:gd name="T35" fmla="*/ 292 h 378"/>
              <a:gd name="T36" fmla="*/ 316 w 316"/>
              <a:gd name="T37" fmla="*/ 303 h 378"/>
              <a:gd name="T38" fmla="*/ 316 w 316"/>
              <a:gd name="T39" fmla="*/ 324 h 378"/>
              <a:gd name="T40" fmla="*/ 305 w 316"/>
              <a:gd name="T41" fmla="*/ 346 h 378"/>
              <a:gd name="T42" fmla="*/ 283 w 316"/>
              <a:gd name="T43" fmla="*/ 368 h 378"/>
              <a:gd name="T44" fmla="*/ 272 w 316"/>
              <a:gd name="T45" fmla="*/ 378 h 378"/>
              <a:gd name="T46" fmla="*/ 261 w 316"/>
              <a:gd name="T47" fmla="*/ 378 h 378"/>
              <a:gd name="T48" fmla="*/ 250 w 316"/>
              <a:gd name="T49" fmla="*/ 378 h 378"/>
              <a:gd name="T50" fmla="*/ 240 w 316"/>
              <a:gd name="T51" fmla="*/ 378 h 378"/>
              <a:gd name="T52" fmla="*/ 229 w 316"/>
              <a:gd name="T53" fmla="*/ 378 h 378"/>
              <a:gd name="T54" fmla="*/ 218 w 316"/>
              <a:gd name="T55" fmla="*/ 368 h 378"/>
              <a:gd name="T56" fmla="*/ 207 w 316"/>
              <a:gd name="T57" fmla="*/ 357 h 378"/>
              <a:gd name="T58" fmla="*/ 196 w 316"/>
              <a:gd name="T59" fmla="*/ 346 h 378"/>
              <a:gd name="T60" fmla="*/ 185 w 316"/>
              <a:gd name="T61" fmla="*/ 335 h 378"/>
              <a:gd name="T62" fmla="*/ 164 w 316"/>
              <a:gd name="T63" fmla="*/ 314 h 378"/>
              <a:gd name="T64" fmla="*/ 153 w 316"/>
              <a:gd name="T65" fmla="*/ 292 h 378"/>
              <a:gd name="T66" fmla="*/ 120 w 316"/>
              <a:gd name="T67" fmla="*/ 249 h 378"/>
              <a:gd name="T68" fmla="*/ 87 w 316"/>
              <a:gd name="T69" fmla="*/ 205 h 378"/>
              <a:gd name="T70" fmla="*/ 66 w 316"/>
              <a:gd name="T71" fmla="*/ 162 h 378"/>
              <a:gd name="T72" fmla="*/ 44 w 316"/>
              <a:gd name="T73" fmla="*/ 119 h 378"/>
              <a:gd name="T74" fmla="*/ 22 w 316"/>
              <a:gd name="T75" fmla="*/ 86 h 378"/>
              <a:gd name="T76" fmla="*/ 11 w 316"/>
              <a:gd name="T77" fmla="*/ 54 h 378"/>
              <a:gd name="T78" fmla="*/ 0 w 316"/>
              <a:gd name="T79" fmla="*/ 32 h 378"/>
              <a:gd name="T80" fmla="*/ 0 w 316"/>
              <a:gd name="T81" fmla="*/ 21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6" h="378">
                <a:moveTo>
                  <a:pt x="0" y="21"/>
                </a:moveTo>
                <a:lnTo>
                  <a:pt x="0" y="10"/>
                </a:lnTo>
                <a:lnTo>
                  <a:pt x="11" y="10"/>
                </a:lnTo>
                <a:lnTo>
                  <a:pt x="22" y="0"/>
                </a:lnTo>
                <a:lnTo>
                  <a:pt x="44" y="0"/>
                </a:lnTo>
                <a:lnTo>
                  <a:pt x="66" y="0"/>
                </a:lnTo>
                <a:lnTo>
                  <a:pt x="87" y="10"/>
                </a:lnTo>
                <a:lnTo>
                  <a:pt x="120" y="10"/>
                </a:lnTo>
                <a:lnTo>
                  <a:pt x="164" y="21"/>
                </a:lnTo>
                <a:lnTo>
                  <a:pt x="196" y="43"/>
                </a:lnTo>
                <a:lnTo>
                  <a:pt x="229" y="75"/>
                </a:lnTo>
                <a:lnTo>
                  <a:pt x="261" y="119"/>
                </a:lnTo>
                <a:lnTo>
                  <a:pt x="283" y="162"/>
                </a:lnTo>
                <a:lnTo>
                  <a:pt x="294" y="184"/>
                </a:lnTo>
                <a:lnTo>
                  <a:pt x="305" y="205"/>
                </a:lnTo>
                <a:lnTo>
                  <a:pt x="316" y="227"/>
                </a:lnTo>
                <a:lnTo>
                  <a:pt x="316" y="249"/>
                </a:lnTo>
                <a:lnTo>
                  <a:pt x="316" y="292"/>
                </a:lnTo>
                <a:lnTo>
                  <a:pt x="316" y="303"/>
                </a:lnTo>
                <a:lnTo>
                  <a:pt x="316" y="324"/>
                </a:lnTo>
                <a:lnTo>
                  <a:pt x="305" y="346"/>
                </a:lnTo>
                <a:lnTo>
                  <a:pt x="283" y="368"/>
                </a:lnTo>
                <a:lnTo>
                  <a:pt x="272" y="378"/>
                </a:lnTo>
                <a:lnTo>
                  <a:pt x="261" y="378"/>
                </a:lnTo>
                <a:lnTo>
                  <a:pt x="250" y="378"/>
                </a:lnTo>
                <a:lnTo>
                  <a:pt x="240" y="378"/>
                </a:lnTo>
                <a:lnTo>
                  <a:pt x="229" y="378"/>
                </a:lnTo>
                <a:lnTo>
                  <a:pt x="218" y="368"/>
                </a:lnTo>
                <a:lnTo>
                  <a:pt x="207" y="357"/>
                </a:lnTo>
                <a:lnTo>
                  <a:pt x="196" y="346"/>
                </a:lnTo>
                <a:lnTo>
                  <a:pt x="185" y="335"/>
                </a:lnTo>
                <a:lnTo>
                  <a:pt x="164" y="314"/>
                </a:lnTo>
                <a:lnTo>
                  <a:pt x="153" y="292"/>
                </a:lnTo>
                <a:lnTo>
                  <a:pt x="120" y="249"/>
                </a:lnTo>
                <a:lnTo>
                  <a:pt x="87" y="205"/>
                </a:lnTo>
                <a:lnTo>
                  <a:pt x="66" y="162"/>
                </a:lnTo>
                <a:lnTo>
                  <a:pt x="44" y="119"/>
                </a:lnTo>
                <a:lnTo>
                  <a:pt x="22" y="86"/>
                </a:lnTo>
                <a:lnTo>
                  <a:pt x="11" y="54"/>
                </a:lnTo>
                <a:lnTo>
                  <a:pt x="0" y="32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6" name="Freeform 72"/>
          <p:cNvSpPr>
            <a:spLocks noChangeArrowheads="1"/>
          </p:cNvSpPr>
          <p:nvPr/>
        </p:nvSpPr>
        <p:spPr bwMode="auto">
          <a:xfrm>
            <a:off x="6030913" y="2138363"/>
            <a:ext cx="206375" cy="254000"/>
          </a:xfrm>
          <a:custGeom>
            <a:avLst/>
            <a:gdLst>
              <a:gd name="T0" fmla="*/ 217 w 326"/>
              <a:gd name="T1" fmla="*/ 86 h 400"/>
              <a:gd name="T2" fmla="*/ 250 w 326"/>
              <a:gd name="T3" fmla="*/ 119 h 400"/>
              <a:gd name="T4" fmla="*/ 283 w 326"/>
              <a:gd name="T5" fmla="*/ 162 h 400"/>
              <a:gd name="T6" fmla="*/ 304 w 326"/>
              <a:gd name="T7" fmla="*/ 194 h 400"/>
              <a:gd name="T8" fmla="*/ 315 w 326"/>
              <a:gd name="T9" fmla="*/ 227 h 400"/>
              <a:gd name="T10" fmla="*/ 326 w 326"/>
              <a:gd name="T11" fmla="*/ 259 h 400"/>
              <a:gd name="T12" fmla="*/ 326 w 326"/>
              <a:gd name="T13" fmla="*/ 292 h 400"/>
              <a:gd name="T14" fmla="*/ 315 w 326"/>
              <a:gd name="T15" fmla="*/ 313 h 400"/>
              <a:gd name="T16" fmla="*/ 304 w 326"/>
              <a:gd name="T17" fmla="*/ 346 h 400"/>
              <a:gd name="T18" fmla="*/ 304 w 326"/>
              <a:gd name="T19" fmla="*/ 357 h 400"/>
              <a:gd name="T20" fmla="*/ 293 w 326"/>
              <a:gd name="T21" fmla="*/ 368 h 400"/>
              <a:gd name="T22" fmla="*/ 283 w 326"/>
              <a:gd name="T23" fmla="*/ 389 h 400"/>
              <a:gd name="T24" fmla="*/ 272 w 326"/>
              <a:gd name="T25" fmla="*/ 389 h 400"/>
              <a:gd name="T26" fmla="*/ 261 w 326"/>
              <a:gd name="T27" fmla="*/ 400 h 400"/>
              <a:gd name="T28" fmla="*/ 261 w 326"/>
              <a:gd name="T29" fmla="*/ 389 h 400"/>
              <a:gd name="T30" fmla="*/ 250 w 326"/>
              <a:gd name="T31" fmla="*/ 389 h 400"/>
              <a:gd name="T32" fmla="*/ 239 w 326"/>
              <a:gd name="T33" fmla="*/ 368 h 400"/>
              <a:gd name="T34" fmla="*/ 217 w 326"/>
              <a:gd name="T35" fmla="*/ 357 h 400"/>
              <a:gd name="T36" fmla="*/ 196 w 326"/>
              <a:gd name="T37" fmla="*/ 324 h 400"/>
              <a:gd name="T38" fmla="*/ 174 w 326"/>
              <a:gd name="T39" fmla="*/ 303 h 400"/>
              <a:gd name="T40" fmla="*/ 152 w 326"/>
              <a:gd name="T41" fmla="*/ 259 h 400"/>
              <a:gd name="T42" fmla="*/ 119 w 326"/>
              <a:gd name="T43" fmla="*/ 227 h 400"/>
              <a:gd name="T44" fmla="*/ 98 w 326"/>
              <a:gd name="T45" fmla="*/ 184 h 400"/>
              <a:gd name="T46" fmla="*/ 65 w 326"/>
              <a:gd name="T47" fmla="*/ 151 h 400"/>
              <a:gd name="T48" fmla="*/ 43 w 326"/>
              <a:gd name="T49" fmla="*/ 119 h 400"/>
              <a:gd name="T50" fmla="*/ 32 w 326"/>
              <a:gd name="T51" fmla="*/ 86 h 400"/>
              <a:gd name="T52" fmla="*/ 11 w 326"/>
              <a:gd name="T53" fmla="*/ 65 h 400"/>
              <a:gd name="T54" fmla="*/ 0 w 326"/>
              <a:gd name="T55" fmla="*/ 54 h 400"/>
              <a:gd name="T56" fmla="*/ 0 w 326"/>
              <a:gd name="T57" fmla="*/ 32 h 400"/>
              <a:gd name="T58" fmla="*/ 0 w 326"/>
              <a:gd name="T59" fmla="*/ 21 h 400"/>
              <a:gd name="T60" fmla="*/ 0 w 326"/>
              <a:gd name="T61" fmla="*/ 10 h 400"/>
              <a:gd name="T62" fmla="*/ 11 w 326"/>
              <a:gd name="T63" fmla="*/ 10 h 400"/>
              <a:gd name="T64" fmla="*/ 32 w 326"/>
              <a:gd name="T65" fmla="*/ 0 h 400"/>
              <a:gd name="T66" fmla="*/ 65 w 326"/>
              <a:gd name="T67" fmla="*/ 0 h 400"/>
              <a:gd name="T68" fmla="*/ 98 w 326"/>
              <a:gd name="T69" fmla="*/ 10 h 400"/>
              <a:gd name="T70" fmla="*/ 130 w 326"/>
              <a:gd name="T71" fmla="*/ 32 h 400"/>
              <a:gd name="T72" fmla="*/ 174 w 326"/>
              <a:gd name="T73" fmla="*/ 54 h 400"/>
              <a:gd name="T74" fmla="*/ 196 w 326"/>
              <a:gd name="T75" fmla="*/ 65 h 400"/>
              <a:gd name="T76" fmla="*/ 217 w 326"/>
              <a:gd name="T77" fmla="*/ 8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400">
                <a:moveTo>
                  <a:pt x="217" y="86"/>
                </a:moveTo>
                <a:lnTo>
                  <a:pt x="250" y="119"/>
                </a:lnTo>
                <a:lnTo>
                  <a:pt x="283" y="162"/>
                </a:lnTo>
                <a:lnTo>
                  <a:pt x="304" y="194"/>
                </a:lnTo>
                <a:lnTo>
                  <a:pt x="315" y="227"/>
                </a:lnTo>
                <a:lnTo>
                  <a:pt x="326" y="259"/>
                </a:lnTo>
                <a:lnTo>
                  <a:pt x="326" y="292"/>
                </a:lnTo>
                <a:lnTo>
                  <a:pt x="315" y="313"/>
                </a:lnTo>
                <a:lnTo>
                  <a:pt x="304" y="346"/>
                </a:lnTo>
                <a:lnTo>
                  <a:pt x="304" y="357"/>
                </a:lnTo>
                <a:lnTo>
                  <a:pt x="293" y="368"/>
                </a:lnTo>
                <a:lnTo>
                  <a:pt x="283" y="389"/>
                </a:lnTo>
                <a:lnTo>
                  <a:pt x="272" y="389"/>
                </a:lnTo>
                <a:lnTo>
                  <a:pt x="261" y="400"/>
                </a:lnTo>
                <a:lnTo>
                  <a:pt x="261" y="389"/>
                </a:lnTo>
                <a:lnTo>
                  <a:pt x="250" y="389"/>
                </a:lnTo>
                <a:lnTo>
                  <a:pt x="239" y="368"/>
                </a:lnTo>
                <a:lnTo>
                  <a:pt x="217" y="357"/>
                </a:lnTo>
                <a:lnTo>
                  <a:pt x="196" y="324"/>
                </a:lnTo>
                <a:lnTo>
                  <a:pt x="174" y="303"/>
                </a:lnTo>
                <a:lnTo>
                  <a:pt x="152" y="259"/>
                </a:lnTo>
                <a:lnTo>
                  <a:pt x="119" y="227"/>
                </a:lnTo>
                <a:lnTo>
                  <a:pt x="98" y="184"/>
                </a:lnTo>
                <a:lnTo>
                  <a:pt x="65" y="151"/>
                </a:lnTo>
                <a:lnTo>
                  <a:pt x="43" y="119"/>
                </a:lnTo>
                <a:lnTo>
                  <a:pt x="32" y="86"/>
                </a:lnTo>
                <a:lnTo>
                  <a:pt x="11" y="65"/>
                </a:lnTo>
                <a:lnTo>
                  <a:pt x="0" y="54"/>
                </a:lnTo>
                <a:lnTo>
                  <a:pt x="0" y="32"/>
                </a:lnTo>
                <a:lnTo>
                  <a:pt x="0" y="21"/>
                </a:lnTo>
                <a:lnTo>
                  <a:pt x="0" y="10"/>
                </a:lnTo>
                <a:lnTo>
                  <a:pt x="11" y="10"/>
                </a:lnTo>
                <a:lnTo>
                  <a:pt x="32" y="0"/>
                </a:lnTo>
                <a:lnTo>
                  <a:pt x="65" y="0"/>
                </a:lnTo>
                <a:lnTo>
                  <a:pt x="98" y="10"/>
                </a:lnTo>
                <a:lnTo>
                  <a:pt x="130" y="32"/>
                </a:lnTo>
                <a:lnTo>
                  <a:pt x="174" y="54"/>
                </a:lnTo>
                <a:lnTo>
                  <a:pt x="196" y="65"/>
                </a:lnTo>
                <a:lnTo>
                  <a:pt x="217" y="8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7" name="Freeform 73"/>
          <p:cNvSpPr>
            <a:spLocks noChangeArrowheads="1"/>
          </p:cNvSpPr>
          <p:nvPr/>
        </p:nvSpPr>
        <p:spPr bwMode="auto">
          <a:xfrm>
            <a:off x="6030913" y="2460625"/>
            <a:ext cx="350837" cy="647700"/>
          </a:xfrm>
          <a:custGeom>
            <a:avLst/>
            <a:gdLst>
              <a:gd name="T0" fmla="*/ 370 w 554"/>
              <a:gd name="T1" fmla="*/ 585 h 1018"/>
              <a:gd name="T2" fmla="*/ 326 w 554"/>
              <a:gd name="T3" fmla="*/ 693 h 1018"/>
              <a:gd name="T4" fmla="*/ 293 w 554"/>
              <a:gd name="T5" fmla="*/ 780 h 1018"/>
              <a:gd name="T6" fmla="*/ 261 w 554"/>
              <a:gd name="T7" fmla="*/ 866 h 1018"/>
              <a:gd name="T8" fmla="*/ 239 w 554"/>
              <a:gd name="T9" fmla="*/ 920 h 1018"/>
              <a:gd name="T10" fmla="*/ 217 w 554"/>
              <a:gd name="T11" fmla="*/ 964 h 1018"/>
              <a:gd name="T12" fmla="*/ 196 w 554"/>
              <a:gd name="T13" fmla="*/ 996 h 1018"/>
              <a:gd name="T14" fmla="*/ 174 w 554"/>
              <a:gd name="T15" fmla="*/ 1018 h 1018"/>
              <a:gd name="T16" fmla="*/ 141 w 554"/>
              <a:gd name="T17" fmla="*/ 1007 h 1018"/>
              <a:gd name="T18" fmla="*/ 119 w 554"/>
              <a:gd name="T19" fmla="*/ 985 h 1018"/>
              <a:gd name="T20" fmla="*/ 87 w 554"/>
              <a:gd name="T21" fmla="*/ 953 h 1018"/>
              <a:gd name="T22" fmla="*/ 65 w 554"/>
              <a:gd name="T23" fmla="*/ 909 h 1018"/>
              <a:gd name="T24" fmla="*/ 32 w 554"/>
              <a:gd name="T25" fmla="*/ 855 h 1018"/>
              <a:gd name="T26" fmla="*/ 11 w 554"/>
              <a:gd name="T27" fmla="*/ 812 h 1018"/>
              <a:gd name="T28" fmla="*/ 0 w 554"/>
              <a:gd name="T29" fmla="*/ 769 h 1018"/>
              <a:gd name="T30" fmla="*/ 11 w 554"/>
              <a:gd name="T31" fmla="*/ 747 h 1018"/>
              <a:gd name="T32" fmla="*/ 11 w 554"/>
              <a:gd name="T33" fmla="*/ 715 h 1018"/>
              <a:gd name="T34" fmla="*/ 32 w 554"/>
              <a:gd name="T35" fmla="*/ 693 h 1018"/>
              <a:gd name="T36" fmla="*/ 76 w 554"/>
              <a:gd name="T37" fmla="*/ 693 h 1018"/>
              <a:gd name="T38" fmla="*/ 109 w 554"/>
              <a:gd name="T39" fmla="*/ 682 h 1018"/>
              <a:gd name="T40" fmla="*/ 130 w 554"/>
              <a:gd name="T41" fmla="*/ 661 h 1018"/>
              <a:gd name="T42" fmla="*/ 141 w 554"/>
              <a:gd name="T43" fmla="*/ 639 h 1018"/>
              <a:gd name="T44" fmla="*/ 163 w 554"/>
              <a:gd name="T45" fmla="*/ 606 h 1018"/>
              <a:gd name="T46" fmla="*/ 185 w 554"/>
              <a:gd name="T47" fmla="*/ 574 h 1018"/>
              <a:gd name="T48" fmla="*/ 217 w 554"/>
              <a:gd name="T49" fmla="*/ 520 h 1018"/>
              <a:gd name="T50" fmla="*/ 250 w 554"/>
              <a:gd name="T51" fmla="*/ 455 h 1018"/>
              <a:gd name="T52" fmla="*/ 283 w 554"/>
              <a:gd name="T53" fmla="*/ 390 h 1018"/>
              <a:gd name="T54" fmla="*/ 337 w 554"/>
              <a:gd name="T55" fmla="*/ 314 h 1018"/>
              <a:gd name="T56" fmla="*/ 380 w 554"/>
              <a:gd name="T57" fmla="*/ 238 h 1018"/>
              <a:gd name="T58" fmla="*/ 413 w 554"/>
              <a:gd name="T59" fmla="*/ 173 h 1018"/>
              <a:gd name="T60" fmla="*/ 446 w 554"/>
              <a:gd name="T61" fmla="*/ 119 h 1018"/>
              <a:gd name="T62" fmla="*/ 478 w 554"/>
              <a:gd name="T63" fmla="*/ 76 h 1018"/>
              <a:gd name="T64" fmla="*/ 500 w 554"/>
              <a:gd name="T65" fmla="*/ 33 h 1018"/>
              <a:gd name="T66" fmla="*/ 522 w 554"/>
              <a:gd name="T67" fmla="*/ 11 h 1018"/>
              <a:gd name="T68" fmla="*/ 543 w 554"/>
              <a:gd name="T69" fmla="*/ 0 h 1018"/>
              <a:gd name="T70" fmla="*/ 554 w 554"/>
              <a:gd name="T71" fmla="*/ 11 h 1018"/>
              <a:gd name="T72" fmla="*/ 543 w 554"/>
              <a:gd name="T73" fmla="*/ 44 h 1018"/>
              <a:gd name="T74" fmla="*/ 543 w 554"/>
              <a:gd name="T75" fmla="*/ 87 h 1018"/>
              <a:gd name="T76" fmla="*/ 522 w 554"/>
              <a:gd name="T77" fmla="*/ 141 h 1018"/>
              <a:gd name="T78" fmla="*/ 500 w 554"/>
              <a:gd name="T79" fmla="*/ 217 h 1018"/>
              <a:gd name="T80" fmla="*/ 467 w 554"/>
              <a:gd name="T81" fmla="*/ 303 h 1018"/>
              <a:gd name="T82" fmla="*/ 435 w 554"/>
              <a:gd name="T83" fmla="*/ 401 h 1018"/>
              <a:gd name="T84" fmla="*/ 391 w 554"/>
              <a:gd name="T85" fmla="*/ 520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54" h="1018">
                <a:moveTo>
                  <a:pt x="391" y="520"/>
                </a:moveTo>
                <a:lnTo>
                  <a:pt x="370" y="585"/>
                </a:lnTo>
                <a:lnTo>
                  <a:pt x="348" y="639"/>
                </a:lnTo>
                <a:lnTo>
                  <a:pt x="326" y="693"/>
                </a:lnTo>
                <a:lnTo>
                  <a:pt x="315" y="736"/>
                </a:lnTo>
                <a:lnTo>
                  <a:pt x="293" y="780"/>
                </a:lnTo>
                <a:lnTo>
                  <a:pt x="283" y="823"/>
                </a:lnTo>
                <a:lnTo>
                  <a:pt x="261" y="866"/>
                </a:lnTo>
                <a:lnTo>
                  <a:pt x="250" y="899"/>
                </a:lnTo>
                <a:lnTo>
                  <a:pt x="239" y="920"/>
                </a:lnTo>
                <a:lnTo>
                  <a:pt x="228" y="953"/>
                </a:lnTo>
                <a:lnTo>
                  <a:pt x="217" y="964"/>
                </a:lnTo>
                <a:lnTo>
                  <a:pt x="206" y="985"/>
                </a:lnTo>
                <a:lnTo>
                  <a:pt x="196" y="996"/>
                </a:lnTo>
                <a:lnTo>
                  <a:pt x="185" y="1007"/>
                </a:lnTo>
                <a:lnTo>
                  <a:pt x="174" y="1018"/>
                </a:lnTo>
                <a:lnTo>
                  <a:pt x="152" y="1018"/>
                </a:lnTo>
                <a:lnTo>
                  <a:pt x="141" y="1007"/>
                </a:lnTo>
                <a:lnTo>
                  <a:pt x="130" y="996"/>
                </a:lnTo>
                <a:lnTo>
                  <a:pt x="119" y="985"/>
                </a:lnTo>
                <a:lnTo>
                  <a:pt x="109" y="974"/>
                </a:lnTo>
                <a:lnTo>
                  <a:pt x="87" y="953"/>
                </a:lnTo>
                <a:lnTo>
                  <a:pt x="76" y="931"/>
                </a:lnTo>
                <a:lnTo>
                  <a:pt x="65" y="909"/>
                </a:lnTo>
                <a:lnTo>
                  <a:pt x="54" y="877"/>
                </a:lnTo>
                <a:lnTo>
                  <a:pt x="32" y="855"/>
                </a:lnTo>
                <a:lnTo>
                  <a:pt x="22" y="834"/>
                </a:lnTo>
                <a:lnTo>
                  <a:pt x="11" y="812"/>
                </a:lnTo>
                <a:lnTo>
                  <a:pt x="11" y="790"/>
                </a:lnTo>
                <a:lnTo>
                  <a:pt x="0" y="769"/>
                </a:lnTo>
                <a:lnTo>
                  <a:pt x="0" y="758"/>
                </a:lnTo>
                <a:lnTo>
                  <a:pt x="11" y="747"/>
                </a:lnTo>
                <a:lnTo>
                  <a:pt x="11" y="725"/>
                </a:lnTo>
                <a:lnTo>
                  <a:pt x="11" y="715"/>
                </a:lnTo>
                <a:lnTo>
                  <a:pt x="22" y="704"/>
                </a:lnTo>
                <a:lnTo>
                  <a:pt x="32" y="693"/>
                </a:lnTo>
                <a:lnTo>
                  <a:pt x="54" y="693"/>
                </a:lnTo>
                <a:lnTo>
                  <a:pt x="76" y="693"/>
                </a:lnTo>
                <a:lnTo>
                  <a:pt x="87" y="682"/>
                </a:lnTo>
                <a:lnTo>
                  <a:pt x="109" y="682"/>
                </a:lnTo>
                <a:lnTo>
                  <a:pt x="119" y="671"/>
                </a:lnTo>
                <a:lnTo>
                  <a:pt x="130" y="661"/>
                </a:lnTo>
                <a:lnTo>
                  <a:pt x="130" y="650"/>
                </a:lnTo>
                <a:lnTo>
                  <a:pt x="141" y="639"/>
                </a:lnTo>
                <a:lnTo>
                  <a:pt x="152" y="628"/>
                </a:lnTo>
                <a:lnTo>
                  <a:pt x="163" y="606"/>
                </a:lnTo>
                <a:lnTo>
                  <a:pt x="174" y="585"/>
                </a:lnTo>
                <a:lnTo>
                  <a:pt x="185" y="574"/>
                </a:lnTo>
                <a:lnTo>
                  <a:pt x="196" y="541"/>
                </a:lnTo>
                <a:lnTo>
                  <a:pt x="217" y="520"/>
                </a:lnTo>
                <a:lnTo>
                  <a:pt x="228" y="487"/>
                </a:lnTo>
                <a:lnTo>
                  <a:pt x="250" y="455"/>
                </a:lnTo>
                <a:lnTo>
                  <a:pt x="272" y="422"/>
                </a:lnTo>
                <a:lnTo>
                  <a:pt x="283" y="390"/>
                </a:lnTo>
                <a:lnTo>
                  <a:pt x="304" y="347"/>
                </a:lnTo>
                <a:lnTo>
                  <a:pt x="337" y="314"/>
                </a:lnTo>
                <a:lnTo>
                  <a:pt x="359" y="271"/>
                </a:lnTo>
                <a:lnTo>
                  <a:pt x="380" y="238"/>
                </a:lnTo>
                <a:lnTo>
                  <a:pt x="391" y="206"/>
                </a:lnTo>
                <a:lnTo>
                  <a:pt x="413" y="173"/>
                </a:lnTo>
                <a:lnTo>
                  <a:pt x="435" y="141"/>
                </a:lnTo>
                <a:lnTo>
                  <a:pt x="446" y="119"/>
                </a:lnTo>
                <a:lnTo>
                  <a:pt x="467" y="87"/>
                </a:lnTo>
                <a:lnTo>
                  <a:pt x="478" y="76"/>
                </a:lnTo>
                <a:lnTo>
                  <a:pt x="489" y="54"/>
                </a:lnTo>
                <a:lnTo>
                  <a:pt x="500" y="33"/>
                </a:lnTo>
                <a:lnTo>
                  <a:pt x="511" y="22"/>
                </a:lnTo>
                <a:lnTo>
                  <a:pt x="522" y="11"/>
                </a:lnTo>
                <a:lnTo>
                  <a:pt x="533" y="11"/>
                </a:lnTo>
                <a:lnTo>
                  <a:pt x="543" y="0"/>
                </a:lnTo>
                <a:lnTo>
                  <a:pt x="554" y="0"/>
                </a:lnTo>
                <a:lnTo>
                  <a:pt x="554" y="11"/>
                </a:lnTo>
                <a:lnTo>
                  <a:pt x="554" y="22"/>
                </a:lnTo>
                <a:lnTo>
                  <a:pt x="543" y="44"/>
                </a:lnTo>
                <a:lnTo>
                  <a:pt x="543" y="54"/>
                </a:lnTo>
                <a:lnTo>
                  <a:pt x="543" y="87"/>
                </a:lnTo>
                <a:lnTo>
                  <a:pt x="533" y="109"/>
                </a:lnTo>
                <a:lnTo>
                  <a:pt x="522" y="141"/>
                </a:lnTo>
                <a:lnTo>
                  <a:pt x="511" y="173"/>
                </a:lnTo>
                <a:lnTo>
                  <a:pt x="500" y="217"/>
                </a:lnTo>
                <a:lnTo>
                  <a:pt x="489" y="249"/>
                </a:lnTo>
                <a:lnTo>
                  <a:pt x="467" y="303"/>
                </a:lnTo>
                <a:lnTo>
                  <a:pt x="456" y="347"/>
                </a:lnTo>
                <a:lnTo>
                  <a:pt x="435" y="401"/>
                </a:lnTo>
                <a:lnTo>
                  <a:pt x="413" y="455"/>
                </a:lnTo>
                <a:lnTo>
                  <a:pt x="391" y="5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8" name="Freeform 74"/>
          <p:cNvSpPr>
            <a:spLocks noChangeArrowheads="1"/>
          </p:cNvSpPr>
          <p:nvPr/>
        </p:nvSpPr>
        <p:spPr bwMode="auto">
          <a:xfrm>
            <a:off x="6381750" y="2159000"/>
            <a:ext cx="381000" cy="673100"/>
          </a:xfrm>
          <a:custGeom>
            <a:avLst/>
            <a:gdLst>
              <a:gd name="T0" fmla="*/ 261 w 598"/>
              <a:gd name="T1" fmla="*/ 292 h 1061"/>
              <a:gd name="T2" fmla="*/ 305 w 598"/>
              <a:gd name="T3" fmla="*/ 357 h 1061"/>
              <a:gd name="T4" fmla="*/ 348 w 598"/>
              <a:gd name="T5" fmla="*/ 422 h 1061"/>
              <a:gd name="T6" fmla="*/ 392 w 598"/>
              <a:gd name="T7" fmla="*/ 487 h 1061"/>
              <a:gd name="T8" fmla="*/ 424 w 598"/>
              <a:gd name="T9" fmla="*/ 541 h 1061"/>
              <a:gd name="T10" fmla="*/ 468 w 598"/>
              <a:gd name="T11" fmla="*/ 606 h 1061"/>
              <a:gd name="T12" fmla="*/ 490 w 598"/>
              <a:gd name="T13" fmla="*/ 660 h 1061"/>
              <a:gd name="T14" fmla="*/ 522 w 598"/>
              <a:gd name="T15" fmla="*/ 714 h 1061"/>
              <a:gd name="T16" fmla="*/ 544 w 598"/>
              <a:gd name="T17" fmla="*/ 758 h 1061"/>
              <a:gd name="T18" fmla="*/ 555 w 598"/>
              <a:gd name="T19" fmla="*/ 812 h 1061"/>
              <a:gd name="T20" fmla="*/ 577 w 598"/>
              <a:gd name="T21" fmla="*/ 855 h 1061"/>
              <a:gd name="T22" fmla="*/ 587 w 598"/>
              <a:gd name="T23" fmla="*/ 888 h 1061"/>
              <a:gd name="T24" fmla="*/ 587 w 598"/>
              <a:gd name="T25" fmla="*/ 920 h 1061"/>
              <a:gd name="T26" fmla="*/ 598 w 598"/>
              <a:gd name="T27" fmla="*/ 953 h 1061"/>
              <a:gd name="T28" fmla="*/ 598 w 598"/>
              <a:gd name="T29" fmla="*/ 974 h 1061"/>
              <a:gd name="T30" fmla="*/ 598 w 598"/>
              <a:gd name="T31" fmla="*/ 996 h 1061"/>
              <a:gd name="T32" fmla="*/ 598 w 598"/>
              <a:gd name="T33" fmla="*/ 1007 h 1061"/>
              <a:gd name="T34" fmla="*/ 598 w 598"/>
              <a:gd name="T35" fmla="*/ 1017 h 1061"/>
              <a:gd name="T36" fmla="*/ 587 w 598"/>
              <a:gd name="T37" fmla="*/ 1028 h 1061"/>
              <a:gd name="T38" fmla="*/ 577 w 598"/>
              <a:gd name="T39" fmla="*/ 1050 h 1061"/>
              <a:gd name="T40" fmla="*/ 566 w 598"/>
              <a:gd name="T41" fmla="*/ 1061 h 1061"/>
              <a:gd name="T42" fmla="*/ 555 w 598"/>
              <a:gd name="T43" fmla="*/ 1061 h 1061"/>
              <a:gd name="T44" fmla="*/ 544 w 598"/>
              <a:gd name="T45" fmla="*/ 1050 h 1061"/>
              <a:gd name="T46" fmla="*/ 533 w 598"/>
              <a:gd name="T47" fmla="*/ 1050 h 1061"/>
              <a:gd name="T48" fmla="*/ 522 w 598"/>
              <a:gd name="T49" fmla="*/ 1028 h 1061"/>
              <a:gd name="T50" fmla="*/ 500 w 598"/>
              <a:gd name="T51" fmla="*/ 1007 h 1061"/>
              <a:gd name="T52" fmla="*/ 479 w 598"/>
              <a:gd name="T53" fmla="*/ 985 h 1061"/>
              <a:gd name="T54" fmla="*/ 457 w 598"/>
              <a:gd name="T55" fmla="*/ 953 h 1061"/>
              <a:gd name="T56" fmla="*/ 435 w 598"/>
              <a:gd name="T57" fmla="*/ 909 h 1061"/>
              <a:gd name="T58" fmla="*/ 413 w 598"/>
              <a:gd name="T59" fmla="*/ 855 h 1061"/>
              <a:gd name="T60" fmla="*/ 392 w 598"/>
              <a:gd name="T61" fmla="*/ 812 h 1061"/>
              <a:gd name="T62" fmla="*/ 359 w 598"/>
              <a:gd name="T63" fmla="*/ 758 h 1061"/>
              <a:gd name="T64" fmla="*/ 326 w 598"/>
              <a:gd name="T65" fmla="*/ 693 h 1061"/>
              <a:gd name="T66" fmla="*/ 305 w 598"/>
              <a:gd name="T67" fmla="*/ 639 h 1061"/>
              <a:gd name="T68" fmla="*/ 272 w 598"/>
              <a:gd name="T69" fmla="*/ 574 h 1061"/>
              <a:gd name="T70" fmla="*/ 229 w 598"/>
              <a:gd name="T71" fmla="*/ 509 h 1061"/>
              <a:gd name="T72" fmla="*/ 196 w 598"/>
              <a:gd name="T73" fmla="*/ 433 h 1061"/>
              <a:gd name="T74" fmla="*/ 163 w 598"/>
              <a:gd name="T75" fmla="*/ 368 h 1061"/>
              <a:gd name="T76" fmla="*/ 120 w 598"/>
              <a:gd name="T77" fmla="*/ 292 h 1061"/>
              <a:gd name="T78" fmla="*/ 98 w 598"/>
              <a:gd name="T79" fmla="*/ 227 h 1061"/>
              <a:gd name="T80" fmla="*/ 66 w 598"/>
              <a:gd name="T81" fmla="*/ 173 h 1061"/>
              <a:gd name="T82" fmla="*/ 44 w 598"/>
              <a:gd name="T83" fmla="*/ 130 h 1061"/>
              <a:gd name="T84" fmla="*/ 33 w 598"/>
              <a:gd name="T85" fmla="*/ 97 h 1061"/>
              <a:gd name="T86" fmla="*/ 22 w 598"/>
              <a:gd name="T87" fmla="*/ 65 h 1061"/>
              <a:gd name="T88" fmla="*/ 11 w 598"/>
              <a:gd name="T89" fmla="*/ 43 h 1061"/>
              <a:gd name="T90" fmla="*/ 11 w 598"/>
              <a:gd name="T91" fmla="*/ 33 h 1061"/>
              <a:gd name="T92" fmla="*/ 0 w 598"/>
              <a:gd name="T93" fmla="*/ 22 h 1061"/>
              <a:gd name="T94" fmla="*/ 11 w 598"/>
              <a:gd name="T95" fmla="*/ 11 h 1061"/>
              <a:gd name="T96" fmla="*/ 22 w 598"/>
              <a:gd name="T97" fmla="*/ 11 h 1061"/>
              <a:gd name="T98" fmla="*/ 33 w 598"/>
              <a:gd name="T99" fmla="*/ 0 h 1061"/>
              <a:gd name="T100" fmla="*/ 44 w 598"/>
              <a:gd name="T101" fmla="*/ 11 h 1061"/>
              <a:gd name="T102" fmla="*/ 66 w 598"/>
              <a:gd name="T103" fmla="*/ 33 h 1061"/>
              <a:gd name="T104" fmla="*/ 87 w 598"/>
              <a:gd name="T105" fmla="*/ 54 h 1061"/>
              <a:gd name="T106" fmla="*/ 109 w 598"/>
              <a:gd name="T107" fmla="*/ 87 h 1061"/>
              <a:gd name="T108" fmla="*/ 142 w 598"/>
              <a:gd name="T109" fmla="*/ 119 h 1061"/>
              <a:gd name="T110" fmla="*/ 174 w 598"/>
              <a:gd name="T111" fmla="*/ 173 h 1061"/>
              <a:gd name="T112" fmla="*/ 196 w 598"/>
              <a:gd name="T113" fmla="*/ 195 h 1061"/>
              <a:gd name="T114" fmla="*/ 218 w 598"/>
              <a:gd name="T115" fmla="*/ 227 h 1061"/>
              <a:gd name="T116" fmla="*/ 239 w 598"/>
              <a:gd name="T117" fmla="*/ 260 h 1061"/>
              <a:gd name="T118" fmla="*/ 261 w 598"/>
              <a:gd name="T119" fmla="*/ 292 h 1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8" h="1061">
                <a:moveTo>
                  <a:pt x="261" y="292"/>
                </a:moveTo>
                <a:lnTo>
                  <a:pt x="305" y="357"/>
                </a:lnTo>
                <a:lnTo>
                  <a:pt x="348" y="422"/>
                </a:lnTo>
                <a:lnTo>
                  <a:pt x="392" y="487"/>
                </a:lnTo>
                <a:lnTo>
                  <a:pt x="424" y="541"/>
                </a:lnTo>
                <a:lnTo>
                  <a:pt x="468" y="606"/>
                </a:lnTo>
                <a:lnTo>
                  <a:pt x="490" y="660"/>
                </a:lnTo>
                <a:lnTo>
                  <a:pt x="522" y="714"/>
                </a:lnTo>
                <a:lnTo>
                  <a:pt x="544" y="758"/>
                </a:lnTo>
                <a:lnTo>
                  <a:pt x="555" y="812"/>
                </a:lnTo>
                <a:lnTo>
                  <a:pt x="577" y="855"/>
                </a:lnTo>
                <a:lnTo>
                  <a:pt x="587" y="888"/>
                </a:lnTo>
                <a:lnTo>
                  <a:pt x="587" y="920"/>
                </a:lnTo>
                <a:lnTo>
                  <a:pt x="598" y="953"/>
                </a:lnTo>
                <a:lnTo>
                  <a:pt x="598" y="974"/>
                </a:lnTo>
                <a:lnTo>
                  <a:pt x="598" y="996"/>
                </a:lnTo>
                <a:lnTo>
                  <a:pt x="598" y="1007"/>
                </a:lnTo>
                <a:lnTo>
                  <a:pt x="598" y="1017"/>
                </a:lnTo>
                <a:lnTo>
                  <a:pt x="587" y="1028"/>
                </a:lnTo>
                <a:lnTo>
                  <a:pt x="577" y="1050"/>
                </a:lnTo>
                <a:lnTo>
                  <a:pt x="566" y="1061"/>
                </a:lnTo>
                <a:lnTo>
                  <a:pt x="555" y="1061"/>
                </a:lnTo>
                <a:lnTo>
                  <a:pt x="544" y="1050"/>
                </a:lnTo>
                <a:lnTo>
                  <a:pt x="533" y="1050"/>
                </a:lnTo>
                <a:lnTo>
                  <a:pt x="522" y="1028"/>
                </a:lnTo>
                <a:lnTo>
                  <a:pt x="500" y="1007"/>
                </a:lnTo>
                <a:lnTo>
                  <a:pt x="479" y="985"/>
                </a:lnTo>
                <a:lnTo>
                  <a:pt x="457" y="953"/>
                </a:lnTo>
                <a:lnTo>
                  <a:pt x="435" y="909"/>
                </a:lnTo>
                <a:lnTo>
                  <a:pt x="413" y="855"/>
                </a:lnTo>
                <a:lnTo>
                  <a:pt x="392" y="812"/>
                </a:lnTo>
                <a:lnTo>
                  <a:pt x="359" y="758"/>
                </a:lnTo>
                <a:lnTo>
                  <a:pt x="326" y="693"/>
                </a:lnTo>
                <a:lnTo>
                  <a:pt x="305" y="639"/>
                </a:lnTo>
                <a:lnTo>
                  <a:pt x="272" y="574"/>
                </a:lnTo>
                <a:lnTo>
                  <a:pt x="229" y="509"/>
                </a:lnTo>
                <a:lnTo>
                  <a:pt x="196" y="433"/>
                </a:lnTo>
                <a:lnTo>
                  <a:pt x="163" y="368"/>
                </a:lnTo>
                <a:lnTo>
                  <a:pt x="120" y="292"/>
                </a:lnTo>
                <a:lnTo>
                  <a:pt x="98" y="227"/>
                </a:lnTo>
                <a:lnTo>
                  <a:pt x="66" y="173"/>
                </a:lnTo>
                <a:lnTo>
                  <a:pt x="44" y="130"/>
                </a:lnTo>
                <a:lnTo>
                  <a:pt x="33" y="97"/>
                </a:lnTo>
                <a:lnTo>
                  <a:pt x="22" y="65"/>
                </a:lnTo>
                <a:lnTo>
                  <a:pt x="11" y="43"/>
                </a:lnTo>
                <a:lnTo>
                  <a:pt x="11" y="33"/>
                </a:ln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33" y="0"/>
                </a:lnTo>
                <a:lnTo>
                  <a:pt x="44" y="11"/>
                </a:lnTo>
                <a:lnTo>
                  <a:pt x="66" y="33"/>
                </a:lnTo>
                <a:lnTo>
                  <a:pt x="87" y="54"/>
                </a:lnTo>
                <a:lnTo>
                  <a:pt x="109" y="87"/>
                </a:lnTo>
                <a:lnTo>
                  <a:pt x="142" y="119"/>
                </a:lnTo>
                <a:lnTo>
                  <a:pt x="174" y="173"/>
                </a:lnTo>
                <a:lnTo>
                  <a:pt x="196" y="195"/>
                </a:lnTo>
                <a:lnTo>
                  <a:pt x="218" y="227"/>
                </a:lnTo>
                <a:lnTo>
                  <a:pt x="239" y="260"/>
                </a:lnTo>
                <a:lnTo>
                  <a:pt x="261" y="29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1" name="Freeform 67"/>
          <p:cNvSpPr>
            <a:spLocks noChangeArrowheads="1"/>
          </p:cNvSpPr>
          <p:nvPr/>
        </p:nvSpPr>
        <p:spPr bwMode="auto">
          <a:xfrm>
            <a:off x="7189788" y="2117725"/>
            <a:ext cx="90487" cy="803275"/>
          </a:xfrm>
          <a:custGeom>
            <a:avLst/>
            <a:gdLst>
              <a:gd name="T0" fmla="*/ 142 w 142"/>
              <a:gd name="T1" fmla="*/ 0 h 1266"/>
              <a:gd name="T2" fmla="*/ 131 w 142"/>
              <a:gd name="T3" fmla="*/ 162 h 1266"/>
              <a:gd name="T4" fmla="*/ 131 w 142"/>
              <a:gd name="T5" fmla="*/ 325 h 1266"/>
              <a:gd name="T6" fmla="*/ 131 w 142"/>
              <a:gd name="T7" fmla="*/ 487 h 1266"/>
              <a:gd name="T8" fmla="*/ 120 w 142"/>
              <a:gd name="T9" fmla="*/ 650 h 1266"/>
              <a:gd name="T10" fmla="*/ 120 w 142"/>
              <a:gd name="T11" fmla="*/ 801 h 1266"/>
              <a:gd name="T12" fmla="*/ 120 w 142"/>
              <a:gd name="T13" fmla="*/ 953 h 1266"/>
              <a:gd name="T14" fmla="*/ 120 w 142"/>
              <a:gd name="T15" fmla="*/ 1115 h 1266"/>
              <a:gd name="T16" fmla="*/ 120 w 142"/>
              <a:gd name="T17" fmla="*/ 1256 h 1266"/>
              <a:gd name="T18" fmla="*/ 0 w 142"/>
              <a:gd name="T19" fmla="*/ 1266 h 1266"/>
              <a:gd name="T20" fmla="*/ 0 w 142"/>
              <a:gd name="T21" fmla="*/ 0 h 1266"/>
              <a:gd name="T22" fmla="*/ 142 w 142"/>
              <a:gd name="T23" fmla="*/ 0 h 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2" h="1266">
                <a:moveTo>
                  <a:pt x="142" y="0"/>
                </a:moveTo>
                <a:lnTo>
                  <a:pt x="131" y="162"/>
                </a:lnTo>
                <a:lnTo>
                  <a:pt x="131" y="325"/>
                </a:lnTo>
                <a:lnTo>
                  <a:pt x="131" y="487"/>
                </a:lnTo>
                <a:lnTo>
                  <a:pt x="120" y="650"/>
                </a:lnTo>
                <a:lnTo>
                  <a:pt x="120" y="801"/>
                </a:lnTo>
                <a:lnTo>
                  <a:pt x="120" y="953"/>
                </a:lnTo>
                <a:lnTo>
                  <a:pt x="120" y="1115"/>
                </a:lnTo>
                <a:lnTo>
                  <a:pt x="120" y="1256"/>
                </a:lnTo>
                <a:lnTo>
                  <a:pt x="0" y="1266"/>
                </a:lnTo>
                <a:lnTo>
                  <a:pt x="0" y="0"/>
                </a:lnTo>
                <a:lnTo>
                  <a:pt x="142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14" name="Freeform 70"/>
          <p:cNvSpPr>
            <a:spLocks noChangeArrowheads="1"/>
          </p:cNvSpPr>
          <p:nvPr/>
        </p:nvSpPr>
        <p:spPr bwMode="auto">
          <a:xfrm>
            <a:off x="6927850" y="2852738"/>
            <a:ext cx="682625" cy="138112"/>
          </a:xfrm>
          <a:custGeom>
            <a:avLst/>
            <a:gdLst>
              <a:gd name="T0" fmla="*/ 0 w 1076"/>
              <a:gd name="T1" fmla="*/ 98 h 217"/>
              <a:gd name="T2" fmla="*/ 131 w 1076"/>
              <a:gd name="T3" fmla="*/ 98 h 217"/>
              <a:gd name="T4" fmla="*/ 261 w 1076"/>
              <a:gd name="T5" fmla="*/ 87 h 217"/>
              <a:gd name="T6" fmla="*/ 392 w 1076"/>
              <a:gd name="T7" fmla="*/ 76 h 217"/>
              <a:gd name="T8" fmla="*/ 446 w 1076"/>
              <a:gd name="T9" fmla="*/ 65 h 217"/>
              <a:gd name="T10" fmla="*/ 511 w 1076"/>
              <a:gd name="T11" fmla="*/ 54 h 217"/>
              <a:gd name="T12" fmla="*/ 565 w 1076"/>
              <a:gd name="T13" fmla="*/ 44 h 217"/>
              <a:gd name="T14" fmla="*/ 620 w 1076"/>
              <a:gd name="T15" fmla="*/ 33 h 217"/>
              <a:gd name="T16" fmla="*/ 663 w 1076"/>
              <a:gd name="T17" fmla="*/ 22 h 217"/>
              <a:gd name="T18" fmla="*/ 707 w 1076"/>
              <a:gd name="T19" fmla="*/ 11 h 217"/>
              <a:gd name="T20" fmla="*/ 761 w 1076"/>
              <a:gd name="T21" fmla="*/ 11 h 217"/>
              <a:gd name="T22" fmla="*/ 794 w 1076"/>
              <a:gd name="T23" fmla="*/ 0 h 217"/>
              <a:gd name="T24" fmla="*/ 837 w 1076"/>
              <a:gd name="T25" fmla="*/ 0 h 217"/>
              <a:gd name="T26" fmla="*/ 870 w 1076"/>
              <a:gd name="T27" fmla="*/ 0 h 217"/>
              <a:gd name="T28" fmla="*/ 892 w 1076"/>
              <a:gd name="T29" fmla="*/ 0 h 217"/>
              <a:gd name="T30" fmla="*/ 924 w 1076"/>
              <a:gd name="T31" fmla="*/ 0 h 217"/>
              <a:gd name="T32" fmla="*/ 946 w 1076"/>
              <a:gd name="T33" fmla="*/ 11 h 217"/>
              <a:gd name="T34" fmla="*/ 968 w 1076"/>
              <a:gd name="T35" fmla="*/ 11 h 217"/>
              <a:gd name="T36" fmla="*/ 1000 w 1076"/>
              <a:gd name="T37" fmla="*/ 22 h 217"/>
              <a:gd name="T38" fmla="*/ 1033 w 1076"/>
              <a:gd name="T39" fmla="*/ 44 h 217"/>
              <a:gd name="T40" fmla="*/ 1055 w 1076"/>
              <a:gd name="T41" fmla="*/ 65 h 217"/>
              <a:gd name="T42" fmla="*/ 1066 w 1076"/>
              <a:gd name="T43" fmla="*/ 87 h 217"/>
              <a:gd name="T44" fmla="*/ 1076 w 1076"/>
              <a:gd name="T45" fmla="*/ 98 h 217"/>
              <a:gd name="T46" fmla="*/ 1076 w 1076"/>
              <a:gd name="T47" fmla="*/ 108 h 217"/>
              <a:gd name="T48" fmla="*/ 1076 w 1076"/>
              <a:gd name="T49" fmla="*/ 119 h 217"/>
              <a:gd name="T50" fmla="*/ 1066 w 1076"/>
              <a:gd name="T51" fmla="*/ 119 h 217"/>
              <a:gd name="T52" fmla="*/ 1055 w 1076"/>
              <a:gd name="T53" fmla="*/ 130 h 217"/>
              <a:gd name="T54" fmla="*/ 1044 w 1076"/>
              <a:gd name="T55" fmla="*/ 130 h 217"/>
              <a:gd name="T56" fmla="*/ 1033 w 1076"/>
              <a:gd name="T57" fmla="*/ 141 h 217"/>
              <a:gd name="T58" fmla="*/ 1011 w 1076"/>
              <a:gd name="T59" fmla="*/ 141 h 217"/>
              <a:gd name="T60" fmla="*/ 989 w 1076"/>
              <a:gd name="T61" fmla="*/ 152 h 217"/>
              <a:gd name="T62" fmla="*/ 968 w 1076"/>
              <a:gd name="T63" fmla="*/ 152 h 217"/>
              <a:gd name="T64" fmla="*/ 924 w 1076"/>
              <a:gd name="T65" fmla="*/ 163 h 217"/>
              <a:gd name="T66" fmla="*/ 881 w 1076"/>
              <a:gd name="T67" fmla="*/ 163 h 217"/>
              <a:gd name="T68" fmla="*/ 848 w 1076"/>
              <a:gd name="T69" fmla="*/ 163 h 217"/>
              <a:gd name="T70" fmla="*/ 826 w 1076"/>
              <a:gd name="T71" fmla="*/ 163 h 217"/>
              <a:gd name="T72" fmla="*/ 816 w 1076"/>
              <a:gd name="T73" fmla="*/ 163 h 217"/>
              <a:gd name="T74" fmla="*/ 794 w 1076"/>
              <a:gd name="T75" fmla="*/ 163 h 217"/>
              <a:gd name="T76" fmla="*/ 761 w 1076"/>
              <a:gd name="T77" fmla="*/ 163 h 217"/>
              <a:gd name="T78" fmla="*/ 739 w 1076"/>
              <a:gd name="T79" fmla="*/ 163 h 217"/>
              <a:gd name="T80" fmla="*/ 696 w 1076"/>
              <a:gd name="T81" fmla="*/ 173 h 217"/>
              <a:gd name="T82" fmla="*/ 652 w 1076"/>
              <a:gd name="T83" fmla="*/ 173 h 217"/>
              <a:gd name="T84" fmla="*/ 609 w 1076"/>
              <a:gd name="T85" fmla="*/ 173 h 217"/>
              <a:gd name="T86" fmla="*/ 555 w 1076"/>
              <a:gd name="T87" fmla="*/ 173 h 217"/>
              <a:gd name="T88" fmla="*/ 489 w 1076"/>
              <a:gd name="T89" fmla="*/ 184 h 217"/>
              <a:gd name="T90" fmla="*/ 424 w 1076"/>
              <a:gd name="T91" fmla="*/ 184 h 217"/>
              <a:gd name="T92" fmla="*/ 348 w 1076"/>
              <a:gd name="T93" fmla="*/ 184 h 217"/>
              <a:gd name="T94" fmla="*/ 272 w 1076"/>
              <a:gd name="T95" fmla="*/ 195 h 217"/>
              <a:gd name="T96" fmla="*/ 185 w 1076"/>
              <a:gd name="T97" fmla="*/ 195 h 217"/>
              <a:gd name="T98" fmla="*/ 98 w 1076"/>
              <a:gd name="T99" fmla="*/ 206 h 217"/>
              <a:gd name="T100" fmla="*/ 0 w 1076"/>
              <a:gd name="T101" fmla="*/ 217 h 217"/>
              <a:gd name="T102" fmla="*/ 0 w 1076"/>
              <a:gd name="T103" fmla="*/ 98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6" h="217">
                <a:moveTo>
                  <a:pt x="0" y="98"/>
                </a:moveTo>
                <a:lnTo>
                  <a:pt x="131" y="98"/>
                </a:lnTo>
                <a:lnTo>
                  <a:pt x="261" y="87"/>
                </a:lnTo>
                <a:lnTo>
                  <a:pt x="392" y="76"/>
                </a:lnTo>
                <a:lnTo>
                  <a:pt x="446" y="65"/>
                </a:lnTo>
                <a:lnTo>
                  <a:pt x="511" y="54"/>
                </a:lnTo>
                <a:lnTo>
                  <a:pt x="565" y="44"/>
                </a:lnTo>
                <a:lnTo>
                  <a:pt x="620" y="33"/>
                </a:lnTo>
                <a:lnTo>
                  <a:pt x="663" y="22"/>
                </a:lnTo>
                <a:lnTo>
                  <a:pt x="707" y="11"/>
                </a:lnTo>
                <a:lnTo>
                  <a:pt x="761" y="11"/>
                </a:lnTo>
                <a:lnTo>
                  <a:pt x="794" y="0"/>
                </a:lnTo>
                <a:lnTo>
                  <a:pt x="837" y="0"/>
                </a:lnTo>
                <a:lnTo>
                  <a:pt x="870" y="0"/>
                </a:lnTo>
                <a:lnTo>
                  <a:pt x="892" y="0"/>
                </a:lnTo>
                <a:lnTo>
                  <a:pt x="924" y="0"/>
                </a:lnTo>
                <a:lnTo>
                  <a:pt x="946" y="11"/>
                </a:lnTo>
                <a:lnTo>
                  <a:pt x="968" y="11"/>
                </a:lnTo>
                <a:lnTo>
                  <a:pt x="1000" y="22"/>
                </a:lnTo>
                <a:lnTo>
                  <a:pt x="1033" y="44"/>
                </a:lnTo>
                <a:lnTo>
                  <a:pt x="1055" y="65"/>
                </a:lnTo>
                <a:lnTo>
                  <a:pt x="1066" y="87"/>
                </a:lnTo>
                <a:lnTo>
                  <a:pt x="1076" y="98"/>
                </a:lnTo>
                <a:lnTo>
                  <a:pt x="1076" y="108"/>
                </a:lnTo>
                <a:lnTo>
                  <a:pt x="1076" y="119"/>
                </a:lnTo>
                <a:lnTo>
                  <a:pt x="1066" y="119"/>
                </a:lnTo>
                <a:lnTo>
                  <a:pt x="1055" y="130"/>
                </a:lnTo>
                <a:lnTo>
                  <a:pt x="1044" y="130"/>
                </a:lnTo>
                <a:lnTo>
                  <a:pt x="1033" y="141"/>
                </a:lnTo>
                <a:lnTo>
                  <a:pt x="1011" y="141"/>
                </a:lnTo>
                <a:lnTo>
                  <a:pt x="989" y="152"/>
                </a:lnTo>
                <a:lnTo>
                  <a:pt x="968" y="152"/>
                </a:lnTo>
                <a:lnTo>
                  <a:pt x="924" y="163"/>
                </a:lnTo>
                <a:lnTo>
                  <a:pt x="881" y="163"/>
                </a:lnTo>
                <a:lnTo>
                  <a:pt x="848" y="163"/>
                </a:lnTo>
                <a:lnTo>
                  <a:pt x="826" y="163"/>
                </a:lnTo>
                <a:lnTo>
                  <a:pt x="816" y="163"/>
                </a:lnTo>
                <a:lnTo>
                  <a:pt x="794" y="163"/>
                </a:lnTo>
                <a:lnTo>
                  <a:pt x="761" y="163"/>
                </a:lnTo>
                <a:lnTo>
                  <a:pt x="739" y="163"/>
                </a:lnTo>
                <a:lnTo>
                  <a:pt x="696" y="173"/>
                </a:lnTo>
                <a:lnTo>
                  <a:pt x="652" y="173"/>
                </a:lnTo>
                <a:lnTo>
                  <a:pt x="609" y="173"/>
                </a:lnTo>
                <a:lnTo>
                  <a:pt x="555" y="173"/>
                </a:lnTo>
                <a:lnTo>
                  <a:pt x="489" y="184"/>
                </a:lnTo>
                <a:lnTo>
                  <a:pt x="424" y="184"/>
                </a:lnTo>
                <a:lnTo>
                  <a:pt x="348" y="184"/>
                </a:lnTo>
                <a:lnTo>
                  <a:pt x="272" y="195"/>
                </a:lnTo>
                <a:lnTo>
                  <a:pt x="185" y="195"/>
                </a:lnTo>
                <a:lnTo>
                  <a:pt x="98" y="206"/>
                </a:lnTo>
                <a:lnTo>
                  <a:pt x="0" y="217"/>
                </a:lnTo>
                <a:lnTo>
                  <a:pt x="0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1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itchFamily="49" charset="-122"/>
                <a:ea typeface="楷体" pitchFamily="49" charset="-122"/>
              </a:rPr>
              <a:t>河</a:t>
            </a:r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滩</a:t>
            </a:r>
          </a:p>
        </p:txBody>
      </p:sp>
      <p:sp>
        <p:nvSpPr>
          <p:cNvPr id="26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整体要紧凑，又字窄小，亻撇和竖要长，右边四横匀称、上下两横稍长。</a:t>
            </a: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滩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60663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tān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15963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15963" y="3735388"/>
            <a:ext cx="349726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海滩   沙滩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15963" y="4132263"/>
            <a:ext cx="40386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孩子们快乐地在河滩上 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玩耍。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963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T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氵</a:t>
            </a:r>
          </a:p>
        </p:txBody>
      </p:sp>
      <p:grpSp>
        <p:nvGrpSpPr>
          <p:cNvPr id="29729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6" name="圆角矩形 35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7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9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51325" y="2028825"/>
            <a:ext cx="6223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天</a:t>
            </a:r>
            <a:endParaRPr lang="en-US" altLang="zh-CN" sz="3200" b="1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窗</a:t>
            </a:r>
          </a:p>
        </p:txBody>
      </p:sp>
      <p:pic>
        <p:nvPicPr>
          <p:cNvPr id="6" name="Picture 9" descr="C:\Users\Administrator\AppData\Roaming\Tencent\Users\541737432\QQ\WinTemp\RichOle\55(2G7_O[M0B1H]XPP6~73W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0663" y="1373188"/>
            <a:ext cx="4043362" cy="2566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 descr="C:\Users\Administrator\AppData\Roaming\Tencent\Users\541737432\QQ\WinTemp\RichOle\8)UT[%3$TCU@8{TZ@6KNWA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1400" y="1349375"/>
            <a:ext cx="4041775" cy="2566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箭头连接符 7"/>
          <p:cNvCxnSpPr/>
          <p:nvPr/>
        </p:nvCxnSpPr>
        <p:spPr>
          <a:xfrm flipH="1" flipV="1">
            <a:off x="2749550" y="1773238"/>
            <a:ext cx="1514475" cy="6143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4851400" y="2324100"/>
            <a:ext cx="3033713" cy="128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82" name="Freeform 42"/>
          <p:cNvSpPr>
            <a:spLocks noChangeArrowheads="1"/>
          </p:cNvSpPr>
          <p:nvPr/>
        </p:nvSpPr>
        <p:spPr bwMode="auto">
          <a:xfrm>
            <a:off x="5959475" y="2198688"/>
            <a:ext cx="131763" cy="617537"/>
          </a:xfrm>
          <a:custGeom>
            <a:avLst/>
            <a:gdLst>
              <a:gd name="T0" fmla="*/ 0 w 206"/>
              <a:gd name="T1" fmla="*/ 758 h 974"/>
              <a:gd name="T2" fmla="*/ 0 w 206"/>
              <a:gd name="T3" fmla="*/ 725 h 974"/>
              <a:gd name="T4" fmla="*/ 11 w 206"/>
              <a:gd name="T5" fmla="*/ 682 h 974"/>
              <a:gd name="T6" fmla="*/ 11 w 206"/>
              <a:gd name="T7" fmla="*/ 628 h 974"/>
              <a:gd name="T8" fmla="*/ 22 w 206"/>
              <a:gd name="T9" fmla="*/ 531 h 974"/>
              <a:gd name="T10" fmla="*/ 43 w 206"/>
              <a:gd name="T11" fmla="*/ 401 h 974"/>
              <a:gd name="T12" fmla="*/ 43 w 206"/>
              <a:gd name="T13" fmla="*/ 292 h 974"/>
              <a:gd name="T14" fmla="*/ 43 w 206"/>
              <a:gd name="T15" fmla="*/ 195 h 974"/>
              <a:gd name="T16" fmla="*/ 32 w 206"/>
              <a:gd name="T17" fmla="*/ 87 h 974"/>
              <a:gd name="T18" fmla="*/ 22 w 206"/>
              <a:gd name="T19" fmla="*/ 54 h 974"/>
              <a:gd name="T20" fmla="*/ 32 w 206"/>
              <a:gd name="T21" fmla="*/ 11 h 974"/>
              <a:gd name="T22" fmla="*/ 65 w 206"/>
              <a:gd name="T23" fmla="*/ 11 h 974"/>
              <a:gd name="T24" fmla="*/ 98 w 206"/>
              <a:gd name="T25" fmla="*/ 11 h 974"/>
              <a:gd name="T26" fmla="*/ 152 w 206"/>
              <a:gd name="T27" fmla="*/ 33 h 974"/>
              <a:gd name="T28" fmla="*/ 206 w 206"/>
              <a:gd name="T29" fmla="*/ 54 h 974"/>
              <a:gd name="T30" fmla="*/ 196 w 206"/>
              <a:gd name="T31" fmla="*/ 184 h 974"/>
              <a:gd name="T32" fmla="*/ 185 w 206"/>
              <a:gd name="T33" fmla="*/ 314 h 974"/>
              <a:gd name="T34" fmla="*/ 174 w 206"/>
              <a:gd name="T35" fmla="*/ 422 h 974"/>
              <a:gd name="T36" fmla="*/ 174 w 206"/>
              <a:gd name="T37" fmla="*/ 520 h 974"/>
              <a:gd name="T38" fmla="*/ 163 w 206"/>
              <a:gd name="T39" fmla="*/ 606 h 974"/>
              <a:gd name="T40" fmla="*/ 152 w 206"/>
              <a:gd name="T41" fmla="*/ 671 h 974"/>
              <a:gd name="T42" fmla="*/ 152 w 206"/>
              <a:gd name="T43" fmla="*/ 736 h 974"/>
              <a:gd name="T44" fmla="*/ 141 w 206"/>
              <a:gd name="T45" fmla="*/ 780 h 974"/>
              <a:gd name="T46" fmla="*/ 130 w 206"/>
              <a:gd name="T47" fmla="*/ 866 h 974"/>
              <a:gd name="T48" fmla="*/ 109 w 206"/>
              <a:gd name="T49" fmla="*/ 920 h 974"/>
              <a:gd name="T50" fmla="*/ 98 w 206"/>
              <a:gd name="T51" fmla="*/ 964 h 974"/>
              <a:gd name="T52" fmla="*/ 76 w 206"/>
              <a:gd name="T53" fmla="*/ 974 h 974"/>
              <a:gd name="T54" fmla="*/ 54 w 206"/>
              <a:gd name="T55" fmla="*/ 964 h 974"/>
              <a:gd name="T56" fmla="*/ 32 w 206"/>
              <a:gd name="T57" fmla="*/ 942 h 974"/>
              <a:gd name="T58" fmla="*/ 22 w 206"/>
              <a:gd name="T59" fmla="*/ 909 h 974"/>
              <a:gd name="T60" fmla="*/ 11 w 206"/>
              <a:gd name="T61" fmla="*/ 844 h 974"/>
              <a:gd name="T62" fmla="*/ 0 w 206"/>
              <a:gd name="T63" fmla="*/ 79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974">
                <a:moveTo>
                  <a:pt x="0" y="769"/>
                </a:moveTo>
                <a:lnTo>
                  <a:pt x="0" y="758"/>
                </a:lnTo>
                <a:lnTo>
                  <a:pt x="0" y="747"/>
                </a:lnTo>
                <a:lnTo>
                  <a:pt x="0" y="725"/>
                </a:lnTo>
                <a:lnTo>
                  <a:pt x="0" y="704"/>
                </a:lnTo>
                <a:lnTo>
                  <a:pt x="11" y="682"/>
                </a:lnTo>
                <a:lnTo>
                  <a:pt x="11" y="660"/>
                </a:lnTo>
                <a:lnTo>
                  <a:pt x="11" y="628"/>
                </a:lnTo>
                <a:lnTo>
                  <a:pt x="22" y="596"/>
                </a:lnTo>
                <a:lnTo>
                  <a:pt x="22" y="531"/>
                </a:lnTo>
                <a:lnTo>
                  <a:pt x="32" y="466"/>
                </a:lnTo>
                <a:lnTo>
                  <a:pt x="43" y="401"/>
                </a:lnTo>
                <a:lnTo>
                  <a:pt x="43" y="325"/>
                </a:lnTo>
                <a:lnTo>
                  <a:pt x="43" y="292"/>
                </a:lnTo>
                <a:lnTo>
                  <a:pt x="43" y="260"/>
                </a:lnTo>
                <a:lnTo>
                  <a:pt x="43" y="195"/>
                </a:lnTo>
                <a:lnTo>
                  <a:pt x="32" y="141"/>
                </a:lnTo>
                <a:lnTo>
                  <a:pt x="32" y="87"/>
                </a:lnTo>
                <a:lnTo>
                  <a:pt x="22" y="76"/>
                </a:lnTo>
                <a:lnTo>
                  <a:pt x="22" y="54"/>
                </a:lnTo>
                <a:lnTo>
                  <a:pt x="32" y="33"/>
                </a:lnTo>
                <a:lnTo>
                  <a:pt x="32" y="11"/>
                </a:lnTo>
                <a:lnTo>
                  <a:pt x="54" y="0"/>
                </a:lnTo>
                <a:lnTo>
                  <a:pt x="65" y="11"/>
                </a:lnTo>
                <a:lnTo>
                  <a:pt x="87" y="11"/>
                </a:lnTo>
                <a:lnTo>
                  <a:pt x="98" y="11"/>
                </a:lnTo>
                <a:lnTo>
                  <a:pt x="119" y="22"/>
                </a:lnTo>
                <a:lnTo>
                  <a:pt x="152" y="33"/>
                </a:lnTo>
                <a:lnTo>
                  <a:pt x="174" y="44"/>
                </a:lnTo>
                <a:lnTo>
                  <a:pt x="206" y="54"/>
                </a:lnTo>
                <a:lnTo>
                  <a:pt x="196" y="119"/>
                </a:lnTo>
                <a:lnTo>
                  <a:pt x="196" y="184"/>
                </a:lnTo>
                <a:lnTo>
                  <a:pt x="196" y="249"/>
                </a:lnTo>
                <a:lnTo>
                  <a:pt x="185" y="314"/>
                </a:lnTo>
                <a:lnTo>
                  <a:pt x="185" y="368"/>
                </a:lnTo>
                <a:lnTo>
                  <a:pt x="174" y="422"/>
                </a:lnTo>
                <a:lnTo>
                  <a:pt x="174" y="466"/>
                </a:lnTo>
                <a:lnTo>
                  <a:pt x="174" y="520"/>
                </a:lnTo>
                <a:lnTo>
                  <a:pt x="163" y="563"/>
                </a:lnTo>
                <a:lnTo>
                  <a:pt x="163" y="606"/>
                </a:lnTo>
                <a:lnTo>
                  <a:pt x="163" y="639"/>
                </a:lnTo>
                <a:lnTo>
                  <a:pt x="152" y="671"/>
                </a:lnTo>
                <a:lnTo>
                  <a:pt x="152" y="704"/>
                </a:lnTo>
                <a:lnTo>
                  <a:pt x="152" y="736"/>
                </a:lnTo>
                <a:lnTo>
                  <a:pt x="152" y="758"/>
                </a:lnTo>
                <a:lnTo>
                  <a:pt x="141" y="780"/>
                </a:lnTo>
                <a:lnTo>
                  <a:pt x="141" y="823"/>
                </a:lnTo>
                <a:lnTo>
                  <a:pt x="130" y="866"/>
                </a:lnTo>
                <a:lnTo>
                  <a:pt x="119" y="899"/>
                </a:lnTo>
                <a:lnTo>
                  <a:pt x="109" y="920"/>
                </a:lnTo>
                <a:lnTo>
                  <a:pt x="98" y="942"/>
                </a:lnTo>
                <a:lnTo>
                  <a:pt x="98" y="964"/>
                </a:lnTo>
                <a:lnTo>
                  <a:pt x="87" y="964"/>
                </a:lnTo>
                <a:lnTo>
                  <a:pt x="76" y="974"/>
                </a:lnTo>
                <a:lnTo>
                  <a:pt x="65" y="964"/>
                </a:lnTo>
                <a:lnTo>
                  <a:pt x="54" y="964"/>
                </a:lnTo>
                <a:lnTo>
                  <a:pt x="43" y="953"/>
                </a:lnTo>
                <a:lnTo>
                  <a:pt x="32" y="942"/>
                </a:lnTo>
                <a:lnTo>
                  <a:pt x="32" y="920"/>
                </a:lnTo>
                <a:lnTo>
                  <a:pt x="22" y="909"/>
                </a:lnTo>
                <a:lnTo>
                  <a:pt x="22" y="888"/>
                </a:lnTo>
                <a:lnTo>
                  <a:pt x="11" y="844"/>
                </a:lnTo>
                <a:lnTo>
                  <a:pt x="0" y="823"/>
                </a:lnTo>
                <a:lnTo>
                  <a:pt x="0" y="790"/>
                </a:lnTo>
                <a:lnTo>
                  <a:pt x="0" y="76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3" name="Freeform 43"/>
          <p:cNvSpPr>
            <a:spLocks noChangeArrowheads="1"/>
          </p:cNvSpPr>
          <p:nvPr/>
        </p:nvSpPr>
        <p:spPr bwMode="auto">
          <a:xfrm>
            <a:off x="6021388" y="2143125"/>
            <a:ext cx="593725" cy="584200"/>
          </a:xfrm>
          <a:custGeom>
            <a:avLst/>
            <a:gdLst>
              <a:gd name="T0" fmla="*/ 826 w 935"/>
              <a:gd name="T1" fmla="*/ 541 h 920"/>
              <a:gd name="T2" fmla="*/ 815 w 935"/>
              <a:gd name="T3" fmla="*/ 627 h 920"/>
              <a:gd name="T4" fmla="*/ 804 w 935"/>
              <a:gd name="T5" fmla="*/ 714 h 920"/>
              <a:gd name="T6" fmla="*/ 782 w 935"/>
              <a:gd name="T7" fmla="*/ 779 h 920"/>
              <a:gd name="T8" fmla="*/ 750 w 935"/>
              <a:gd name="T9" fmla="*/ 833 h 920"/>
              <a:gd name="T10" fmla="*/ 728 w 935"/>
              <a:gd name="T11" fmla="*/ 876 h 920"/>
              <a:gd name="T12" fmla="*/ 706 w 935"/>
              <a:gd name="T13" fmla="*/ 909 h 920"/>
              <a:gd name="T14" fmla="*/ 685 w 935"/>
              <a:gd name="T15" fmla="*/ 920 h 920"/>
              <a:gd name="T16" fmla="*/ 663 w 935"/>
              <a:gd name="T17" fmla="*/ 920 h 920"/>
              <a:gd name="T18" fmla="*/ 641 w 935"/>
              <a:gd name="T19" fmla="*/ 920 h 920"/>
              <a:gd name="T20" fmla="*/ 630 w 935"/>
              <a:gd name="T21" fmla="*/ 898 h 920"/>
              <a:gd name="T22" fmla="*/ 630 w 935"/>
              <a:gd name="T23" fmla="*/ 876 h 920"/>
              <a:gd name="T24" fmla="*/ 619 w 935"/>
              <a:gd name="T25" fmla="*/ 822 h 920"/>
              <a:gd name="T26" fmla="*/ 576 w 935"/>
              <a:gd name="T27" fmla="*/ 757 h 920"/>
              <a:gd name="T28" fmla="*/ 522 w 935"/>
              <a:gd name="T29" fmla="*/ 703 h 920"/>
              <a:gd name="T30" fmla="*/ 500 w 935"/>
              <a:gd name="T31" fmla="*/ 682 h 920"/>
              <a:gd name="T32" fmla="*/ 478 w 935"/>
              <a:gd name="T33" fmla="*/ 671 h 920"/>
              <a:gd name="T34" fmla="*/ 478 w 935"/>
              <a:gd name="T35" fmla="*/ 649 h 920"/>
              <a:gd name="T36" fmla="*/ 489 w 935"/>
              <a:gd name="T37" fmla="*/ 638 h 920"/>
              <a:gd name="T38" fmla="*/ 511 w 935"/>
              <a:gd name="T39" fmla="*/ 638 h 920"/>
              <a:gd name="T40" fmla="*/ 532 w 935"/>
              <a:gd name="T41" fmla="*/ 638 h 920"/>
              <a:gd name="T42" fmla="*/ 598 w 935"/>
              <a:gd name="T43" fmla="*/ 638 h 920"/>
              <a:gd name="T44" fmla="*/ 652 w 935"/>
              <a:gd name="T45" fmla="*/ 617 h 920"/>
              <a:gd name="T46" fmla="*/ 674 w 935"/>
              <a:gd name="T47" fmla="*/ 584 h 920"/>
              <a:gd name="T48" fmla="*/ 674 w 935"/>
              <a:gd name="T49" fmla="*/ 541 h 920"/>
              <a:gd name="T50" fmla="*/ 685 w 935"/>
              <a:gd name="T51" fmla="*/ 476 h 920"/>
              <a:gd name="T52" fmla="*/ 695 w 935"/>
              <a:gd name="T53" fmla="*/ 389 h 920"/>
              <a:gd name="T54" fmla="*/ 706 w 935"/>
              <a:gd name="T55" fmla="*/ 303 h 920"/>
              <a:gd name="T56" fmla="*/ 695 w 935"/>
              <a:gd name="T57" fmla="*/ 238 h 920"/>
              <a:gd name="T58" fmla="*/ 695 w 935"/>
              <a:gd name="T59" fmla="*/ 194 h 920"/>
              <a:gd name="T60" fmla="*/ 685 w 935"/>
              <a:gd name="T61" fmla="*/ 162 h 920"/>
              <a:gd name="T62" fmla="*/ 641 w 935"/>
              <a:gd name="T63" fmla="*/ 151 h 920"/>
              <a:gd name="T64" fmla="*/ 587 w 935"/>
              <a:gd name="T65" fmla="*/ 140 h 920"/>
              <a:gd name="T66" fmla="*/ 554 w 935"/>
              <a:gd name="T67" fmla="*/ 140 h 920"/>
              <a:gd name="T68" fmla="*/ 489 w 935"/>
              <a:gd name="T69" fmla="*/ 151 h 920"/>
              <a:gd name="T70" fmla="*/ 413 w 935"/>
              <a:gd name="T71" fmla="*/ 162 h 920"/>
              <a:gd name="T72" fmla="*/ 326 w 935"/>
              <a:gd name="T73" fmla="*/ 184 h 920"/>
              <a:gd name="T74" fmla="*/ 228 w 935"/>
              <a:gd name="T75" fmla="*/ 216 h 920"/>
              <a:gd name="T76" fmla="*/ 108 w 935"/>
              <a:gd name="T77" fmla="*/ 238 h 920"/>
              <a:gd name="T78" fmla="*/ 32 w 935"/>
              <a:gd name="T79" fmla="*/ 238 h 920"/>
              <a:gd name="T80" fmla="*/ 0 w 935"/>
              <a:gd name="T81" fmla="*/ 140 h 920"/>
              <a:gd name="T82" fmla="*/ 65 w 935"/>
              <a:gd name="T83" fmla="*/ 140 h 920"/>
              <a:gd name="T84" fmla="*/ 152 w 935"/>
              <a:gd name="T85" fmla="*/ 130 h 920"/>
              <a:gd name="T86" fmla="*/ 239 w 935"/>
              <a:gd name="T87" fmla="*/ 119 h 920"/>
              <a:gd name="T88" fmla="*/ 348 w 935"/>
              <a:gd name="T89" fmla="*/ 86 h 920"/>
              <a:gd name="T90" fmla="*/ 445 w 935"/>
              <a:gd name="T91" fmla="*/ 75 h 920"/>
              <a:gd name="T92" fmla="*/ 522 w 935"/>
              <a:gd name="T93" fmla="*/ 54 h 920"/>
              <a:gd name="T94" fmla="*/ 565 w 935"/>
              <a:gd name="T95" fmla="*/ 43 h 920"/>
              <a:gd name="T96" fmla="*/ 598 w 935"/>
              <a:gd name="T97" fmla="*/ 21 h 920"/>
              <a:gd name="T98" fmla="*/ 641 w 935"/>
              <a:gd name="T99" fmla="*/ 10 h 920"/>
              <a:gd name="T100" fmla="*/ 695 w 935"/>
              <a:gd name="T101" fmla="*/ 10 h 920"/>
              <a:gd name="T102" fmla="*/ 750 w 935"/>
              <a:gd name="T103" fmla="*/ 32 h 920"/>
              <a:gd name="T104" fmla="*/ 793 w 935"/>
              <a:gd name="T105" fmla="*/ 54 h 920"/>
              <a:gd name="T106" fmla="*/ 848 w 935"/>
              <a:gd name="T107" fmla="*/ 86 h 920"/>
              <a:gd name="T108" fmla="*/ 891 w 935"/>
              <a:gd name="T109" fmla="*/ 119 h 920"/>
              <a:gd name="T110" fmla="*/ 913 w 935"/>
              <a:gd name="T111" fmla="*/ 140 h 920"/>
              <a:gd name="T112" fmla="*/ 935 w 935"/>
              <a:gd name="T113" fmla="*/ 162 h 920"/>
              <a:gd name="T114" fmla="*/ 935 w 935"/>
              <a:gd name="T115" fmla="*/ 194 h 920"/>
              <a:gd name="T116" fmla="*/ 902 w 935"/>
              <a:gd name="T117" fmla="*/ 227 h 920"/>
              <a:gd name="T118" fmla="*/ 880 w 935"/>
              <a:gd name="T119" fmla="*/ 259 h 920"/>
              <a:gd name="T120" fmla="*/ 859 w 935"/>
              <a:gd name="T121" fmla="*/ 314 h 920"/>
              <a:gd name="T122" fmla="*/ 848 w 935"/>
              <a:gd name="T123" fmla="*/ 389 h 920"/>
              <a:gd name="T124" fmla="*/ 837 w 935"/>
              <a:gd name="T125" fmla="*/ 487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0">
                <a:moveTo>
                  <a:pt x="837" y="487"/>
                </a:moveTo>
                <a:lnTo>
                  <a:pt x="826" y="541"/>
                </a:lnTo>
                <a:lnTo>
                  <a:pt x="826" y="584"/>
                </a:lnTo>
                <a:lnTo>
                  <a:pt x="815" y="627"/>
                </a:lnTo>
                <a:lnTo>
                  <a:pt x="804" y="671"/>
                </a:lnTo>
                <a:lnTo>
                  <a:pt x="804" y="714"/>
                </a:lnTo>
                <a:lnTo>
                  <a:pt x="793" y="746"/>
                </a:lnTo>
                <a:lnTo>
                  <a:pt x="782" y="779"/>
                </a:lnTo>
                <a:lnTo>
                  <a:pt x="761" y="811"/>
                </a:lnTo>
                <a:lnTo>
                  <a:pt x="750" y="833"/>
                </a:lnTo>
                <a:lnTo>
                  <a:pt x="739" y="855"/>
                </a:lnTo>
                <a:lnTo>
                  <a:pt x="728" y="876"/>
                </a:lnTo>
                <a:lnTo>
                  <a:pt x="717" y="887"/>
                </a:lnTo>
                <a:lnTo>
                  <a:pt x="706" y="909"/>
                </a:lnTo>
                <a:lnTo>
                  <a:pt x="695" y="909"/>
                </a:lnTo>
                <a:lnTo>
                  <a:pt x="685" y="920"/>
                </a:lnTo>
                <a:lnTo>
                  <a:pt x="674" y="920"/>
                </a:lnTo>
                <a:lnTo>
                  <a:pt x="663" y="920"/>
                </a:lnTo>
                <a:lnTo>
                  <a:pt x="652" y="920"/>
                </a:lnTo>
                <a:lnTo>
                  <a:pt x="641" y="920"/>
                </a:lnTo>
                <a:lnTo>
                  <a:pt x="641" y="909"/>
                </a:lnTo>
                <a:lnTo>
                  <a:pt x="630" y="898"/>
                </a:lnTo>
                <a:lnTo>
                  <a:pt x="630" y="887"/>
                </a:lnTo>
                <a:lnTo>
                  <a:pt x="630" y="876"/>
                </a:lnTo>
                <a:lnTo>
                  <a:pt x="630" y="855"/>
                </a:lnTo>
                <a:lnTo>
                  <a:pt x="619" y="822"/>
                </a:lnTo>
                <a:lnTo>
                  <a:pt x="598" y="790"/>
                </a:lnTo>
                <a:lnTo>
                  <a:pt x="576" y="757"/>
                </a:lnTo>
                <a:lnTo>
                  <a:pt x="543" y="725"/>
                </a:lnTo>
                <a:lnTo>
                  <a:pt x="522" y="703"/>
                </a:lnTo>
                <a:lnTo>
                  <a:pt x="511" y="692"/>
                </a:lnTo>
                <a:lnTo>
                  <a:pt x="500" y="682"/>
                </a:lnTo>
                <a:lnTo>
                  <a:pt x="489" y="671"/>
                </a:lnTo>
                <a:lnTo>
                  <a:pt x="478" y="671"/>
                </a:lnTo>
                <a:lnTo>
                  <a:pt x="478" y="660"/>
                </a:lnTo>
                <a:lnTo>
                  <a:pt x="478" y="649"/>
                </a:lnTo>
                <a:lnTo>
                  <a:pt x="478" y="638"/>
                </a:lnTo>
                <a:lnTo>
                  <a:pt x="489" y="638"/>
                </a:lnTo>
                <a:lnTo>
                  <a:pt x="500" y="638"/>
                </a:lnTo>
                <a:lnTo>
                  <a:pt x="511" y="638"/>
                </a:lnTo>
                <a:lnTo>
                  <a:pt x="522" y="638"/>
                </a:lnTo>
                <a:lnTo>
                  <a:pt x="532" y="638"/>
                </a:lnTo>
                <a:lnTo>
                  <a:pt x="554" y="638"/>
                </a:lnTo>
                <a:lnTo>
                  <a:pt x="598" y="638"/>
                </a:lnTo>
                <a:lnTo>
                  <a:pt x="630" y="627"/>
                </a:lnTo>
                <a:lnTo>
                  <a:pt x="652" y="617"/>
                </a:lnTo>
                <a:lnTo>
                  <a:pt x="663" y="606"/>
                </a:lnTo>
                <a:lnTo>
                  <a:pt x="674" y="584"/>
                </a:lnTo>
                <a:lnTo>
                  <a:pt x="674" y="573"/>
                </a:lnTo>
                <a:lnTo>
                  <a:pt x="674" y="541"/>
                </a:lnTo>
                <a:lnTo>
                  <a:pt x="685" y="519"/>
                </a:lnTo>
                <a:lnTo>
                  <a:pt x="685" y="476"/>
                </a:lnTo>
                <a:lnTo>
                  <a:pt x="695" y="433"/>
                </a:lnTo>
                <a:lnTo>
                  <a:pt x="695" y="389"/>
                </a:lnTo>
                <a:lnTo>
                  <a:pt x="695" y="346"/>
                </a:lnTo>
                <a:lnTo>
                  <a:pt x="706" y="303"/>
                </a:lnTo>
                <a:lnTo>
                  <a:pt x="695" y="270"/>
                </a:lnTo>
                <a:lnTo>
                  <a:pt x="695" y="238"/>
                </a:lnTo>
                <a:lnTo>
                  <a:pt x="695" y="216"/>
                </a:lnTo>
                <a:lnTo>
                  <a:pt x="695" y="194"/>
                </a:lnTo>
                <a:lnTo>
                  <a:pt x="685" y="173"/>
                </a:lnTo>
                <a:lnTo>
                  <a:pt x="685" y="162"/>
                </a:lnTo>
                <a:lnTo>
                  <a:pt x="663" y="151"/>
                </a:lnTo>
                <a:lnTo>
                  <a:pt x="641" y="151"/>
                </a:lnTo>
                <a:lnTo>
                  <a:pt x="619" y="140"/>
                </a:lnTo>
                <a:lnTo>
                  <a:pt x="587" y="140"/>
                </a:lnTo>
                <a:lnTo>
                  <a:pt x="576" y="140"/>
                </a:lnTo>
                <a:lnTo>
                  <a:pt x="554" y="140"/>
                </a:lnTo>
                <a:lnTo>
                  <a:pt x="522" y="140"/>
                </a:lnTo>
                <a:lnTo>
                  <a:pt x="489" y="151"/>
                </a:lnTo>
                <a:lnTo>
                  <a:pt x="456" y="162"/>
                </a:lnTo>
                <a:lnTo>
                  <a:pt x="413" y="162"/>
                </a:lnTo>
                <a:lnTo>
                  <a:pt x="369" y="173"/>
                </a:lnTo>
                <a:lnTo>
                  <a:pt x="326" y="184"/>
                </a:lnTo>
                <a:lnTo>
                  <a:pt x="282" y="205"/>
                </a:lnTo>
                <a:lnTo>
                  <a:pt x="228" y="216"/>
                </a:lnTo>
                <a:lnTo>
                  <a:pt x="141" y="227"/>
                </a:lnTo>
                <a:lnTo>
                  <a:pt x="108" y="238"/>
                </a:lnTo>
                <a:lnTo>
                  <a:pt x="65" y="238"/>
                </a:lnTo>
                <a:lnTo>
                  <a:pt x="32" y="238"/>
                </a:lnTo>
                <a:lnTo>
                  <a:pt x="0" y="238"/>
                </a:lnTo>
                <a:lnTo>
                  <a:pt x="0" y="140"/>
                </a:lnTo>
                <a:lnTo>
                  <a:pt x="32" y="140"/>
                </a:lnTo>
                <a:lnTo>
                  <a:pt x="65" y="140"/>
                </a:lnTo>
                <a:lnTo>
                  <a:pt x="108" y="130"/>
                </a:lnTo>
                <a:lnTo>
                  <a:pt x="152" y="130"/>
                </a:lnTo>
                <a:lnTo>
                  <a:pt x="195" y="119"/>
                </a:lnTo>
                <a:lnTo>
                  <a:pt x="239" y="119"/>
                </a:lnTo>
                <a:lnTo>
                  <a:pt x="293" y="108"/>
                </a:lnTo>
                <a:lnTo>
                  <a:pt x="348" y="86"/>
                </a:lnTo>
                <a:lnTo>
                  <a:pt x="402" y="75"/>
                </a:lnTo>
                <a:lnTo>
                  <a:pt x="445" y="75"/>
                </a:lnTo>
                <a:lnTo>
                  <a:pt x="489" y="65"/>
                </a:lnTo>
                <a:lnTo>
                  <a:pt x="522" y="54"/>
                </a:lnTo>
                <a:lnTo>
                  <a:pt x="554" y="43"/>
                </a:lnTo>
                <a:lnTo>
                  <a:pt x="565" y="43"/>
                </a:lnTo>
                <a:lnTo>
                  <a:pt x="587" y="32"/>
                </a:lnTo>
                <a:lnTo>
                  <a:pt x="598" y="21"/>
                </a:lnTo>
                <a:lnTo>
                  <a:pt x="619" y="10"/>
                </a:lnTo>
                <a:lnTo>
                  <a:pt x="641" y="10"/>
                </a:lnTo>
                <a:lnTo>
                  <a:pt x="663" y="0"/>
                </a:lnTo>
                <a:lnTo>
                  <a:pt x="695" y="10"/>
                </a:lnTo>
                <a:lnTo>
                  <a:pt x="728" y="21"/>
                </a:lnTo>
                <a:lnTo>
                  <a:pt x="750" y="32"/>
                </a:lnTo>
                <a:lnTo>
                  <a:pt x="772" y="43"/>
                </a:lnTo>
                <a:lnTo>
                  <a:pt x="793" y="54"/>
                </a:lnTo>
                <a:lnTo>
                  <a:pt x="826" y="65"/>
                </a:lnTo>
                <a:lnTo>
                  <a:pt x="848" y="86"/>
                </a:lnTo>
                <a:lnTo>
                  <a:pt x="869" y="97"/>
                </a:lnTo>
                <a:lnTo>
                  <a:pt x="891" y="119"/>
                </a:lnTo>
                <a:lnTo>
                  <a:pt x="902" y="130"/>
                </a:lnTo>
                <a:lnTo>
                  <a:pt x="913" y="140"/>
                </a:lnTo>
                <a:lnTo>
                  <a:pt x="924" y="151"/>
                </a:lnTo>
                <a:lnTo>
                  <a:pt x="935" y="162"/>
                </a:lnTo>
                <a:lnTo>
                  <a:pt x="935" y="173"/>
                </a:lnTo>
                <a:lnTo>
                  <a:pt x="935" y="194"/>
                </a:lnTo>
                <a:lnTo>
                  <a:pt x="924" y="205"/>
                </a:lnTo>
                <a:lnTo>
                  <a:pt x="902" y="227"/>
                </a:lnTo>
                <a:lnTo>
                  <a:pt x="891" y="238"/>
                </a:lnTo>
                <a:lnTo>
                  <a:pt x="880" y="259"/>
                </a:lnTo>
                <a:lnTo>
                  <a:pt x="869" y="281"/>
                </a:lnTo>
                <a:lnTo>
                  <a:pt x="859" y="314"/>
                </a:lnTo>
                <a:lnTo>
                  <a:pt x="859" y="346"/>
                </a:lnTo>
                <a:lnTo>
                  <a:pt x="848" y="389"/>
                </a:lnTo>
                <a:lnTo>
                  <a:pt x="837" y="433"/>
                </a:lnTo>
                <a:lnTo>
                  <a:pt x="837" y="4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5" name="Freeform 45"/>
          <p:cNvSpPr>
            <a:spLocks noChangeArrowheads="1"/>
          </p:cNvSpPr>
          <p:nvPr/>
        </p:nvSpPr>
        <p:spPr bwMode="auto">
          <a:xfrm>
            <a:off x="6919913" y="1792288"/>
            <a:ext cx="427037" cy="509587"/>
          </a:xfrm>
          <a:custGeom>
            <a:avLst/>
            <a:gdLst>
              <a:gd name="T0" fmla="*/ 185 w 674"/>
              <a:gd name="T1" fmla="*/ 562 h 801"/>
              <a:gd name="T2" fmla="*/ 250 w 674"/>
              <a:gd name="T3" fmla="*/ 476 h 801"/>
              <a:gd name="T4" fmla="*/ 315 w 674"/>
              <a:gd name="T5" fmla="*/ 389 h 801"/>
              <a:gd name="T6" fmla="*/ 370 w 674"/>
              <a:gd name="T7" fmla="*/ 292 h 801"/>
              <a:gd name="T8" fmla="*/ 413 w 674"/>
              <a:gd name="T9" fmla="*/ 205 h 801"/>
              <a:gd name="T10" fmla="*/ 446 w 674"/>
              <a:gd name="T11" fmla="*/ 130 h 801"/>
              <a:gd name="T12" fmla="*/ 457 w 674"/>
              <a:gd name="T13" fmla="*/ 86 h 801"/>
              <a:gd name="T14" fmla="*/ 457 w 674"/>
              <a:gd name="T15" fmla="*/ 43 h 801"/>
              <a:gd name="T16" fmla="*/ 446 w 674"/>
              <a:gd name="T17" fmla="*/ 21 h 801"/>
              <a:gd name="T18" fmla="*/ 446 w 674"/>
              <a:gd name="T19" fmla="*/ 0 h 801"/>
              <a:gd name="T20" fmla="*/ 467 w 674"/>
              <a:gd name="T21" fmla="*/ 0 h 801"/>
              <a:gd name="T22" fmla="*/ 489 w 674"/>
              <a:gd name="T23" fmla="*/ 0 h 801"/>
              <a:gd name="T24" fmla="*/ 522 w 674"/>
              <a:gd name="T25" fmla="*/ 21 h 801"/>
              <a:gd name="T26" fmla="*/ 565 w 674"/>
              <a:gd name="T27" fmla="*/ 43 h 801"/>
              <a:gd name="T28" fmla="*/ 609 w 674"/>
              <a:gd name="T29" fmla="*/ 75 h 801"/>
              <a:gd name="T30" fmla="*/ 641 w 674"/>
              <a:gd name="T31" fmla="*/ 119 h 801"/>
              <a:gd name="T32" fmla="*/ 663 w 674"/>
              <a:gd name="T33" fmla="*/ 151 h 801"/>
              <a:gd name="T34" fmla="*/ 674 w 674"/>
              <a:gd name="T35" fmla="*/ 184 h 801"/>
              <a:gd name="T36" fmla="*/ 663 w 674"/>
              <a:gd name="T37" fmla="*/ 205 h 801"/>
              <a:gd name="T38" fmla="*/ 641 w 674"/>
              <a:gd name="T39" fmla="*/ 249 h 801"/>
              <a:gd name="T40" fmla="*/ 598 w 674"/>
              <a:gd name="T41" fmla="*/ 292 h 801"/>
              <a:gd name="T42" fmla="*/ 544 w 674"/>
              <a:gd name="T43" fmla="*/ 357 h 801"/>
              <a:gd name="T44" fmla="*/ 478 w 674"/>
              <a:gd name="T45" fmla="*/ 433 h 801"/>
              <a:gd name="T46" fmla="*/ 326 w 674"/>
              <a:gd name="T47" fmla="*/ 584 h 801"/>
              <a:gd name="T48" fmla="*/ 163 w 674"/>
              <a:gd name="T49" fmla="*/ 714 h 801"/>
              <a:gd name="T50" fmla="*/ 98 w 674"/>
              <a:gd name="T51" fmla="*/ 768 h 801"/>
              <a:gd name="T52" fmla="*/ 43 w 674"/>
              <a:gd name="T53" fmla="*/ 790 h 801"/>
              <a:gd name="T54" fmla="*/ 11 w 674"/>
              <a:gd name="T55" fmla="*/ 801 h 801"/>
              <a:gd name="T56" fmla="*/ 0 w 674"/>
              <a:gd name="T57" fmla="*/ 790 h 801"/>
              <a:gd name="T58" fmla="*/ 0 w 674"/>
              <a:gd name="T59" fmla="*/ 768 h 801"/>
              <a:gd name="T60" fmla="*/ 22 w 674"/>
              <a:gd name="T61" fmla="*/ 736 h 801"/>
              <a:gd name="T62" fmla="*/ 65 w 674"/>
              <a:gd name="T63" fmla="*/ 692 h 801"/>
              <a:gd name="T64" fmla="*/ 120 w 674"/>
              <a:gd name="T65" fmla="*/ 627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4" h="801">
                <a:moveTo>
                  <a:pt x="120" y="627"/>
                </a:moveTo>
                <a:lnTo>
                  <a:pt x="185" y="562"/>
                </a:lnTo>
                <a:lnTo>
                  <a:pt x="217" y="519"/>
                </a:lnTo>
                <a:lnTo>
                  <a:pt x="250" y="476"/>
                </a:lnTo>
                <a:lnTo>
                  <a:pt x="283" y="443"/>
                </a:lnTo>
                <a:lnTo>
                  <a:pt x="315" y="389"/>
                </a:lnTo>
                <a:lnTo>
                  <a:pt x="348" y="346"/>
                </a:lnTo>
                <a:lnTo>
                  <a:pt x="370" y="292"/>
                </a:lnTo>
                <a:lnTo>
                  <a:pt x="391" y="249"/>
                </a:lnTo>
                <a:lnTo>
                  <a:pt x="413" y="205"/>
                </a:lnTo>
                <a:lnTo>
                  <a:pt x="435" y="162"/>
                </a:lnTo>
                <a:lnTo>
                  <a:pt x="446" y="130"/>
                </a:lnTo>
                <a:lnTo>
                  <a:pt x="457" y="108"/>
                </a:lnTo>
                <a:lnTo>
                  <a:pt x="457" y="86"/>
                </a:lnTo>
                <a:lnTo>
                  <a:pt x="457" y="65"/>
                </a:lnTo>
                <a:lnTo>
                  <a:pt x="457" y="43"/>
                </a:lnTo>
                <a:lnTo>
                  <a:pt x="446" y="32"/>
                </a:lnTo>
                <a:lnTo>
                  <a:pt x="446" y="21"/>
                </a:lnTo>
                <a:lnTo>
                  <a:pt x="435" y="10"/>
                </a:lnTo>
                <a:lnTo>
                  <a:pt x="446" y="0"/>
                </a:lnTo>
                <a:lnTo>
                  <a:pt x="457" y="0"/>
                </a:lnTo>
                <a:lnTo>
                  <a:pt x="467" y="0"/>
                </a:lnTo>
                <a:lnTo>
                  <a:pt x="478" y="0"/>
                </a:lnTo>
                <a:lnTo>
                  <a:pt x="489" y="0"/>
                </a:lnTo>
                <a:lnTo>
                  <a:pt x="511" y="10"/>
                </a:lnTo>
                <a:lnTo>
                  <a:pt x="522" y="21"/>
                </a:lnTo>
                <a:lnTo>
                  <a:pt x="544" y="21"/>
                </a:lnTo>
                <a:lnTo>
                  <a:pt x="565" y="43"/>
                </a:lnTo>
                <a:lnTo>
                  <a:pt x="587" y="54"/>
                </a:lnTo>
                <a:lnTo>
                  <a:pt x="609" y="75"/>
                </a:lnTo>
                <a:lnTo>
                  <a:pt x="620" y="97"/>
                </a:lnTo>
                <a:lnTo>
                  <a:pt x="641" y="119"/>
                </a:lnTo>
                <a:lnTo>
                  <a:pt x="652" y="130"/>
                </a:lnTo>
                <a:lnTo>
                  <a:pt x="663" y="151"/>
                </a:lnTo>
                <a:lnTo>
                  <a:pt x="674" y="162"/>
                </a:lnTo>
                <a:lnTo>
                  <a:pt x="674" y="184"/>
                </a:lnTo>
                <a:lnTo>
                  <a:pt x="674" y="194"/>
                </a:lnTo>
                <a:lnTo>
                  <a:pt x="663" y="205"/>
                </a:lnTo>
                <a:lnTo>
                  <a:pt x="652" y="227"/>
                </a:lnTo>
                <a:lnTo>
                  <a:pt x="641" y="249"/>
                </a:lnTo>
                <a:lnTo>
                  <a:pt x="620" y="270"/>
                </a:lnTo>
                <a:lnTo>
                  <a:pt x="598" y="292"/>
                </a:lnTo>
                <a:lnTo>
                  <a:pt x="576" y="324"/>
                </a:lnTo>
                <a:lnTo>
                  <a:pt x="544" y="357"/>
                </a:lnTo>
                <a:lnTo>
                  <a:pt x="511" y="389"/>
                </a:lnTo>
                <a:lnTo>
                  <a:pt x="478" y="433"/>
                </a:lnTo>
                <a:lnTo>
                  <a:pt x="402" y="508"/>
                </a:lnTo>
                <a:lnTo>
                  <a:pt x="326" y="584"/>
                </a:lnTo>
                <a:lnTo>
                  <a:pt x="239" y="660"/>
                </a:lnTo>
                <a:lnTo>
                  <a:pt x="163" y="714"/>
                </a:lnTo>
                <a:lnTo>
                  <a:pt x="130" y="746"/>
                </a:lnTo>
                <a:lnTo>
                  <a:pt x="98" y="768"/>
                </a:lnTo>
                <a:lnTo>
                  <a:pt x="65" y="779"/>
                </a:lnTo>
                <a:lnTo>
                  <a:pt x="43" y="790"/>
                </a:lnTo>
                <a:lnTo>
                  <a:pt x="22" y="801"/>
                </a:lnTo>
                <a:lnTo>
                  <a:pt x="11" y="801"/>
                </a:lnTo>
                <a:lnTo>
                  <a:pt x="0" y="801"/>
                </a:lnTo>
                <a:lnTo>
                  <a:pt x="0" y="790"/>
                </a:lnTo>
                <a:lnTo>
                  <a:pt x="0" y="779"/>
                </a:lnTo>
                <a:lnTo>
                  <a:pt x="0" y="768"/>
                </a:lnTo>
                <a:lnTo>
                  <a:pt x="11" y="757"/>
                </a:lnTo>
                <a:lnTo>
                  <a:pt x="22" y="736"/>
                </a:lnTo>
                <a:lnTo>
                  <a:pt x="43" y="714"/>
                </a:lnTo>
                <a:lnTo>
                  <a:pt x="65" y="692"/>
                </a:lnTo>
                <a:lnTo>
                  <a:pt x="87" y="660"/>
                </a:lnTo>
                <a:lnTo>
                  <a:pt x="120" y="6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6" name="Freeform 46"/>
          <p:cNvSpPr>
            <a:spLocks noChangeArrowheads="1"/>
          </p:cNvSpPr>
          <p:nvPr/>
        </p:nvSpPr>
        <p:spPr bwMode="auto">
          <a:xfrm>
            <a:off x="6594475" y="2322513"/>
            <a:ext cx="884238" cy="212725"/>
          </a:xfrm>
          <a:custGeom>
            <a:avLst/>
            <a:gdLst>
              <a:gd name="T0" fmla="*/ 837 w 1392"/>
              <a:gd name="T1" fmla="*/ 65 h 336"/>
              <a:gd name="T2" fmla="*/ 913 w 1392"/>
              <a:gd name="T3" fmla="*/ 54 h 336"/>
              <a:gd name="T4" fmla="*/ 989 w 1392"/>
              <a:gd name="T5" fmla="*/ 33 h 336"/>
              <a:gd name="T6" fmla="*/ 1055 w 1392"/>
              <a:gd name="T7" fmla="*/ 22 h 336"/>
              <a:gd name="T8" fmla="*/ 1109 w 1392"/>
              <a:gd name="T9" fmla="*/ 11 h 336"/>
              <a:gd name="T10" fmla="*/ 1163 w 1392"/>
              <a:gd name="T11" fmla="*/ 0 h 336"/>
              <a:gd name="T12" fmla="*/ 1218 w 1392"/>
              <a:gd name="T13" fmla="*/ 0 h 336"/>
              <a:gd name="T14" fmla="*/ 1283 w 1392"/>
              <a:gd name="T15" fmla="*/ 0 h 336"/>
              <a:gd name="T16" fmla="*/ 1337 w 1392"/>
              <a:gd name="T17" fmla="*/ 33 h 336"/>
              <a:gd name="T18" fmla="*/ 1381 w 1392"/>
              <a:gd name="T19" fmla="*/ 65 h 336"/>
              <a:gd name="T20" fmla="*/ 1392 w 1392"/>
              <a:gd name="T21" fmla="*/ 97 h 336"/>
              <a:gd name="T22" fmla="*/ 1381 w 1392"/>
              <a:gd name="T23" fmla="*/ 119 h 336"/>
              <a:gd name="T24" fmla="*/ 1348 w 1392"/>
              <a:gd name="T25" fmla="*/ 130 h 336"/>
              <a:gd name="T26" fmla="*/ 1326 w 1392"/>
              <a:gd name="T27" fmla="*/ 141 h 336"/>
              <a:gd name="T28" fmla="*/ 1305 w 1392"/>
              <a:gd name="T29" fmla="*/ 141 h 336"/>
              <a:gd name="T30" fmla="*/ 1261 w 1392"/>
              <a:gd name="T31" fmla="*/ 152 h 336"/>
              <a:gd name="T32" fmla="*/ 1218 w 1392"/>
              <a:gd name="T33" fmla="*/ 152 h 336"/>
              <a:gd name="T34" fmla="*/ 1163 w 1392"/>
              <a:gd name="T35" fmla="*/ 162 h 336"/>
              <a:gd name="T36" fmla="*/ 1098 w 1392"/>
              <a:gd name="T37" fmla="*/ 173 h 336"/>
              <a:gd name="T38" fmla="*/ 1011 w 1392"/>
              <a:gd name="T39" fmla="*/ 184 h 336"/>
              <a:gd name="T40" fmla="*/ 935 w 1392"/>
              <a:gd name="T41" fmla="*/ 195 h 336"/>
              <a:gd name="T42" fmla="*/ 761 w 1392"/>
              <a:gd name="T43" fmla="*/ 217 h 336"/>
              <a:gd name="T44" fmla="*/ 598 w 1392"/>
              <a:gd name="T45" fmla="*/ 238 h 336"/>
              <a:gd name="T46" fmla="*/ 468 w 1392"/>
              <a:gd name="T47" fmla="*/ 271 h 336"/>
              <a:gd name="T48" fmla="*/ 359 w 1392"/>
              <a:gd name="T49" fmla="*/ 292 h 336"/>
              <a:gd name="T50" fmla="*/ 272 w 1392"/>
              <a:gd name="T51" fmla="*/ 314 h 336"/>
              <a:gd name="T52" fmla="*/ 196 w 1392"/>
              <a:gd name="T53" fmla="*/ 325 h 336"/>
              <a:gd name="T54" fmla="*/ 152 w 1392"/>
              <a:gd name="T55" fmla="*/ 336 h 336"/>
              <a:gd name="T56" fmla="*/ 120 w 1392"/>
              <a:gd name="T57" fmla="*/ 325 h 336"/>
              <a:gd name="T58" fmla="*/ 98 w 1392"/>
              <a:gd name="T59" fmla="*/ 325 h 336"/>
              <a:gd name="T60" fmla="*/ 76 w 1392"/>
              <a:gd name="T61" fmla="*/ 314 h 336"/>
              <a:gd name="T62" fmla="*/ 44 w 1392"/>
              <a:gd name="T63" fmla="*/ 281 h 336"/>
              <a:gd name="T64" fmla="*/ 0 w 1392"/>
              <a:gd name="T65" fmla="*/ 238 h 336"/>
              <a:gd name="T66" fmla="*/ 217 w 1392"/>
              <a:gd name="T67" fmla="*/ 195 h 336"/>
              <a:gd name="T68" fmla="*/ 424 w 1392"/>
              <a:gd name="T69" fmla="*/ 162 h 336"/>
              <a:gd name="T70" fmla="*/ 609 w 1392"/>
              <a:gd name="T71" fmla="*/ 119 h 336"/>
              <a:gd name="T72" fmla="*/ 794 w 1392"/>
              <a:gd name="T73" fmla="*/ 87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2" h="336">
                <a:moveTo>
                  <a:pt x="794" y="87"/>
                </a:moveTo>
                <a:lnTo>
                  <a:pt x="837" y="65"/>
                </a:lnTo>
                <a:lnTo>
                  <a:pt x="881" y="65"/>
                </a:lnTo>
                <a:lnTo>
                  <a:pt x="913" y="54"/>
                </a:lnTo>
                <a:lnTo>
                  <a:pt x="957" y="43"/>
                </a:lnTo>
                <a:lnTo>
                  <a:pt x="989" y="33"/>
                </a:lnTo>
                <a:lnTo>
                  <a:pt x="1022" y="22"/>
                </a:lnTo>
                <a:lnTo>
                  <a:pt x="1055" y="22"/>
                </a:lnTo>
                <a:lnTo>
                  <a:pt x="1076" y="11"/>
                </a:lnTo>
                <a:lnTo>
                  <a:pt x="1109" y="11"/>
                </a:lnTo>
                <a:lnTo>
                  <a:pt x="1131" y="11"/>
                </a:lnTo>
                <a:lnTo>
                  <a:pt x="1163" y="0"/>
                </a:lnTo>
                <a:lnTo>
                  <a:pt x="1196" y="0"/>
                </a:lnTo>
                <a:lnTo>
                  <a:pt x="1218" y="0"/>
                </a:lnTo>
                <a:lnTo>
                  <a:pt x="1250" y="0"/>
                </a:lnTo>
                <a:lnTo>
                  <a:pt x="1283" y="0"/>
                </a:lnTo>
                <a:lnTo>
                  <a:pt x="1305" y="11"/>
                </a:lnTo>
                <a:lnTo>
                  <a:pt x="1337" y="33"/>
                </a:lnTo>
                <a:lnTo>
                  <a:pt x="1359" y="54"/>
                </a:lnTo>
                <a:lnTo>
                  <a:pt x="1381" y="65"/>
                </a:lnTo>
                <a:lnTo>
                  <a:pt x="1392" y="87"/>
                </a:lnTo>
                <a:lnTo>
                  <a:pt x="1392" y="97"/>
                </a:lnTo>
                <a:lnTo>
                  <a:pt x="1392" y="108"/>
                </a:lnTo>
                <a:lnTo>
                  <a:pt x="1381" y="119"/>
                </a:lnTo>
                <a:lnTo>
                  <a:pt x="1370" y="130"/>
                </a:lnTo>
                <a:lnTo>
                  <a:pt x="1348" y="130"/>
                </a:lnTo>
                <a:lnTo>
                  <a:pt x="1337" y="130"/>
                </a:lnTo>
                <a:lnTo>
                  <a:pt x="1326" y="141"/>
                </a:lnTo>
                <a:lnTo>
                  <a:pt x="1316" y="141"/>
                </a:lnTo>
                <a:lnTo>
                  <a:pt x="1305" y="141"/>
                </a:lnTo>
                <a:lnTo>
                  <a:pt x="1283" y="141"/>
                </a:lnTo>
                <a:lnTo>
                  <a:pt x="1261" y="152"/>
                </a:lnTo>
                <a:lnTo>
                  <a:pt x="1239" y="152"/>
                </a:lnTo>
                <a:lnTo>
                  <a:pt x="1218" y="152"/>
                </a:lnTo>
                <a:lnTo>
                  <a:pt x="1185" y="152"/>
                </a:lnTo>
                <a:lnTo>
                  <a:pt x="1163" y="162"/>
                </a:lnTo>
                <a:lnTo>
                  <a:pt x="1131" y="162"/>
                </a:lnTo>
                <a:lnTo>
                  <a:pt x="1098" y="173"/>
                </a:lnTo>
                <a:lnTo>
                  <a:pt x="1055" y="173"/>
                </a:lnTo>
                <a:lnTo>
                  <a:pt x="1011" y="184"/>
                </a:lnTo>
                <a:lnTo>
                  <a:pt x="978" y="184"/>
                </a:lnTo>
                <a:lnTo>
                  <a:pt x="935" y="195"/>
                </a:lnTo>
                <a:lnTo>
                  <a:pt x="837" y="206"/>
                </a:lnTo>
                <a:lnTo>
                  <a:pt x="761" y="217"/>
                </a:lnTo>
                <a:lnTo>
                  <a:pt x="674" y="227"/>
                </a:lnTo>
                <a:lnTo>
                  <a:pt x="598" y="238"/>
                </a:lnTo>
                <a:lnTo>
                  <a:pt x="533" y="249"/>
                </a:lnTo>
                <a:lnTo>
                  <a:pt x="468" y="271"/>
                </a:lnTo>
                <a:lnTo>
                  <a:pt x="413" y="281"/>
                </a:lnTo>
                <a:lnTo>
                  <a:pt x="359" y="292"/>
                </a:lnTo>
                <a:lnTo>
                  <a:pt x="315" y="303"/>
                </a:lnTo>
                <a:lnTo>
                  <a:pt x="272" y="314"/>
                </a:lnTo>
                <a:lnTo>
                  <a:pt x="228" y="325"/>
                </a:lnTo>
                <a:lnTo>
                  <a:pt x="196" y="325"/>
                </a:lnTo>
                <a:lnTo>
                  <a:pt x="174" y="336"/>
                </a:lnTo>
                <a:lnTo>
                  <a:pt x="152" y="336"/>
                </a:lnTo>
                <a:lnTo>
                  <a:pt x="131" y="336"/>
                </a:lnTo>
                <a:lnTo>
                  <a:pt x="120" y="325"/>
                </a:lnTo>
                <a:lnTo>
                  <a:pt x="109" y="325"/>
                </a:lnTo>
                <a:lnTo>
                  <a:pt x="98" y="325"/>
                </a:lnTo>
                <a:lnTo>
                  <a:pt x="87" y="314"/>
                </a:lnTo>
                <a:lnTo>
                  <a:pt x="76" y="314"/>
                </a:lnTo>
                <a:lnTo>
                  <a:pt x="54" y="292"/>
                </a:lnTo>
                <a:lnTo>
                  <a:pt x="44" y="281"/>
                </a:lnTo>
                <a:lnTo>
                  <a:pt x="22" y="260"/>
                </a:lnTo>
                <a:lnTo>
                  <a:pt x="0" y="238"/>
                </a:lnTo>
                <a:lnTo>
                  <a:pt x="109" y="217"/>
                </a:lnTo>
                <a:lnTo>
                  <a:pt x="217" y="195"/>
                </a:lnTo>
                <a:lnTo>
                  <a:pt x="315" y="173"/>
                </a:lnTo>
                <a:lnTo>
                  <a:pt x="424" y="162"/>
                </a:lnTo>
                <a:lnTo>
                  <a:pt x="511" y="141"/>
                </a:lnTo>
                <a:lnTo>
                  <a:pt x="609" y="119"/>
                </a:lnTo>
                <a:lnTo>
                  <a:pt x="707" y="97"/>
                </a:lnTo>
                <a:lnTo>
                  <a:pt x="794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1" name="Freeform 41"/>
          <p:cNvSpPr>
            <a:spLocks noChangeArrowheads="1"/>
          </p:cNvSpPr>
          <p:nvPr/>
        </p:nvSpPr>
        <p:spPr bwMode="auto">
          <a:xfrm>
            <a:off x="6153150" y="1689100"/>
            <a:ext cx="158750" cy="1690688"/>
          </a:xfrm>
          <a:custGeom>
            <a:avLst/>
            <a:gdLst>
              <a:gd name="T0" fmla="*/ 207 w 250"/>
              <a:gd name="T1" fmla="*/ 639 h 2663"/>
              <a:gd name="T2" fmla="*/ 207 w 250"/>
              <a:gd name="T3" fmla="*/ 736 h 2663"/>
              <a:gd name="T4" fmla="*/ 207 w 250"/>
              <a:gd name="T5" fmla="*/ 855 h 2663"/>
              <a:gd name="T6" fmla="*/ 207 w 250"/>
              <a:gd name="T7" fmla="*/ 985 h 2663"/>
              <a:gd name="T8" fmla="*/ 207 w 250"/>
              <a:gd name="T9" fmla="*/ 1126 h 2663"/>
              <a:gd name="T10" fmla="*/ 196 w 250"/>
              <a:gd name="T11" fmla="*/ 1277 h 2663"/>
              <a:gd name="T12" fmla="*/ 196 w 250"/>
              <a:gd name="T13" fmla="*/ 1451 h 2663"/>
              <a:gd name="T14" fmla="*/ 196 w 250"/>
              <a:gd name="T15" fmla="*/ 1635 h 2663"/>
              <a:gd name="T16" fmla="*/ 196 w 250"/>
              <a:gd name="T17" fmla="*/ 1829 h 2663"/>
              <a:gd name="T18" fmla="*/ 196 w 250"/>
              <a:gd name="T19" fmla="*/ 2003 h 2663"/>
              <a:gd name="T20" fmla="*/ 196 w 250"/>
              <a:gd name="T21" fmla="*/ 2165 h 2663"/>
              <a:gd name="T22" fmla="*/ 196 w 250"/>
              <a:gd name="T23" fmla="*/ 2295 h 2663"/>
              <a:gd name="T24" fmla="*/ 185 w 250"/>
              <a:gd name="T25" fmla="*/ 2403 h 2663"/>
              <a:gd name="T26" fmla="*/ 185 w 250"/>
              <a:gd name="T27" fmla="*/ 2490 h 2663"/>
              <a:gd name="T28" fmla="*/ 174 w 250"/>
              <a:gd name="T29" fmla="*/ 2544 h 2663"/>
              <a:gd name="T30" fmla="*/ 174 w 250"/>
              <a:gd name="T31" fmla="*/ 2587 h 2663"/>
              <a:gd name="T32" fmla="*/ 152 w 250"/>
              <a:gd name="T33" fmla="*/ 2630 h 2663"/>
              <a:gd name="T34" fmla="*/ 131 w 250"/>
              <a:gd name="T35" fmla="*/ 2663 h 2663"/>
              <a:gd name="T36" fmla="*/ 109 w 250"/>
              <a:gd name="T37" fmla="*/ 2663 h 2663"/>
              <a:gd name="T38" fmla="*/ 98 w 250"/>
              <a:gd name="T39" fmla="*/ 2641 h 2663"/>
              <a:gd name="T40" fmla="*/ 87 w 250"/>
              <a:gd name="T41" fmla="*/ 2620 h 2663"/>
              <a:gd name="T42" fmla="*/ 76 w 250"/>
              <a:gd name="T43" fmla="*/ 2576 h 2663"/>
              <a:gd name="T44" fmla="*/ 44 w 250"/>
              <a:gd name="T45" fmla="*/ 2490 h 2663"/>
              <a:gd name="T46" fmla="*/ 44 w 250"/>
              <a:gd name="T47" fmla="*/ 2446 h 2663"/>
              <a:gd name="T48" fmla="*/ 44 w 250"/>
              <a:gd name="T49" fmla="*/ 2425 h 2663"/>
              <a:gd name="T50" fmla="*/ 44 w 250"/>
              <a:gd name="T51" fmla="*/ 2381 h 2663"/>
              <a:gd name="T52" fmla="*/ 44 w 250"/>
              <a:gd name="T53" fmla="*/ 2327 h 2663"/>
              <a:gd name="T54" fmla="*/ 44 w 250"/>
              <a:gd name="T55" fmla="*/ 2252 h 2663"/>
              <a:gd name="T56" fmla="*/ 55 w 250"/>
              <a:gd name="T57" fmla="*/ 2165 h 2663"/>
              <a:gd name="T58" fmla="*/ 55 w 250"/>
              <a:gd name="T59" fmla="*/ 2046 h 2663"/>
              <a:gd name="T60" fmla="*/ 65 w 250"/>
              <a:gd name="T61" fmla="*/ 1916 h 2663"/>
              <a:gd name="T62" fmla="*/ 76 w 250"/>
              <a:gd name="T63" fmla="*/ 1775 h 2663"/>
              <a:gd name="T64" fmla="*/ 76 w 250"/>
              <a:gd name="T65" fmla="*/ 1613 h 2663"/>
              <a:gd name="T66" fmla="*/ 98 w 250"/>
              <a:gd name="T67" fmla="*/ 1342 h 2663"/>
              <a:gd name="T68" fmla="*/ 98 w 250"/>
              <a:gd name="T69" fmla="*/ 1093 h 2663"/>
              <a:gd name="T70" fmla="*/ 98 w 250"/>
              <a:gd name="T71" fmla="*/ 888 h 2663"/>
              <a:gd name="T72" fmla="*/ 87 w 250"/>
              <a:gd name="T73" fmla="*/ 704 h 2663"/>
              <a:gd name="T74" fmla="*/ 87 w 250"/>
              <a:gd name="T75" fmla="*/ 552 h 2663"/>
              <a:gd name="T76" fmla="*/ 76 w 250"/>
              <a:gd name="T77" fmla="*/ 422 h 2663"/>
              <a:gd name="T78" fmla="*/ 76 w 250"/>
              <a:gd name="T79" fmla="*/ 314 h 2663"/>
              <a:gd name="T80" fmla="*/ 65 w 250"/>
              <a:gd name="T81" fmla="*/ 228 h 2663"/>
              <a:gd name="T82" fmla="*/ 55 w 250"/>
              <a:gd name="T83" fmla="*/ 163 h 2663"/>
              <a:gd name="T84" fmla="*/ 44 w 250"/>
              <a:gd name="T85" fmla="*/ 119 h 2663"/>
              <a:gd name="T86" fmla="*/ 33 w 250"/>
              <a:gd name="T87" fmla="*/ 98 h 2663"/>
              <a:gd name="T88" fmla="*/ 11 w 250"/>
              <a:gd name="T89" fmla="*/ 76 h 2663"/>
              <a:gd name="T90" fmla="*/ 0 w 250"/>
              <a:gd name="T91" fmla="*/ 44 h 2663"/>
              <a:gd name="T92" fmla="*/ 0 w 250"/>
              <a:gd name="T93" fmla="*/ 22 h 2663"/>
              <a:gd name="T94" fmla="*/ 22 w 250"/>
              <a:gd name="T95" fmla="*/ 11 h 2663"/>
              <a:gd name="T96" fmla="*/ 44 w 250"/>
              <a:gd name="T97" fmla="*/ 0 h 2663"/>
              <a:gd name="T98" fmla="*/ 76 w 250"/>
              <a:gd name="T99" fmla="*/ 11 h 2663"/>
              <a:gd name="T100" fmla="*/ 131 w 250"/>
              <a:gd name="T101" fmla="*/ 22 h 2663"/>
              <a:gd name="T102" fmla="*/ 174 w 250"/>
              <a:gd name="T103" fmla="*/ 44 h 2663"/>
              <a:gd name="T104" fmla="*/ 207 w 250"/>
              <a:gd name="T105" fmla="*/ 65 h 2663"/>
              <a:gd name="T106" fmla="*/ 229 w 250"/>
              <a:gd name="T107" fmla="*/ 76 h 2663"/>
              <a:gd name="T108" fmla="*/ 250 w 250"/>
              <a:gd name="T109" fmla="*/ 87 h 2663"/>
              <a:gd name="T110" fmla="*/ 250 w 250"/>
              <a:gd name="T111" fmla="*/ 130 h 2663"/>
              <a:gd name="T112" fmla="*/ 250 w 250"/>
              <a:gd name="T113" fmla="*/ 173 h 2663"/>
              <a:gd name="T114" fmla="*/ 239 w 250"/>
              <a:gd name="T115" fmla="*/ 195 h 2663"/>
              <a:gd name="T116" fmla="*/ 239 w 250"/>
              <a:gd name="T117" fmla="*/ 217 h 2663"/>
              <a:gd name="T118" fmla="*/ 239 w 250"/>
              <a:gd name="T119" fmla="*/ 260 h 2663"/>
              <a:gd name="T120" fmla="*/ 229 w 250"/>
              <a:gd name="T121" fmla="*/ 314 h 2663"/>
              <a:gd name="T122" fmla="*/ 229 w 250"/>
              <a:gd name="T123" fmla="*/ 368 h 2663"/>
              <a:gd name="T124" fmla="*/ 218 w 250"/>
              <a:gd name="T125" fmla="*/ 509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" h="2663">
                <a:moveTo>
                  <a:pt x="207" y="596"/>
                </a:moveTo>
                <a:lnTo>
                  <a:pt x="207" y="639"/>
                </a:lnTo>
                <a:lnTo>
                  <a:pt x="207" y="693"/>
                </a:lnTo>
                <a:lnTo>
                  <a:pt x="207" y="736"/>
                </a:lnTo>
                <a:lnTo>
                  <a:pt x="207" y="801"/>
                </a:lnTo>
                <a:lnTo>
                  <a:pt x="207" y="855"/>
                </a:lnTo>
                <a:lnTo>
                  <a:pt x="207" y="920"/>
                </a:lnTo>
                <a:lnTo>
                  <a:pt x="207" y="985"/>
                </a:lnTo>
                <a:lnTo>
                  <a:pt x="207" y="1050"/>
                </a:lnTo>
                <a:lnTo>
                  <a:pt x="207" y="1126"/>
                </a:lnTo>
                <a:lnTo>
                  <a:pt x="207" y="1202"/>
                </a:lnTo>
                <a:lnTo>
                  <a:pt x="196" y="1277"/>
                </a:lnTo>
                <a:lnTo>
                  <a:pt x="196" y="1364"/>
                </a:lnTo>
                <a:lnTo>
                  <a:pt x="196" y="1451"/>
                </a:lnTo>
                <a:lnTo>
                  <a:pt x="196" y="1537"/>
                </a:lnTo>
                <a:lnTo>
                  <a:pt x="196" y="1635"/>
                </a:lnTo>
                <a:lnTo>
                  <a:pt x="196" y="1732"/>
                </a:lnTo>
                <a:lnTo>
                  <a:pt x="196" y="1829"/>
                </a:lnTo>
                <a:lnTo>
                  <a:pt x="196" y="1927"/>
                </a:lnTo>
                <a:lnTo>
                  <a:pt x="196" y="2003"/>
                </a:lnTo>
                <a:lnTo>
                  <a:pt x="196" y="2089"/>
                </a:lnTo>
                <a:lnTo>
                  <a:pt x="196" y="2165"/>
                </a:lnTo>
                <a:lnTo>
                  <a:pt x="196" y="2230"/>
                </a:lnTo>
                <a:lnTo>
                  <a:pt x="196" y="2295"/>
                </a:lnTo>
                <a:lnTo>
                  <a:pt x="196" y="2349"/>
                </a:lnTo>
                <a:lnTo>
                  <a:pt x="185" y="2403"/>
                </a:lnTo>
                <a:lnTo>
                  <a:pt x="185" y="2446"/>
                </a:lnTo>
                <a:lnTo>
                  <a:pt x="185" y="2490"/>
                </a:lnTo>
                <a:lnTo>
                  <a:pt x="185" y="2522"/>
                </a:lnTo>
                <a:lnTo>
                  <a:pt x="174" y="2544"/>
                </a:lnTo>
                <a:lnTo>
                  <a:pt x="174" y="2576"/>
                </a:lnTo>
                <a:lnTo>
                  <a:pt x="174" y="2587"/>
                </a:lnTo>
                <a:lnTo>
                  <a:pt x="163" y="2598"/>
                </a:lnTo>
                <a:lnTo>
                  <a:pt x="152" y="2630"/>
                </a:lnTo>
                <a:lnTo>
                  <a:pt x="142" y="2641"/>
                </a:lnTo>
                <a:lnTo>
                  <a:pt x="131" y="2663"/>
                </a:lnTo>
                <a:lnTo>
                  <a:pt x="120" y="2663"/>
                </a:lnTo>
                <a:lnTo>
                  <a:pt x="109" y="2663"/>
                </a:lnTo>
                <a:lnTo>
                  <a:pt x="109" y="2652"/>
                </a:lnTo>
                <a:lnTo>
                  <a:pt x="98" y="2641"/>
                </a:lnTo>
                <a:lnTo>
                  <a:pt x="98" y="2630"/>
                </a:lnTo>
                <a:lnTo>
                  <a:pt x="87" y="2620"/>
                </a:lnTo>
                <a:lnTo>
                  <a:pt x="76" y="2598"/>
                </a:lnTo>
                <a:lnTo>
                  <a:pt x="76" y="2576"/>
                </a:lnTo>
                <a:lnTo>
                  <a:pt x="55" y="2533"/>
                </a:lnTo>
                <a:lnTo>
                  <a:pt x="44" y="2490"/>
                </a:lnTo>
                <a:lnTo>
                  <a:pt x="44" y="2468"/>
                </a:lnTo>
                <a:lnTo>
                  <a:pt x="44" y="2446"/>
                </a:lnTo>
                <a:lnTo>
                  <a:pt x="44" y="2436"/>
                </a:lnTo>
                <a:lnTo>
                  <a:pt x="44" y="2425"/>
                </a:lnTo>
                <a:lnTo>
                  <a:pt x="44" y="2403"/>
                </a:lnTo>
                <a:lnTo>
                  <a:pt x="44" y="2381"/>
                </a:lnTo>
                <a:lnTo>
                  <a:pt x="44" y="2360"/>
                </a:lnTo>
                <a:lnTo>
                  <a:pt x="44" y="2327"/>
                </a:lnTo>
                <a:lnTo>
                  <a:pt x="44" y="2295"/>
                </a:lnTo>
                <a:lnTo>
                  <a:pt x="44" y="2252"/>
                </a:lnTo>
                <a:lnTo>
                  <a:pt x="55" y="2208"/>
                </a:lnTo>
                <a:lnTo>
                  <a:pt x="55" y="2165"/>
                </a:lnTo>
                <a:lnTo>
                  <a:pt x="55" y="2111"/>
                </a:lnTo>
                <a:lnTo>
                  <a:pt x="55" y="2046"/>
                </a:lnTo>
                <a:lnTo>
                  <a:pt x="65" y="1992"/>
                </a:lnTo>
                <a:lnTo>
                  <a:pt x="65" y="1916"/>
                </a:lnTo>
                <a:lnTo>
                  <a:pt x="65" y="1851"/>
                </a:lnTo>
                <a:lnTo>
                  <a:pt x="76" y="1775"/>
                </a:lnTo>
                <a:lnTo>
                  <a:pt x="76" y="1689"/>
                </a:lnTo>
                <a:lnTo>
                  <a:pt x="76" y="1613"/>
                </a:lnTo>
                <a:lnTo>
                  <a:pt x="87" y="1472"/>
                </a:lnTo>
                <a:lnTo>
                  <a:pt x="98" y="1342"/>
                </a:lnTo>
                <a:lnTo>
                  <a:pt x="98" y="1213"/>
                </a:lnTo>
                <a:lnTo>
                  <a:pt x="98" y="1093"/>
                </a:lnTo>
                <a:lnTo>
                  <a:pt x="98" y="985"/>
                </a:lnTo>
                <a:lnTo>
                  <a:pt x="98" y="888"/>
                </a:lnTo>
                <a:lnTo>
                  <a:pt x="98" y="790"/>
                </a:lnTo>
                <a:lnTo>
                  <a:pt x="87" y="704"/>
                </a:lnTo>
                <a:lnTo>
                  <a:pt x="87" y="628"/>
                </a:lnTo>
                <a:lnTo>
                  <a:pt x="87" y="552"/>
                </a:lnTo>
                <a:lnTo>
                  <a:pt x="76" y="487"/>
                </a:lnTo>
                <a:lnTo>
                  <a:pt x="76" y="422"/>
                </a:lnTo>
                <a:lnTo>
                  <a:pt x="76" y="368"/>
                </a:lnTo>
                <a:lnTo>
                  <a:pt x="76" y="314"/>
                </a:lnTo>
                <a:lnTo>
                  <a:pt x="76" y="271"/>
                </a:lnTo>
                <a:lnTo>
                  <a:pt x="65" y="228"/>
                </a:lnTo>
                <a:lnTo>
                  <a:pt x="65" y="195"/>
                </a:lnTo>
                <a:lnTo>
                  <a:pt x="55" y="163"/>
                </a:lnTo>
                <a:lnTo>
                  <a:pt x="55" y="141"/>
                </a:lnTo>
                <a:lnTo>
                  <a:pt x="44" y="119"/>
                </a:lnTo>
                <a:lnTo>
                  <a:pt x="44" y="109"/>
                </a:lnTo>
                <a:lnTo>
                  <a:pt x="33" y="98"/>
                </a:lnTo>
                <a:lnTo>
                  <a:pt x="22" y="87"/>
                </a:lnTo>
                <a:lnTo>
                  <a:pt x="11" y="76"/>
                </a:lnTo>
                <a:lnTo>
                  <a:pt x="0" y="6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11" y="11"/>
                </a:lnTo>
                <a:lnTo>
                  <a:pt x="22" y="11"/>
                </a:lnTo>
                <a:lnTo>
                  <a:pt x="33" y="11"/>
                </a:lnTo>
                <a:lnTo>
                  <a:pt x="44" y="0"/>
                </a:lnTo>
                <a:lnTo>
                  <a:pt x="55" y="11"/>
                </a:lnTo>
                <a:lnTo>
                  <a:pt x="76" y="11"/>
                </a:lnTo>
                <a:lnTo>
                  <a:pt x="98" y="11"/>
                </a:lnTo>
                <a:lnTo>
                  <a:pt x="131" y="22"/>
                </a:lnTo>
                <a:lnTo>
                  <a:pt x="152" y="33"/>
                </a:lnTo>
                <a:lnTo>
                  <a:pt x="174" y="44"/>
                </a:lnTo>
                <a:lnTo>
                  <a:pt x="196" y="54"/>
                </a:lnTo>
                <a:lnTo>
                  <a:pt x="207" y="65"/>
                </a:lnTo>
                <a:lnTo>
                  <a:pt x="229" y="65"/>
                </a:lnTo>
                <a:lnTo>
                  <a:pt x="229" y="76"/>
                </a:lnTo>
                <a:lnTo>
                  <a:pt x="239" y="76"/>
                </a:lnTo>
                <a:lnTo>
                  <a:pt x="250" y="87"/>
                </a:lnTo>
                <a:lnTo>
                  <a:pt x="250" y="109"/>
                </a:lnTo>
                <a:lnTo>
                  <a:pt x="250" y="130"/>
                </a:lnTo>
                <a:lnTo>
                  <a:pt x="250" y="152"/>
                </a:lnTo>
                <a:lnTo>
                  <a:pt x="250" y="173"/>
                </a:lnTo>
                <a:lnTo>
                  <a:pt x="250" y="184"/>
                </a:lnTo>
                <a:lnTo>
                  <a:pt x="239" y="195"/>
                </a:lnTo>
                <a:lnTo>
                  <a:pt x="239" y="206"/>
                </a:lnTo>
                <a:lnTo>
                  <a:pt x="239" y="217"/>
                </a:lnTo>
                <a:lnTo>
                  <a:pt x="239" y="238"/>
                </a:lnTo>
                <a:lnTo>
                  <a:pt x="239" y="260"/>
                </a:lnTo>
                <a:lnTo>
                  <a:pt x="229" y="282"/>
                </a:lnTo>
                <a:lnTo>
                  <a:pt x="229" y="314"/>
                </a:lnTo>
                <a:lnTo>
                  <a:pt x="229" y="336"/>
                </a:lnTo>
                <a:lnTo>
                  <a:pt x="229" y="368"/>
                </a:lnTo>
                <a:lnTo>
                  <a:pt x="218" y="433"/>
                </a:lnTo>
                <a:lnTo>
                  <a:pt x="218" y="509"/>
                </a:lnTo>
                <a:lnTo>
                  <a:pt x="207" y="5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4" name="Freeform 44"/>
          <p:cNvSpPr>
            <a:spLocks noChangeArrowheads="1"/>
          </p:cNvSpPr>
          <p:nvPr/>
        </p:nvSpPr>
        <p:spPr bwMode="auto">
          <a:xfrm>
            <a:off x="6684963" y="1676400"/>
            <a:ext cx="447675" cy="1703388"/>
          </a:xfrm>
          <a:custGeom>
            <a:avLst/>
            <a:gdLst>
              <a:gd name="T0" fmla="*/ 381 w 707"/>
              <a:gd name="T1" fmla="*/ 2402 h 2684"/>
              <a:gd name="T2" fmla="*/ 272 w 707"/>
              <a:gd name="T3" fmla="*/ 2511 h 2684"/>
              <a:gd name="T4" fmla="*/ 207 w 707"/>
              <a:gd name="T5" fmla="*/ 2597 h 2684"/>
              <a:gd name="T6" fmla="*/ 174 w 707"/>
              <a:gd name="T7" fmla="*/ 2651 h 2684"/>
              <a:gd name="T8" fmla="*/ 153 w 707"/>
              <a:gd name="T9" fmla="*/ 2684 h 2684"/>
              <a:gd name="T10" fmla="*/ 120 w 707"/>
              <a:gd name="T11" fmla="*/ 2684 h 2684"/>
              <a:gd name="T12" fmla="*/ 98 w 707"/>
              <a:gd name="T13" fmla="*/ 2651 h 2684"/>
              <a:gd name="T14" fmla="*/ 55 w 707"/>
              <a:gd name="T15" fmla="*/ 2608 h 2684"/>
              <a:gd name="T16" fmla="*/ 0 w 707"/>
              <a:gd name="T17" fmla="*/ 2522 h 2684"/>
              <a:gd name="T18" fmla="*/ 0 w 707"/>
              <a:gd name="T19" fmla="*/ 2478 h 2684"/>
              <a:gd name="T20" fmla="*/ 33 w 707"/>
              <a:gd name="T21" fmla="*/ 2424 h 2684"/>
              <a:gd name="T22" fmla="*/ 66 w 707"/>
              <a:gd name="T23" fmla="*/ 2348 h 2684"/>
              <a:gd name="T24" fmla="*/ 87 w 707"/>
              <a:gd name="T25" fmla="*/ 2294 h 2684"/>
              <a:gd name="T26" fmla="*/ 109 w 707"/>
              <a:gd name="T27" fmla="*/ 2208 h 2684"/>
              <a:gd name="T28" fmla="*/ 120 w 707"/>
              <a:gd name="T29" fmla="*/ 2089 h 2684"/>
              <a:gd name="T30" fmla="*/ 142 w 707"/>
              <a:gd name="T31" fmla="*/ 1948 h 2684"/>
              <a:gd name="T32" fmla="*/ 153 w 707"/>
              <a:gd name="T33" fmla="*/ 1775 h 2684"/>
              <a:gd name="T34" fmla="*/ 163 w 707"/>
              <a:gd name="T35" fmla="*/ 1169 h 2684"/>
              <a:gd name="T36" fmla="*/ 163 w 707"/>
              <a:gd name="T37" fmla="*/ 573 h 2684"/>
              <a:gd name="T38" fmla="*/ 163 w 707"/>
              <a:gd name="T39" fmla="*/ 400 h 2684"/>
              <a:gd name="T40" fmla="*/ 153 w 707"/>
              <a:gd name="T41" fmla="*/ 270 h 2684"/>
              <a:gd name="T42" fmla="*/ 153 w 707"/>
              <a:gd name="T43" fmla="*/ 173 h 2684"/>
              <a:gd name="T44" fmla="*/ 142 w 707"/>
              <a:gd name="T45" fmla="*/ 108 h 2684"/>
              <a:gd name="T46" fmla="*/ 109 w 707"/>
              <a:gd name="T47" fmla="*/ 75 h 2684"/>
              <a:gd name="T48" fmla="*/ 98 w 707"/>
              <a:gd name="T49" fmla="*/ 32 h 2684"/>
              <a:gd name="T50" fmla="*/ 109 w 707"/>
              <a:gd name="T51" fmla="*/ 0 h 2684"/>
              <a:gd name="T52" fmla="*/ 153 w 707"/>
              <a:gd name="T53" fmla="*/ 0 h 2684"/>
              <a:gd name="T54" fmla="*/ 218 w 707"/>
              <a:gd name="T55" fmla="*/ 21 h 2684"/>
              <a:gd name="T56" fmla="*/ 283 w 707"/>
              <a:gd name="T57" fmla="*/ 43 h 2684"/>
              <a:gd name="T58" fmla="*/ 316 w 707"/>
              <a:gd name="T59" fmla="*/ 65 h 2684"/>
              <a:gd name="T60" fmla="*/ 337 w 707"/>
              <a:gd name="T61" fmla="*/ 97 h 2684"/>
              <a:gd name="T62" fmla="*/ 337 w 707"/>
              <a:gd name="T63" fmla="*/ 162 h 2684"/>
              <a:gd name="T64" fmla="*/ 327 w 707"/>
              <a:gd name="T65" fmla="*/ 216 h 2684"/>
              <a:gd name="T66" fmla="*/ 327 w 707"/>
              <a:gd name="T67" fmla="*/ 303 h 2684"/>
              <a:gd name="T68" fmla="*/ 327 w 707"/>
              <a:gd name="T69" fmla="*/ 378 h 2684"/>
              <a:gd name="T70" fmla="*/ 316 w 707"/>
              <a:gd name="T71" fmla="*/ 498 h 2684"/>
              <a:gd name="T72" fmla="*/ 305 w 707"/>
              <a:gd name="T73" fmla="*/ 660 h 2684"/>
              <a:gd name="T74" fmla="*/ 305 w 707"/>
              <a:gd name="T75" fmla="*/ 887 h 2684"/>
              <a:gd name="T76" fmla="*/ 294 w 707"/>
              <a:gd name="T77" fmla="*/ 1158 h 2684"/>
              <a:gd name="T78" fmla="*/ 283 w 707"/>
              <a:gd name="T79" fmla="*/ 1482 h 2684"/>
              <a:gd name="T80" fmla="*/ 283 w 707"/>
              <a:gd name="T81" fmla="*/ 1764 h 2684"/>
              <a:gd name="T82" fmla="*/ 272 w 707"/>
              <a:gd name="T83" fmla="*/ 1980 h 2684"/>
              <a:gd name="T84" fmla="*/ 272 w 707"/>
              <a:gd name="T85" fmla="*/ 2143 h 2684"/>
              <a:gd name="T86" fmla="*/ 272 w 707"/>
              <a:gd name="T87" fmla="*/ 2240 h 2684"/>
              <a:gd name="T88" fmla="*/ 283 w 707"/>
              <a:gd name="T89" fmla="*/ 2273 h 2684"/>
              <a:gd name="T90" fmla="*/ 316 w 707"/>
              <a:gd name="T91" fmla="*/ 2273 h 2684"/>
              <a:gd name="T92" fmla="*/ 413 w 707"/>
              <a:gd name="T93" fmla="*/ 2240 h 2684"/>
              <a:gd name="T94" fmla="*/ 544 w 707"/>
              <a:gd name="T95" fmla="*/ 2164 h 2684"/>
              <a:gd name="T96" fmla="*/ 653 w 707"/>
              <a:gd name="T97" fmla="*/ 2110 h 2684"/>
              <a:gd name="T98" fmla="*/ 696 w 707"/>
              <a:gd name="T99" fmla="*/ 2099 h 2684"/>
              <a:gd name="T100" fmla="*/ 696 w 707"/>
              <a:gd name="T101" fmla="*/ 2132 h 2684"/>
              <a:gd name="T102" fmla="*/ 631 w 707"/>
              <a:gd name="T103" fmla="*/ 2208 h 2684"/>
              <a:gd name="T104" fmla="*/ 490 w 707"/>
              <a:gd name="T105" fmla="*/ 2327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7" h="2684">
                <a:moveTo>
                  <a:pt x="490" y="2327"/>
                </a:moveTo>
                <a:lnTo>
                  <a:pt x="435" y="2370"/>
                </a:lnTo>
                <a:lnTo>
                  <a:pt x="381" y="2402"/>
                </a:lnTo>
                <a:lnTo>
                  <a:pt x="348" y="2446"/>
                </a:lnTo>
                <a:lnTo>
                  <a:pt x="305" y="2478"/>
                </a:lnTo>
                <a:lnTo>
                  <a:pt x="272" y="2511"/>
                </a:lnTo>
                <a:lnTo>
                  <a:pt x="250" y="2543"/>
                </a:lnTo>
                <a:lnTo>
                  <a:pt x="229" y="2576"/>
                </a:lnTo>
                <a:lnTo>
                  <a:pt x="207" y="2597"/>
                </a:lnTo>
                <a:lnTo>
                  <a:pt x="196" y="2619"/>
                </a:lnTo>
                <a:lnTo>
                  <a:pt x="185" y="2641"/>
                </a:lnTo>
                <a:lnTo>
                  <a:pt x="174" y="2651"/>
                </a:lnTo>
                <a:lnTo>
                  <a:pt x="163" y="2662"/>
                </a:lnTo>
                <a:lnTo>
                  <a:pt x="163" y="2673"/>
                </a:lnTo>
                <a:lnTo>
                  <a:pt x="153" y="2684"/>
                </a:lnTo>
                <a:lnTo>
                  <a:pt x="142" y="2684"/>
                </a:lnTo>
                <a:lnTo>
                  <a:pt x="131" y="2684"/>
                </a:lnTo>
                <a:lnTo>
                  <a:pt x="120" y="2684"/>
                </a:lnTo>
                <a:lnTo>
                  <a:pt x="109" y="2673"/>
                </a:lnTo>
                <a:lnTo>
                  <a:pt x="109" y="2662"/>
                </a:lnTo>
                <a:lnTo>
                  <a:pt x="98" y="2651"/>
                </a:lnTo>
                <a:lnTo>
                  <a:pt x="87" y="2641"/>
                </a:lnTo>
                <a:lnTo>
                  <a:pt x="76" y="2630"/>
                </a:lnTo>
                <a:lnTo>
                  <a:pt x="55" y="2608"/>
                </a:lnTo>
                <a:lnTo>
                  <a:pt x="33" y="2576"/>
                </a:lnTo>
                <a:lnTo>
                  <a:pt x="22" y="2543"/>
                </a:lnTo>
                <a:lnTo>
                  <a:pt x="0" y="2522"/>
                </a:lnTo>
                <a:lnTo>
                  <a:pt x="0" y="2500"/>
                </a:lnTo>
                <a:lnTo>
                  <a:pt x="0" y="2489"/>
                </a:lnTo>
                <a:lnTo>
                  <a:pt x="0" y="2478"/>
                </a:lnTo>
                <a:lnTo>
                  <a:pt x="11" y="2457"/>
                </a:lnTo>
                <a:lnTo>
                  <a:pt x="22" y="2446"/>
                </a:lnTo>
                <a:lnTo>
                  <a:pt x="33" y="2424"/>
                </a:lnTo>
                <a:lnTo>
                  <a:pt x="44" y="2402"/>
                </a:lnTo>
                <a:lnTo>
                  <a:pt x="55" y="2381"/>
                </a:lnTo>
                <a:lnTo>
                  <a:pt x="66" y="2348"/>
                </a:lnTo>
                <a:lnTo>
                  <a:pt x="76" y="2338"/>
                </a:lnTo>
                <a:lnTo>
                  <a:pt x="87" y="2316"/>
                </a:lnTo>
                <a:lnTo>
                  <a:pt x="87" y="2294"/>
                </a:lnTo>
                <a:lnTo>
                  <a:pt x="98" y="2273"/>
                </a:lnTo>
                <a:lnTo>
                  <a:pt x="98" y="2240"/>
                </a:lnTo>
                <a:lnTo>
                  <a:pt x="109" y="2208"/>
                </a:lnTo>
                <a:lnTo>
                  <a:pt x="109" y="2175"/>
                </a:lnTo>
                <a:lnTo>
                  <a:pt x="120" y="2132"/>
                </a:lnTo>
                <a:lnTo>
                  <a:pt x="120" y="2089"/>
                </a:lnTo>
                <a:lnTo>
                  <a:pt x="131" y="2045"/>
                </a:lnTo>
                <a:lnTo>
                  <a:pt x="131" y="2002"/>
                </a:lnTo>
                <a:lnTo>
                  <a:pt x="142" y="1948"/>
                </a:lnTo>
                <a:lnTo>
                  <a:pt x="142" y="1894"/>
                </a:lnTo>
                <a:lnTo>
                  <a:pt x="142" y="1829"/>
                </a:lnTo>
                <a:lnTo>
                  <a:pt x="153" y="1775"/>
                </a:lnTo>
                <a:lnTo>
                  <a:pt x="153" y="1710"/>
                </a:lnTo>
                <a:lnTo>
                  <a:pt x="163" y="1439"/>
                </a:lnTo>
                <a:lnTo>
                  <a:pt x="163" y="1169"/>
                </a:lnTo>
                <a:lnTo>
                  <a:pt x="163" y="909"/>
                </a:lnTo>
                <a:lnTo>
                  <a:pt x="163" y="638"/>
                </a:lnTo>
                <a:lnTo>
                  <a:pt x="163" y="573"/>
                </a:lnTo>
                <a:lnTo>
                  <a:pt x="163" y="508"/>
                </a:lnTo>
                <a:lnTo>
                  <a:pt x="163" y="454"/>
                </a:lnTo>
                <a:lnTo>
                  <a:pt x="163" y="400"/>
                </a:lnTo>
                <a:lnTo>
                  <a:pt x="163" y="357"/>
                </a:lnTo>
                <a:lnTo>
                  <a:pt x="163" y="314"/>
                </a:lnTo>
                <a:lnTo>
                  <a:pt x="153" y="270"/>
                </a:lnTo>
                <a:lnTo>
                  <a:pt x="153" y="227"/>
                </a:lnTo>
                <a:lnTo>
                  <a:pt x="153" y="194"/>
                </a:lnTo>
                <a:lnTo>
                  <a:pt x="153" y="173"/>
                </a:lnTo>
                <a:lnTo>
                  <a:pt x="142" y="140"/>
                </a:lnTo>
                <a:lnTo>
                  <a:pt x="142" y="130"/>
                </a:lnTo>
                <a:lnTo>
                  <a:pt x="142" y="108"/>
                </a:lnTo>
                <a:lnTo>
                  <a:pt x="142" y="97"/>
                </a:lnTo>
                <a:lnTo>
                  <a:pt x="131" y="86"/>
                </a:lnTo>
                <a:lnTo>
                  <a:pt x="109" y="75"/>
                </a:lnTo>
                <a:lnTo>
                  <a:pt x="98" y="65"/>
                </a:lnTo>
                <a:lnTo>
                  <a:pt x="98" y="43"/>
                </a:lnTo>
                <a:lnTo>
                  <a:pt x="98" y="32"/>
                </a:lnTo>
                <a:lnTo>
                  <a:pt x="98" y="21"/>
                </a:lnTo>
                <a:lnTo>
                  <a:pt x="98" y="10"/>
                </a:lnTo>
                <a:lnTo>
                  <a:pt x="109" y="0"/>
                </a:lnTo>
                <a:lnTo>
                  <a:pt x="120" y="0"/>
                </a:lnTo>
                <a:lnTo>
                  <a:pt x="131" y="0"/>
                </a:lnTo>
                <a:lnTo>
                  <a:pt x="153" y="0"/>
                </a:lnTo>
                <a:lnTo>
                  <a:pt x="174" y="0"/>
                </a:lnTo>
                <a:lnTo>
                  <a:pt x="196" y="10"/>
                </a:lnTo>
                <a:lnTo>
                  <a:pt x="218" y="21"/>
                </a:lnTo>
                <a:lnTo>
                  <a:pt x="250" y="32"/>
                </a:lnTo>
                <a:lnTo>
                  <a:pt x="261" y="32"/>
                </a:lnTo>
                <a:lnTo>
                  <a:pt x="283" y="43"/>
                </a:lnTo>
                <a:lnTo>
                  <a:pt x="294" y="54"/>
                </a:lnTo>
                <a:lnTo>
                  <a:pt x="316" y="54"/>
                </a:lnTo>
                <a:lnTo>
                  <a:pt x="316" y="65"/>
                </a:lnTo>
                <a:lnTo>
                  <a:pt x="327" y="65"/>
                </a:lnTo>
                <a:lnTo>
                  <a:pt x="337" y="86"/>
                </a:lnTo>
                <a:lnTo>
                  <a:pt x="337" y="97"/>
                </a:lnTo>
                <a:lnTo>
                  <a:pt x="337" y="119"/>
                </a:lnTo>
                <a:lnTo>
                  <a:pt x="337" y="140"/>
                </a:lnTo>
                <a:lnTo>
                  <a:pt x="337" y="162"/>
                </a:lnTo>
                <a:lnTo>
                  <a:pt x="327" y="173"/>
                </a:lnTo>
                <a:lnTo>
                  <a:pt x="327" y="194"/>
                </a:lnTo>
                <a:lnTo>
                  <a:pt x="327" y="216"/>
                </a:lnTo>
                <a:lnTo>
                  <a:pt x="327" y="249"/>
                </a:lnTo>
                <a:lnTo>
                  <a:pt x="327" y="270"/>
                </a:lnTo>
                <a:lnTo>
                  <a:pt x="327" y="303"/>
                </a:lnTo>
                <a:lnTo>
                  <a:pt x="327" y="335"/>
                </a:lnTo>
                <a:lnTo>
                  <a:pt x="327" y="357"/>
                </a:lnTo>
                <a:lnTo>
                  <a:pt x="327" y="378"/>
                </a:lnTo>
                <a:lnTo>
                  <a:pt x="316" y="411"/>
                </a:lnTo>
                <a:lnTo>
                  <a:pt x="316" y="454"/>
                </a:lnTo>
                <a:lnTo>
                  <a:pt x="316" y="498"/>
                </a:lnTo>
                <a:lnTo>
                  <a:pt x="316" y="552"/>
                </a:lnTo>
                <a:lnTo>
                  <a:pt x="316" y="606"/>
                </a:lnTo>
                <a:lnTo>
                  <a:pt x="305" y="660"/>
                </a:lnTo>
                <a:lnTo>
                  <a:pt x="305" y="736"/>
                </a:lnTo>
                <a:lnTo>
                  <a:pt x="305" y="811"/>
                </a:lnTo>
                <a:lnTo>
                  <a:pt x="305" y="887"/>
                </a:lnTo>
                <a:lnTo>
                  <a:pt x="305" y="974"/>
                </a:lnTo>
                <a:lnTo>
                  <a:pt x="294" y="1060"/>
                </a:lnTo>
                <a:lnTo>
                  <a:pt x="294" y="1158"/>
                </a:lnTo>
                <a:lnTo>
                  <a:pt x="294" y="1266"/>
                </a:lnTo>
                <a:lnTo>
                  <a:pt x="294" y="1374"/>
                </a:lnTo>
                <a:lnTo>
                  <a:pt x="283" y="1482"/>
                </a:lnTo>
                <a:lnTo>
                  <a:pt x="283" y="1580"/>
                </a:lnTo>
                <a:lnTo>
                  <a:pt x="283" y="1677"/>
                </a:lnTo>
                <a:lnTo>
                  <a:pt x="283" y="1764"/>
                </a:lnTo>
                <a:lnTo>
                  <a:pt x="272" y="1840"/>
                </a:lnTo>
                <a:lnTo>
                  <a:pt x="272" y="1915"/>
                </a:lnTo>
                <a:lnTo>
                  <a:pt x="272" y="1980"/>
                </a:lnTo>
                <a:lnTo>
                  <a:pt x="272" y="2045"/>
                </a:lnTo>
                <a:lnTo>
                  <a:pt x="272" y="2099"/>
                </a:lnTo>
                <a:lnTo>
                  <a:pt x="272" y="2143"/>
                </a:lnTo>
                <a:lnTo>
                  <a:pt x="272" y="2175"/>
                </a:lnTo>
                <a:lnTo>
                  <a:pt x="272" y="2208"/>
                </a:lnTo>
                <a:lnTo>
                  <a:pt x="272" y="2240"/>
                </a:lnTo>
                <a:lnTo>
                  <a:pt x="272" y="2262"/>
                </a:lnTo>
                <a:lnTo>
                  <a:pt x="272" y="2273"/>
                </a:lnTo>
                <a:lnTo>
                  <a:pt x="283" y="2273"/>
                </a:lnTo>
                <a:lnTo>
                  <a:pt x="283" y="2283"/>
                </a:lnTo>
                <a:lnTo>
                  <a:pt x="294" y="2273"/>
                </a:lnTo>
                <a:lnTo>
                  <a:pt x="316" y="2273"/>
                </a:lnTo>
                <a:lnTo>
                  <a:pt x="337" y="2262"/>
                </a:lnTo>
                <a:lnTo>
                  <a:pt x="370" y="2251"/>
                </a:lnTo>
                <a:lnTo>
                  <a:pt x="413" y="2240"/>
                </a:lnTo>
                <a:lnTo>
                  <a:pt x="446" y="2218"/>
                </a:lnTo>
                <a:lnTo>
                  <a:pt x="500" y="2186"/>
                </a:lnTo>
                <a:lnTo>
                  <a:pt x="544" y="2164"/>
                </a:lnTo>
                <a:lnTo>
                  <a:pt x="587" y="2143"/>
                </a:lnTo>
                <a:lnTo>
                  <a:pt x="620" y="2121"/>
                </a:lnTo>
                <a:lnTo>
                  <a:pt x="653" y="2110"/>
                </a:lnTo>
                <a:lnTo>
                  <a:pt x="674" y="2099"/>
                </a:lnTo>
                <a:lnTo>
                  <a:pt x="685" y="2099"/>
                </a:lnTo>
                <a:lnTo>
                  <a:pt x="696" y="2099"/>
                </a:lnTo>
                <a:lnTo>
                  <a:pt x="707" y="2099"/>
                </a:lnTo>
                <a:lnTo>
                  <a:pt x="707" y="2110"/>
                </a:lnTo>
                <a:lnTo>
                  <a:pt x="696" y="2132"/>
                </a:lnTo>
                <a:lnTo>
                  <a:pt x="685" y="2154"/>
                </a:lnTo>
                <a:lnTo>
                  <a:pt x="664" y="2175"/>
                </a:lnTo>
                <a:lnTo>
                  <a:pt x="631" y="2208"/>
                </a:lnTo>
                <a:lnTo>
                  <a:pt x="587" y="2240"/>
                </a:lnTo>
                <a:lnTo>
                  <a:pt x="544" y="2283"/>
                </a:lnTo>
                <a:lnTo>
                  <a:pt x="490" y="23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87" name="Freeform 47"/>
          <p:cNvSpPr>
            <a:spLocks noChangeArrowheads="1"/>
          </p:cNvSpPr>
          <p:nvPr/>
        </p:nvSpPr>
        <p:spPr bwMode="auto">
          <a:xfrm>
            <a:off x="6891338" y="2459038"/>
            <a:ext cx="849312" cy="646112"/>
          </a:xfrm>
          <a:custGeom>
            <a:avLst/>
            <a:gdLst>
              <a:gd name="T0" fmla="*/ 1043 w 1337"/>
              <a:gd name="T1" fmla="*/ 833 h 1017"/>
              <a:gd name="T2" fmla="*/ 1076 w 1337"/>
              <a:gd name="T3" fmla="*/ 844 h 1017"/>
              <a:gd name="T4" fmla="*/ 1108 w 1337"/>
              <a:gd name="T5" fmla="*/ 865 h 1017"/>
              <a:gd name="T6" fmla="*/ 1141 w 1337"/>
              <a:gd name="T7" fmla="*/ 876 h 1017"/>
              <a:gd name="T8" fmla="*/ 1174 w 1337"/>
              <a:gd name="T9" fmla="*/ 887 h 1017"/>
              <a:gd name="T10" fmla="*/ 1195 w 1337"/>
              <a:gd name="T11" fmla="*/ 898 h 1017"/>
              <a:gd name="T12" fmla="*/ 1217 w 1337"/>
              <a:gd name="T13" fmla="*/ 909 h 1017"/>
              <a:gd name="T14" fmla="*/ 1239 w 1337"/>
              <a:gd name="T15" fmla="*/ 920 h 1017"/>
              <a:gd name="T16" fmla="*/ 1261 w 1337"/>
              <a:gd name="T17" fmla="*/ 930 h 1017"/>
              <a:gd name="T18" fmla="*/ 1282 w 1337"/>
              <a:gd name="T19" fmla="*/ 930 h 1017"/>
              <a:gd name="T20" fmla="*/ 1293 w 1337"/>
              <a:gd name="T21" fmla="*/ 941 h 1017"/>
              <a:gd name="T22" fmla="*/ 1315 w 1337"/>
              <a:gd name="T23" fmla="*/ 952 h 1017"/>
              <a:gd name="T24" fmla="*/ 1326 w 1337"/>
              <a:gd name="T25" fmla="*/ 963 h 1017"/>
              <a:gd name="T26" fmla="*/ 1337 w 1337"/>
              <a:gd name="T27" fmla="*/ 963 h 1017"/>
              <a:gd name="T28" fmla="*/ 1326 w 1337"/>
              <a:gd name="T29" fmla="*/ 974 h 1017"/>
              <a:gd name="T30" fmla="*/ 1304 w 1337"/>
              <a:gd name="T31" fmla="*/ 974 h 1017"/>
              <a:gd name="T32" fmla="*/ 1293 w 1337"/>
              <a:gd name="T33" fmla="*/ 984 h 1017"/>
              <a:gd name="T34" fmla="*/ 1261 w 1337"/>
              <a:gd name="T35" fmla="*/ 984 h 1017"/>
              <a:gd name="T36" fmla="*/ 1228 w 1337"/>
              <a:gd name="T37" fmla="*/ 995 h 1017"/>
              <a:gd name="T38" fmla="*/ 1174 w 1337"/>
              <a:gd name="T39" fmla="*/ 995 h 1017"/>
              <a:gd name="T40" fmla="*/ 1130 w 1337"/>
              <a:gd name="T41" fmla="*/ 995 h 1017"/>
              <a:gd name="T42" fmla="*/ 1065 w 1337"/>
              <a:gd name="T43" fmla="*/ 1006 h 1017"/>
              <a:gd name="T44" fmla="*/ 1000 w 1337"/>
              <a:gd name="T45" fmla="*/ 1006 h 1017"/>
              <a:gd name="T46" fmla="*/ 945 w 1337"/>
              <a:gd name="T47" fmla="*/ 1006 h 1017"/>
              <a:gd name="T48" fmla="*/ 902 w 1337"/>
              <a:gd name="T49" fmla="*/ 1017 h 1017"/>
              <a:gd name="T50" fmla="*/ 858 w 1337"/>
              <a:gd name="T51" fmla="*/ 1017 h 1017"/>
              <a:gd name="T52" fmla="*/ 815 w 1337"/>
              <a:gd name="T53" fmla="*/ 1006 h 1017"/>
              <a:gd name="T54" fmla="*/ 782 w 1337"/>
              <a:gd name="T55" fmla="*/ 1006 h 1017"/>
              <a:gd name="T56" fmla="*/ 761 w 1337"/>
              <a:gd name="T57" fmla="*/ 995 h 1017"/>
              <a:gd name="T58" fmla="*/ 739 w 1337"/>
              <a:gd name="T59" fmla="*/ 995 h 1017"/>
              <a:gd name="T60" fmla="*/ 717 w 1337"/>
              <a:gd name="T61" fmla="*/ 984 h 1017"/>
              <a:gd name="T62" fmla="*/ 695 w 1337"/>
              <a:gd name="T63" fmla="*/ 963 h 1017"/>
              <a:gd name="T64" fmla="*/ 674 w 1337"/>
              <a:gd name="T65" fmla="*/ 941 h 1017"/>
              <a:gd name="T66" fmla="*/ 641 w 1337"/>
              <a:gd name="T67" fmla="*/ 898 h 1017"/>
              <a:gd name="T68" fmla="*/ 597 w 1337"/>
              <a:gd name="T69" fmla="*/ 855 h 1017"/>
              <a:gd name="T70" fmla="*/ 554 w 1337"/>
              <a:gd name="T71" fmla="*/ 800 h 1017"/>
              <a:gd name="T72" fmla="*/ 510 w 1337"/>
              <a:gd name="T73" fmla="*/ 736 h 1017"/>
              <a:gd name="T74" fmla="*/ 467 w 1337"/>
              <a:gd name="T75" fmla="*/ 671 h 1017"/>
              <a:gd name="T76" fmla="*/ 347 w 1337"/>
              <a:gd name="T77" fmla="*/ 530 h 1017"/>
              <a:gd name="T78" fmla="*/ 293 w 1337"/>
              <a:gd name="T79" fmla="*/ 454 h 1017"/>
              <a:gd name="T80" fmla="*/ 239 w 1337"/>
              <a:gd name="T81" fmla="*/ 368 h 1017"/>
              <a:gd name="T82" fmla="*/ 173 w 1337"/>
              <a:gd name="T83" fmla="*/ 292 h 1017"/>
              <a:gd name="T84" fmla="*/ 119 w 1337"/>
              <a:gd name="T85" fmla="*/ 205 h 1017"/>
              <a:gd name="T86" fmla="*/ 54 w 1337"/>
              <a:gd name="T87" fmla="*/ 129 h 1017"/>
              <a:gd name="T88" fmla="*/ 0 w 1337"/>
              <a:gd name="T89" fmla="*/ 43 h 1017"/>
              <a:gd name="T90" fmla="*/ 54 w 1337"/>
              <a:gd name="T91" fmla="*/ 0 h 1017"/>
              <a:gd name="T92" fmla="*/ 141 w 1337"/>
              <a:gd name="T93" fmla="*/ 86 h 1017"/>
              <a:gd name="T94" fmla="*/ 217 w 1337"/>
              <a:gd name="T95" fmla="*/ 173 h 1017"/>
              <a:gd name="T96" fmla="*/ 282 w 1337"/>
              <a:gd name="T97" fmla="*/ 248 h 1017"/>
              <a:gd name="T98" fmla="*/ 347 w 1337"/>
              <a:gd name="T99" fmla="*/ 313 h 1017"/>
              <a:gd name="T100" fmla="*/ 413 w 1337"/>
              <a:gd name="T101" fmla="*/ 378 h 1017"/>
              <a:gd name="T102" fmla="*/ 478 w 1337"/>
              <a:gd name="T103" fmla="*/ 443 h 1017"/>
              <a:gd name="T104" fmla="*/ 532 w 1337"/>
              <a:gd name="T105" fmla="*/ 487 h 1017"/>
              <a:gd name="T106" fmla="*/ 576 w 1337"/>
              <a:gd name="T107" fmla="*/ 530 h 1017"/>
              <a:gd name="T108" fmla="*/ 630 w 1337"/>
              <a:gd name="T109" fmla="*/ 573 h 1017"/>
              <a:gd name="T110" fmla="*/ 674 w 1337"/>
              <a:gd name="T111" fmla="*/ 616 h 1017"/>
              <a:gd name="T112" fmla="*/ 728 w 1337"/>
              <a:gd name="T113" fmla="*/ 649 h 1017"/>
              <a:gd name="T114" fmla="*/ 793 w 1337"/>
              <a:gd name="T115" fmla="*/ 692 h 1017"/>
              <a:gd name="T116" fmla="*/ 848 w 1337"/>
              <a:gd name="T117" fmla="*/ 725 h 1017"/>
              <a:gd name="T118" fmla="*/ 913 w 1337"/>
              <a:gd name="T119" fmla="*/ 768 h 1017"/>
              <a:gd name="T120" fmla="*/ 978 w 1337"/>
              <a:gd name="T121" fmla="*/ 800 h 1017"/>
              <a:gd name="T122" fmla="*/ 1043 w 1337"/>
              <a:gd name="T123" fmla="*/ 833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37" h="1017">
                <a:moveTo>
                  <a:pt x="1043" y="833"/>
                </a:moveTo>
                <a:lnTo>
                  <a:pt x="1076" y="844"/>
                </a:lnTo>
                <a:lnTo>
                  <a:pt x="1108" y="865"/>
                </a:lnTo>
                <a:lnTo>
                  <a:pt x="1141" y="876"/>
                </a:lnTo>
                <a:lnTo>
                  <a:pt x="1174" y="887"/>
                </a:lnTo>
                <a:lnTo>
                  <a:pt x="1195" y="898"/>
                </a:lnTo>
                <a:lnTo>
                  <a:pt x="1217" y="909"/>
                </a:lnTo>
                <a:lnTo>
                  <a:pt x="1239" y="920"/>
                </a:lnTo>
                <a:lnTo>
                  <a:pt x="1261" y="930"/>
                </a:lnTo>
                <a:lnTo>
                  <a:pt x="1282" y="930"/>
                </a:lnTo>
                <a:lnTo>
                  <a:pt x="1293" y="941"/>
                </a:lnTo>
                <a:lnTo>
                  <a:pt x="1315" y="952"/>
                </a:lnTo>
                <a:lnTo>
                  <a:pt x="1326" y="963"/>
                </a:lnTo>
                <a:lnTo>
                  <a:pt x="1337" y="963"/>
                </a:lnTo>
                <a:lnTo>
                  <a:pt x="1326" y="974"/>
                </a:lnTo>
                <a:lnTo>
                  <a:pt x="1304" y="974"/>
                </a:lnTo>
                <a:lnTo>
                  <a:pt x="1293" y="984"/>
                </a:lnTo>
                <a:lnTo>
                  <a:pt x="1261" y="984"/>
                </a:lnTo>
                <a:lnTo>
                  <a:pt x="1228" y="995"/>
                </a:lnTo>
                <a:lnTo>
                  <a:pt x="1174" y="995"/>
                </a:lnTo>
                <a:lnTo>
                  <a:pt x="1130" y="995"/>
                </a:lnTo>
                <a:lnTo>
                  <a:pt x="1065" y="1006"/>
                </a:lnTo>
                <a:lnTo>
                  <a:pt x="1000" y="1006"/>
                </a:lnTo>
                <a:lnTo>
                  <a:pt x="945" y="1006"/>
                </a:lnTo>
                <a:lnTo>
                  <a:pt x="902" y="1017"/>
                </a:lnTo>
                <a:lnTo>
                  <a:pt x="858" y="1017"/>
                </a:lnTo>
                <a:lnTo>
                  <a:pt x="815" y="1006"/>
                </a:lnTo>
                <a:lnTo>
                  <a:pt x="782" y="1006"/>
                </a:lnTo>
                <a:lnTo>
                  <a:pt x="761" y="995"/>
                </a:lnTo>
                <a:lnTo>
                  <a:pt x="739" y="995"/>
                </a:lnTo>
                <a:lnTo>
                  <a:pt x="717" y="984"/>
                </a:lnTo>
                <a:lnTo>
                  <a:pt x="695" y="963"/>
                </a:lnTo>
                <a:lnTo>
                  <a:pt x="674" y="941"/>
                </a:lnTo>
                <a:lnTo>
                  <a:pt x="641" y="898"/>
                </a:lnTo>
                <a:lnTo>
                  <a:pt x="597" y="855"/>
                </a:lnTo>
                <a:lnTo>
                  <a:pt x="554" y="800"/>
                </a:lnTo>
                <a:lnTo>
                  <a:pt x="510" y="736"/>
                </a:lnTo>
                <a:lnTo>
                  <a:pt x="467" y="671"/>
                </a:lnTo>
                <a:lnTo>
                  <a:pt x="347" y="530"/>
                </a:lnTo>
                <a:lnTo>
                  <a:pt x="293" y="454"/>
                </a:lnTo>
                <a:lnTo>
                  <a:pt x="239" y="368"/>
                </a:lnTo>
                <a:lnTo>
                  <a:pt x="173" y="292"/>
                </a:lnTo>
                <a:lnTo>
                  <a:pt x="119" y="205"/>
                </a:lnTo>
                <a:lnTo>
                  <a:pt x="54" y="129"/>
                </a:lnTo>
                <a:lnTo>
                  <a:pt x="0" y="43"/>
                </a:lnTo>
                <a:lnTo>
                  <a:pt x="54" y="0"/>
                </a:lnTo>
                <a:lnTo>
                  <a:pt x="141" y="86"/>
                </a:lnTo>
                <a:lnTo>
                  <a:pt x="217" y="173"/>
                </a:lnTo>
                <a:lnTo>
                  <a:pt x="282" y="248"/>
                </a:lnTo>
                <a:lnTo>
                  <a:pt x="347" y="313"/>
                </a:lnTo>
                <a:lnTo>
                  <a:pt x="413" y="378"/>
                </a:lnTo>
                <a:lnTo>
                  <a:pt x="478" y="443"/>
                </a:lnTo>
                <a:lnTo>
                  <a:pt x="532" y="487"/>
                </a:lnTo>
                <a:lnTo>
                  <a:pt x="576" y="530"/>
                </a:lnTo>
                <a:lnTo>
                  <a:pt x="630" y="573"/>
                </a:lnTo>
                <a:lnTo>
                  <a:pt x="674" y="616"/>
                </a:lnTo>
                <a:lnTo>
                  <a:pt x="728" y="649"/>
                </a:lnTo>
                <a:lnTo>
                  <a:pt x="793" y="692"/>
                </a:lnTo>
                <a:lnTo>
                  <a:pt x="848" y="725"/>
                </a:lnTo>
                <a:lnTo>
                  <a:pt x="913" y="768"/>
                </a:lnTo>
                <a:lnTo>
                  <a:pt x="978" y="800"/>
                </a:lnTo>
                <a:lnTo>
                  <a:pt x="1043" y="8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3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帐</a:t>
            </a:r>
            <a:r>
              <a:rPr lang="zh-CN" altLang="en-US" sz="6000">
                <a:latin typeface="楷体" pitchFamily="49" charset="-122"/>
                <a:ea typeface="楷体" pitchFamily="49" charset="-122"/>
              </a:rPr>
              <a:t>子</a:t>
            </a:r>
            <a:endParaRPr lang="zh-CN" altLang="en-US" sz="6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左边下框窄小、居中，中竖要长，长字竖位置靠左，上撇短下边捺要长。</a:t>
            </a: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帐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90788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zhàng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96900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96900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帐单   秋后算帐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96900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天太冷了，我们都钻到帐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子里暖和。 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96900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Z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巾</a:t>
            </a:r>
          </a:p>
        </p:txBody>
      </p:sp>
      <p:grpSp>
        <p:nvGrpSpPr>
          <p:cNvPr id="31771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2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5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/>
      <p:bldP spid="25" grpId="0"/>
      <p:bldP spid="26" grpId="0"/>
      <p:bldP spid="27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38" name="Freeform 50"/>
          <p:cNvSpPr>
            <a:spLocks noChangeArrowheads="1"/>
          </p:cNvSpPr>
          <p:nvPr/>
        </p:nvSpPr>
        <p:spPr bwMode="auto">
          <a:xfrm>
            <a:off x="6613525" y="2738438"/>
            <a:ext cx="166688" cy="406400"/>
          </a:xfrm>
          <a:custGeom>
            <a:avLst/>
            <a:gdLst>
              <a:gd name="T0" fmla="*/ 98 w 261"/>
              <a:gd name="T1" fmla="*/ 639 h 639"/>
              <a:gd name="T2" fmla="*/ 87 w 261"/>
              <a:gd name="T3" fmla="*/ 628 h 639"/>
              <a:gd name="T4" fmla="*/ 76 w 261"/>
              <a:gd name="T5" fmla="*/ 628 h 639"/>
              <a:gd name="T6" fmla="*/ 65 w 261"/>
              <a:gd name="T7" fmla="*/ 628 h 639"/>
              <a:gd name="T8" fmla="*/ 65 w 261"/>
              <a:gd name="T9" fmla="*/ 617 h 639"/>
              <a:gd name="T10" fmla="*/ 54 w 261"/>
              <a:gd name="T11" fmla="*/ 607 h 639"/>
              <a:gd name="T12" fmla="*/ 43 w 261"/>
              <a:gd name="T13" fmla="*/ 596 h 639"/>
              <a:gd name="T14" fmla="*/ 43 w 261"/>
              <a:gd name="T15" fmla="*/ 574 h 639"/>
              <a:gd name="T16" fmla="*/ 33 w 261"/>
              <a:gd name="T17" fmla="*/ 563 h 639"/>
              <a:gd name="T18" fmla="*/ 22 w 261"/>
              <a:gd name="T19" fmla="*/ 531 h 639"/>
              <a:gd name="T20" fmla="*/ 11 w 261"/>
              <a:gd name="T21" fmla="*/ 509 h 639"/>
              <a:gd name="T22" fmla="*/ 0 w 261"/>
              <a:gd name="T23" fmla="*/ 488 h 639"/>
              <a:gd name="T24" fmla="*/ 0 w 261"/>
              <a:gd name="T25" fmla="*/ 477 h 639"/>
              <a:gd name="T26" fmla="*/ 0 w 261"/>
              <a:gd name="T27" fmla="*/ 466 h 639"/>
              <a:gd name="T28" fmla="*/ 11 w 261"/>
              <a:gd name="T29" fmla="*/ 455 h 639"/>
              <a:gd name="T30" fmla="*/ 11 w 261"/>
              <a:gd name="T31" fmla="*/ 444 h 639"/>
              <a:gd name="T32" fmla="*/ 22 w 261"/>
              <a:gd name="T33" fmla="*/ 433 h 639"/>
              <a:gd name="T34" fmla="*/ 22 w 261"/>
              <a:gd name="T35" fmla="*/ 423 h 639"/>
              <a:gd name="T36" fmla="*/ 33 w 261"/>
              <a:gd name="T37" fmla="*/ 401 h 639"/>
              <a:gd name="T38" fmla="*/ 43 w 261"/>
              <a:gd name="T39" fmla="*/ 379 h 639"/>
              <a:gd name="T40" fmla="*/ 65 w 261"/>
              <a:gd name="T41" fmla="*/ 358 h 639"/>
              <a:gd name="T42" fmla="*/ 76 w 261"/>
              <a:gd name="T43" fmla="*/ 336 h 639"/>
              <a:gd name="T44" fmla="*/ 87 w 261"/>
              <a:gd name="T45" fmla="*/ 304 h 639"/>
              <a:gd name="T46" fmla="*/ 109 w 261"/>
              <a:gd name="T47" fmla="*/ 271 h 639"/>
              <a:gd name="T48" fmla="*/ 120 w 261"/>
              <a:gd name="T49" fmla="*/ 228 h 639"/>
              <a:gd name="T50" fmla="*/ 141 w 261"/>
              <a:gd name="T51" fmla="*/ 184 h 639"/>
              <a:gd name="T52" fmla="*/ 152 w 261"/>
              <a:gd name="T53" fmla="*/ 130 h 639"/>
              <a:gd name="T54" fmla="*/ 174 w 261"/>
              <a:gd name="T55" fmla="*/ 65 h 639"/>
              <a:gd name="T56" fmla="*/ 185 w 261"/>
              <a:gd name="T57" fmla="*/ 0 h 639"/>
              <a:gd name="T58" fmla="*/ 196 w 261"/>
              <a:gd name="T59" fmla="*/ 0 h 639"/>
              <a:gd name="T60" fmla="*/ 207 w 261"/>
              <a:gd name="T61" fmla="*/ 11 h 639"/>
              <a:gd name="T62" fmla="*/ 217 w 261"/>
              <a:gd name="T63" fmla="*/ 11 h 639"/>
              <a:gd name="T64" fmla="*/ 217 w 261"/>
              <a:gd name="T65" fmla="*/ 22 h 639"/>
              <a:gd name="T66" fmla="*/ 228 w 261"/>
              <a:gd name="T67" fmla="*/ 33 h 639"/>
              <a:gd name="T68" fmla="*/ 239 w 261"/>
              <a:gd name="T69" fmla="*/ 44 h 639"/>
              <a:gd name="T70" fmla="*/ 239 w 261"/>
              <a:gd name="T71" fmla="*/ 55 h 639"/>
              <a:gd name="T72" fmla="*/ 250 w 261"/>
              <a:gd name="T73" fmla="*/ 76 h 639"/>
              <a:gd name="T74" fmla="*/ 250 w 261"/>
              <a:gd name="T75" fmla="*/ 120 h 639"/>
              <a:gd name="T76" fmla="*/ 261 w 261"/>
              <a:gd name="T77" fmla="*/ 174 h 639"/>
              <a:gd name="T78" fmla="*/ 261 w 261"/>
              <a:gd name="T79" fmla="*/ 217 h 639"/>
              <a:gd name="T80" fmla="*/ 261 w 261"/>
              <a:gd name="T81" fmla="*/ 271 h 639"/>
              <a:gd name="T82" fmla="*/ 250 w 261"/>
              <a:gd name="T83" fmla="*/ 336 h 639"/>
              <a:gd name="T84" fmla="*/ 228 w 261"/>
              <a:gd name="T85" fmla="*/ 390 h 639"/>
              <a:gd name="T86" fmla="*/ 207 w 261"/>
              <a:gd name="T87" fmla="*/ 444 h 639"/>
              <a:gd name="T88" fmla="*/ 185 w 261"/>
              <a:gd name="T89" fmla="*/ 509 h 639"/>
              <a:gd name="T90" fmla="*/ 174 w 261"/>
              <a:gd name="T91" fmla="*/ 542 h 639"/>
              <a:gd name="T92" fmla="*/ 163 w 261"/>
              <a:gd name="T93" fmla="*/ 563 h 639"/>
              <a:gd name="T94" fmla="*/ 152 w 261"/>
              <a:gd name="T95" fmla="*/ 585 h 639"/>
              <a:gd name="T96" fmla="*/ 141 w 261"/>
              <a:gd name="T97" fmla="*/ 607 h 639"/>
              <a:gd name="T98" fmla="*/ 130 w 261"/>
              <a:gd name="T99" fmla="*/ 617 h 639"/>
              <a:gd name="T100" fmla="*/ 120 w 261"/>
              <a:gd name="T101" fmla="*/ 628 h 639"/>
              <a:gd name="T102" fmla="*/ 109 w 261"/>
              <a:gd name="T103" fmla="*/ 628 h 639"/>
              <a:gd name="T104" fmla="*/ 98 w 261"/>
              <a:gd name="T105" fmla="*/ 63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1" h="639">
                <a:moveTo>
                  <a:pt x="98" y="639"/>
                </a:moveTo>
                <a:lnTo>
                  <a:pt x="87" y="628"/>
                </a:lnTo>
                <a:lnTo>
                  <a:pt x="76" y="628"/>
                </a:lnTo>
                <a:lnTo>
                  <a:pt x="65" y="628"/>
                </a:lnTo>
                <a:lnTo>
                  <a:pt x="65" y="617"/>
                </a:lnTo>
                <a:lnTo>
                  <a:pt x="54" y="607"/>
                </a:lnTo>
                <a:lnTo>
                  <a:pt x="43" y="596"/>
                </a:lnTo>
                <a:lnTo>
                  <a:pt x="43" y="574"/>
                </a:lnTo>
                <a:lnTo>
                  <a:pt x="33" y="563"/>
                </a:lnTo>
                <a:lnTo>
                  <a:pt x="22" y="531"/>
                </a:lnTo>
                <a:lnTo>
                  <a:pt x="11" y="509"/>
                </a:lnTo>
                <a:lnTo>
                  <a:pt x="0" y="488"/>
                </a:lnTo>
                <a:lnTo>
                  <a:pt x="0" y="477"/>
                </a:lnTo>
                <a:lnTo>
                  <a:pt x="0" y="466"/>
                </a:lnTo>
                <a:lnTo>
                  <a:pt x="11" y="455"/>
                </a:lnTo>
                <a:lnTo>
                  <a:pt x="11" y="444"/>
                </a:lnTo>
                <a:lnTo>
                  <a:pt x="22" y="433"/>
                </a:lnTo>
                <a:lnTo>
                  <a:pt x="22" y="423"/>
                </a:lnTo>
                <a:lnTo>
                  <a:pt x="33" y="401"/>
                </a:lnTo>
                <a:lnTo>
                  <a:pt x="43" y="379"/>
                </a:lnTo>
                <a:lnTo>
                  <a:pt x="65" y="358"/>
                </a:lnTo>
                <a:lnTo>
                  <a:pt x="76" y="336"/>
                </a:lnTo>
                <a:lnTo>
                  <a:pt x="87" y="304"/>
                </a:lnTo>
                <a:lnTo>
                  <a:pt x="109" y="271"/>
                </a:lnTo>
                <a:lnTo>
                  <a:pt x="120" y="228"/>
                </a:lnTo>
                <a:lnTo>
                  <a:pt x="141" y="184"/>
                </a:lnTo>
                <a:lnTo>
                  <a:pt x="152" y="130"/>
                </a:lnTo>
                <a:lnTo>
                  <a:pt x="174" y="65"/>
                </a:lnTo>
                <a:lnTo>
                  <a:pt x="185" y="0"/>
                </a:lnTo>
                <a:lnTo>
                  <a:pt x="196" y="0"/>
                </a:lnTo>
                <a:lnTo>
                  <a:pt x="207" y="11"/>
                </a:lnTo>
                <a:lnTo>
                  <a:pt x="217" y="11"/>
                </a:lnTo>
                <a:lnTo>
                  <a:pt x="217" y="22"/>
                </a:lnTo>
                <a:lnTo>
                  <a:pt x="228" y="33"/>
                </a:lnTo>
                <a:lnTo>
                  <a:pt x="239" y="44"/>
                </a:lnTo>
                <a:lnTo>
                  <a:pt x="239" y="55"/>
                </a:lnTo>
                <a:lnTo>
                  <a:pt x="250" y="76"/>
                </a:lnTo>
                <a:lnTo>
                  <a:pt x="250" y="120"/>
                </a:lnTo>
                <a:lnTo>
                  <a:pt x="261" y="174"/>
                </a:lnTo>
                <a:lnTo>
                  <a:pt x="261" y="217"/>
                </a:lnTo>
                <a:lnTo>
                  <a:pt x="261" y="271"/>
                </a:lnTo>
                <a:lnTo>
                  <a:pt x="250" y="336"/>
                </a:lnTo>
                <a:lnTo>
                  <a:pt x="228" y="390"/>
                </a:lnTo>
                <a:lnTo>
                  <a:pt x="207" y="444"/>
                </a:lnTo>
                <a:lnTo>
                  <a:pt x="185" y="509"/>
                </a:lnTo>
                <a:lnTo>
                  <a:pt x="174" y="542"/>
                </a:lnTo>
                <a:lnTo>
                  <a:pt x="163" y="563"/>
                </a:lnTo>
                <a:lnTo>
                  <a:pt x="152" y="585"/>
                </a:lnTo>
                <a:lnTo>
                  <a:pt x="141" y="607"/>
                </a:lnTo>
                <a:lnTo>
                  <a:pt x="130" y="617"/>
                </a:lnTo>
                <a:lnTo>
                  <a:pt x="120" y="628"/>
                </a:lnTo>
                <a:lnTo>
                  <a:pt x="109" y="628"/>
                </a:lnTo>
                <a:lnTo>
                  <a:pt x="98" y="63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9" name="Freeform 51"/>
          <p:cNvSpPr>
            <a:spLocks noChangeArrowheads="1"/>
          </p:cNvSpPr>
          <p:nvPr/>
        </p:nvSpPr>
        <p:spPr bwMode="auto">
          <a:xfrm>
            <a:off x="7242175" y="2717800"/>
            <a:ext cx="311150" cy="377825"/>
          </a:xfrm>
          <a:custGeom>
            <a:avLst/>
            <a:gdLst>
              <a:gd name="T0" fmla="*/ 207 w 490"/>
              <a:gd name="T1" fmla="*/ 336 h 595"/>
              <a:gd name="T2" fmla="*/ 163 w 490"/>
              <a:gd name="T3" fmla="*/ 271 h 595"/>
              <a:gd name="T4" fmla="*/ 120 w 490"/>
              <a:gd name="T5" fmla="*/ 206 h 595"/>
              <a:gd name="T6" fmla="*/ 76 w 490"/>
              <a:gd name="T7" fmla="*/ 152 h 595"/>
              <a:gd name="T8" fmla="*/ 55 w 490"/>
              <a:gd name="T9" fmla="*/ 108 h 595"/>
              <a:gd name="T10" fmla="*/ 33 w 490"/>
              <a:gd name="T11" fmla="*/ 65 h 595"/>
              <a:gd name="T12" fmla="*/ 11 w 490"/>
              <a:gd name="T13" fmla="*/ 43 h 595"/>
              <a:gd name="T14" fmla="*/ 0 w 490"/>
              <a:gd name="T15" fmla="*/ 11 h 595"/>
              <a:gd name="T16" fmla="*/ 0 w 490"/>
              <a:gd name="T17" fmla="*/ 0 h 595"/>
              <a:gd name="T18" fmla="*/ 55 w 490"/>
              <a:gd name="T19" fmla="*/ 11 h 595"/>
              <a:gd name="T20" fmla="*/ 109 w 490"/>
              <a:gd name="T21" fmla="*/ 32 h 595"/>
              <a:gd name="T22" fmla="*/ 163 w 490"/>
              <a:gd name="T23" fmla="*/ 54 h 595"/>
              <a:gd name="T24" fmla="*/ 218 w 490"/>
              <a:gd name="T25" fmla="*/ 76 h 595"/>
              <a:gd name="T26" fmla="*/ 261 w 490"/>
              <a:gd name="T27" fmla="*/ 108 h 595"/>
              <a:gd name="T28" fmla="*/ 305 w 490"/>
              <a:gd name="T29" fmla="*/ 130 h 595"/>
              <a:gd name="T30" fmla="*/ 348 w 490"/>
              <a:gd name="T31" fmla="*/ 162 h 595"/>
              <a:gd name="T32" fmla="*/ 381 w 490"/>
              <a:gd name="T33" fmla="*/ 195 h 595"/>
              <a:gd name="T34" fmla="*/ 413 w 490"/>
              <a:gd name="T35" fmla="*/ 227 h 595"/>
              <a:gd name="T36" fmla="*/ 435 w 490"/>
              <a:gd name="T37" fmla="*/ 271 h 595"/>
              <a:gd name="T38" fmla="*/ 457 w 490"/>
              <a:gd name="T39" fmla="*/ 303 h 595"/>
              <a:gd name="T40" fmla="*/ 468 w 490"/>
              <a:gd name="T41" fmla="*/ 336 h 595"/>
              <a:gd name="T42" fmla="*/ 479 w 490"/>
              <a:gd name="T43" fmla="*/ 368 h 595"/>
              <a:gd name="T44" fmla="*/ 490 w 490"/>
              <a:gd name="T45" fmla="*/ 400 h 595"/>
              <a:gd name="T46" fmla="*/ 490 w 490"/>
              <a:gd name="T47" fmla="*/ 433 h 595"/>
              <a:gd name="T48" fmla="*/ 490 w 490"/>
              <a:gd name="T49" fmla="*/ 465 h 595"/>
              <a:gd name="T50" fmla="*/ 479 w 490"/>
              <a:gd name="T51" fmla="*/ 498 h 595"/>
              <a:gd name="T52" fmla="*/ 479 w 490"/>
              <a:gd name="T53" fmla="*/ 520 h 595"/>
              <a:gd name="T54" fmla="*/ 468 w 490"/>
              <a:gd name="T55" fmla="*/ 541 h 595"/>
              <a:gd name="T56" fmla="*/ 457 w 490"/>
              <a:gd name="T57" fmla="*/ 563 h 595"/>
              <a:gd name="T58" fmla="*/ 457 w 490"/>
              <a:gd name="T59" fmla="*/ 574 h 595"/>
              <a:gd name="T60" fmla="*/ 446 w 490"/>
              <a:gd name="T61" fmla="*/ 584 h 595"/>
              <a:gd name="T62" fmla="*/ 446 w 490"/>
              <a:gd name="T63" fmla="*/ 595 h 595"/>
              <a:gd name="T64" fmla="*/ 435 w 490"/>
              <a:gd name="T65" fmla="*/ 595 h 595"/>
              <a:gd name="T66" fmla="*/ 435 w 490"/>
              <a:gd name="T67" fmla="*/ 584 h 595"/>
              <a:gd name="T68" fmla="*/ 413 w 490"/>
              <a:gd name="T69" fmla="*/ 574 h 595"/>
              <a:gd name="T70" fmla="*/ 392 w 490"/>
              <a:gd name="T71" fmla="*/ 552 h 595"/>
              <a:gd name="T72" fmla="*/ 370 w 490"/>
              <a:gd name="T73" fmla="*/ 530 h 595"/>
              <a:gd name="T74" fmla="*/ 337 w 490"/>
              <a:gd name="T75" fmla="*/ 487 h 595"/>
              <a:gd name="T76" fmla="*/ 305 w 490"/>
              <a:gd name="T77" fmla="*/ 444 h 595"/>
              <a:gd name="T78" fmla="*/ 261 w 490"/>
              <a:gd name="T79" fmla="*/ 390 h 595"/>
              <a:gd name="T80" fmla="*/ 207 w 490"/>
              <a:gd name="T81" fmla="*/ 33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90" h="595">
                <a:moveTo>
                  <a:pt x="207" y="336"/>
                </a:moveTo>
                <a:lnTo>
                  <a:pt x="163" y="271"/>
                </a:lnTo>
                <a:lnTo>
                  <a:pt x="120" y="206"/>
                </a:lnTo>
                <a:lnTo>
                  <a:pt x="76" y="152"/>
                </a:lnTo>
                <a:lnTo>
                  <a:pt x="55" y="108"/>
                </a:lnTo>
                <a:lnTo>
                  <a:pt x="33" y="65"/>
                </a:lnTo>
                <a:lnTo>
                  <a:pt x="11" y="43"/>
                </a:lnTo>
                <a:lnTo>
                  <a:pt x="0" y="11"/>
                </a:lnTo>
                <a:lnTo>
                  <a:pt x="0" y="0"/>
                </a:lnTo>
                <a:lnTo>
                  <a:pt x="55" y="11"/>
                </a:lnTo>
                <a:lnTo>
                  <a:pt x="109" y="32"/>
                </a:lnTo>
                <a:lnTo>
                  <a:pt x="163" y="54"/>
                </a:lnTo>
                <a:lnTo>
                  <a:pt x="218" y="76"/>
                </a:lnTo>
                <a:lnTo>
                  <a:pt x="261" y="108"/>
                </a:lnTo>
                <a:lnTo>
                  <a:pt x="305" y="130"/>
                </a:lnTo>
                <a:lnTo>
                  <a:pt x="348" y="162"/>
                </a:lnTo>
                <a:lnTo>
                  <a:pt x="381" y="195"/>
                </a:lnTo>
                <a:lnTo>
                  <a:pt x="413" y="227"/>
                </a:lnTo>
                <a:lnTo>
                  <a:pt x="435" y="271"/>
                </a:lnTo>
                <a:lnTo>
                  <a:pt x="457" y="303"/>
                </a:lnTo>
                <a:lnTo>
                  <a:pt x="468" y="336"/>
                </a:lnTo>
                <a:lnTo>
                  <a:pt x="479" y="368"/>
                </a:lnTo>
                <a:lnTo>
                  <a:pt x="490" y="400"/>
                </a:lnTo>
                <a:lnTo>
                  <a:pt x="490" y="433"/>
                </a:lnTo>
                <a:lnTo>
                  <a:pt x="490" y="465"/>
                </a:lnTo>
                <a:lnTo>
                  <a:pt x="479" y="498"/>
                </a:lnTo>
                <a:lnTo>
                  <a:pt x="479" y="520"/>
                </a:lnTo>
                <a:lnTo>
                  <a:pt x="468" y="541"/>
                </a:lnTo>
                <a:lnTo>
                  <a:pt x="457" y="563"/>
                </a:lnTo>
                <a:lnTo>
                  <a:pt x="457" y="574"/>
                </a:lnTo>
                <a:lnTo>
                  <a:pt x="446" y="584"/>
                </a:lnTo>
                <a:lnTo>
                  <a:pt x="446" y="595"/>
                </a:lnTo>
                <a:lnTo>
                  <a:pt x="435" y="595"/>
                </a:lnTo>
                <a:lnTo>
                  <a:pt x="435" y="584"/>
                </a:lnTo>
                <a:lnTo>
                  <a:pt x="413" y="574"/>
                </a:lnTo>
                <a:lnTo>
                  <a:pt x="392" y="552"/>
                </a:lnTo>
                <a:lnTo>
                  <a:pt x="370" y="530"/>
                </a:lnTo>
                <a:lnTo>
                  <a:pt x="337" y="487"/>
                </a:lnTo>
                <a:lnTo>
                  <a:pt x="305" y="444"/>
                </a:lnTo>
                <a:lnTo>
                  <a:pt x="261" y="390"/>
                </a:lnTo>
                <a:lnTo>
                  <a:pt x="207" y="33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1" name="Freeform 53"/>
          <p:cNvSpPr>
            <a:spLocks noChangeArrowheads="1"/>
          </p:cNvSpPr>
          <p:nvPr/>
        </p:nvSpPr>
        <p:spPr bwMode="auto">
          <a:xfrm>
            <a:off x="6772275" y="1743075"/>
            <a:ext cx="614363" cy="330200"/>
          </a:xfrm>
          <a:custGeom>
            <a:avLst/>
            <a:gdLst>
              <a:gd name="T0" fmla="*/ 674 w 968"/>
              <a:gd name="T1" fmla="*/ 162 h 520"/>
              <a:gd name="T2" fmla="*/ 728 w 968"/>
              <a:gd name="T3" fmla="*/ 119 h 520"/>
              <a:gd name="T4" fmla="*/ 761 w 968"/>
              <a:gd name="T5" fmla="*/ 87 h 520"/>
              <a:gd name="T6" fmla="*/ 783 w 968"/>
              <a:gd name="T7" fmla="*/ 65 h 520"/>
              <a:gd name="T8" fmla="*/ 783 w 968"/>
              <a:gd name="T9" fmla="*/ 33 h 520"/>
              <a:gd name="T10" fmla="*/ 783 w 968"/>
              <a:gd name="T11" fmla="*/ 11 h 520"/>
              <a:gd name="T12" fmla="*/ 805 w 968"/>
              <a:gd name="T13" fmla="*/ 0 h 520"/>
              <a:gd name="T14" fmla="*/ 826 w 968"/>
              <a:gd name="T15" fmla="*/ 0 h 520"/>
              <a:gd name="T16" fmla="*/ 848 w 968"/>
              <a:gd name="T17" fmla="*/ 22 h 520"/>
              <a:gd name="T18" fmla="*/ 881 w 968"/>
              <a:gd name="T19" fmla="*/ 43 h 520"/>
              <a:gd name="T20" fmla="*/ 913 w 968"/>
              <a:gd name="T21" fmla="*/ 76 h 520"/>
              <a:gd name="T22" fmla="*/ 935 w 968"/>
              <a:gd name="T23" fmla="*/ 119 h 520"/>
              <a:gd name="T24" fmla="*/ 968 w 968"/>
              <a:gd name="T25" fmla="*/ 173 h 520"/>
              <a:gd name="T26" fmla="*/ 968 w 968"/>
              <a:gd name="T27" fmla="*/ 206 h 520"/>
              <a:gd name="T28" fmla="*/ 957 w 968"/>
              <a:gd name="T29" fmla="*/ 227 h 520"/>
              <a:gd name="T30" fmla="*/ 924 w 968"/>
              <a:gd name="T31" fmla="*/ 238 h 520"/>
              <a:gd name="T32" fmla="*/ 891 w 968"/>
              <a:gd name="T33" fmla="*/ 260 h 520"/>
              <a:gd name="T34" fmla="*/ 848 w 968"/>
              <a:gd name="T35" fmla="*/ 281 h 520"/>
              <a:gd name="T36" fmla="*/ 805 w 968"/>
              <a:gd name="T37" fmla="*/ 292 h 520"/>
              <a:gd name="T38" fmla="*/ 739 w 968"/>
              <a:gd name="T39" fmla="*/ 314 h 520"/>
              <a:gd name="T40" fmla="*/ 652 w 968"/>
              <a:gd name="T41" fmla="*/ 346 h 520"/>
              <a:gd name="T42" fmla="*/ 544 w 968"/>
              <a:gd name="T43" fmla="*/ 368 h 520"/>
              <a:gd name="T44" fmla="*/ 413 w 968"/>
              <a:gd name="T45" fmla="*/ 411 h 520"/>
              <a:gd name="T46" fmla="*/ 261 w 968"/>
              <a:gd name="T47" fmla="*/ 444 h 520"/>
              <a:gd name="T48" fmla="*/ 87 w 968"/>
              <a:gd name="T49" fmla="*/ 498 h 520"/>
              <a:gd name="T50" fmla="*/ 0 w 968"/>
              <a:gd name="T51" fmla="*/ 433 h 520"/>
              <a:gd name="T52" fmla="*/ 120 w 968"/>
              <a:gd name="T53" fmla="*/ 390 h 520"/>
              <a:gd name="T54" fmla="*/ 228 w 968"/>
              <a:gd name="T55" fmla="*/ 357 h 520"/>
              <a:gd name="T56" fmla="*/ 326 w 968"/>
              <a:gd name="T57" fmla="*/ 314 h 520"/>
              <a:gd name="T58" fmla="*/ 413 w 968"/>
              <a:gd name="T59" fmla="*/ 281 h 520"/>
              <a:gd name="T60" fmla="*/ 489 w 968"/>
              <a:gd name="T61" fmla="*/ 249 h 520"/>
              <a:gd name="T62" fmla="*/ 554 w 968"/>
              <a:gd name="T63" fmla="*/ 227 h 520"/>
              <a:gd name="T64" fmla="*/ 609 w 968"/>
              <a:gd name="T65" fmla="*/ 206 h 520"/>
              <a:gd name="T66" fmla="*/ 641 w 968"/>
              <a:gd name="T67" fmla="*/ 184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68" h="520">
                <a:moveTo>
                  <a:pt x="641" y="184"/>
                </a:moveTo>
                <a:lnTo>
                  <a:pt x="674" y="162"/>
                </a:lnTo>
                <a:lnTo>
                  <a:pt x="707" y="141"/>
                </a:lnTo>
                <a:lnTo>
                  <a:pt x="728" y="119"/>
                </a:lnTo>
                <a:lnTo>
                  <a:pt x="750" y="108"/>
                </a:lnTo>
                <a:lnTo>
                  <a:pt x="761" y="87"/>
                </a:lnTo>
                <a:lnTo>
                  <a:pt x="772" y="76"/>
                </a:lnTo>
                <a:lnTo>
                  <a:pt x="783" y="65"/>
                </a:lnTo>
                <a:lnTo>
                  <a:pt x="783" y="43"/>
                </a:lnTo>
                <a:lnTo>
                  <a:pt x="783" y="33"/>
                </a:lnTo>
                <a:lnTo>
                  <a:pt x="783" y="22"/>
                </a:lnTo>
                <a:lnTo>
                  <a:pt x="783" y="11"/>
                </a:lnTo>
                <a:lnTo>
                  <a:pt x="794" y="0"/>
                </a:lnTo>
                <a:lnTo>
                  <a:pt x="805" y="0"/>
                </a:lnTo>
                <a:lnTo>
                  <a:pt x="815" y="0"/>
                </a:lnTo>
                <a:lnTo>
                  <a:pt x="826" y="0"/>
                </a:lnTo>
                <a:lnTo>
                  <a:pt x="837" y="11"/>
                </a:lnTo>
                <a:lnTo>
                  <a:pt x="848" y="22"/>
                </a:lnTo>
                <a:lnTo>
                  <a:pt x="859" y="22"/>
                </a:lnTo>
                <a:lnTo>
                  <a:pt x="881" y="43"/>
                </a:lnTo>
                <a:lnTo>
                  <a:pt x="891" y="54"/>
                </a:lnTo>
                <a:lnTo>
                  <a:pt x="913" y="76"/>
                </a:lnTo>
                <a:lnTo>
                  <a:pt x="924" y="97"/>
                </a:lnTo>
                <a:lnTo>
                  <a:pt x="935" y="119"/>
                </a:lnTo>
                <a:lnTo>
                  <a:pt x="957" y="152"/>
                </a:lnTo>
                <a:lnTo>
                  <a:pt x="968" y="173"/>
                </a:lnTo>
                <a:lnTo>
                  <a:pt x="968" y="195"/>
                </a:lnTo>
                <a:lnTo>
                  <a:pt x="968" y="206"/>
                </a:lnTo>
                <a:lnTo>
                  <a:pt x="968" y="217"/>
                </a:lnTo>
                <a:lnTo>
                  <a:pt x="957" y="227"/>
                </a:lnTo>
                <a:lnTo>
                  <a:pt x="946" y="238"/>
                </a:lnTo>
                <a:lnTo>
                  <a:pt x="924" y="238"/>
                </a:lnTo>
                <a:lnTo>
                  <a:pt x="913" y="249"/>
                </a:lnTo>
                <a:lnTo>
                  <a:pt x="891" y="260"/>
                </a:lnTo>
                <a:lnTo>
                  <a:pt x="870" y="271"/>
                </a:lnTo>
                <a:lnTo>
                  <a:pt x="848" y="281"/>
                </a:lnTo>
                <a:lnTo>
                  <a:pt x="826" y="281"/>
                </a:lnTo>
                <a:lnTo>
                  <a:pt x="805" y="292"/>
                </a:lnTo>
                <a:lnTo>
                  <a:pt x="772" y="303"/>
                </a:lnTo>
                <a:lnTo>
                  <a:pt x="739" y="314"/>
                </a:lnTo>
                <a:lnTo>
                  <a:pt x="696" y="325"/>
                </a:lnTo>
                <a:lnTo>
                  <a:pt x="652" y="346"/>
                </a:lnTo>
                <a:lnTo>
                  <a:pt x="598" y="357"/>
                </a:lnTo>
                <a:lnTo>
                  <a:pt x="544" y="368"/>
                </a:lnTo>
                <a:lnTo>
                  <a:pt x="478" y="390"/>
                </a:lnTo>
                <a:lnTo>
                  <a:pt x="413" y="411"/>
                </a:lnTo>
                <a:lnTo>
                  <a:pt x="337" y="422"/>
                </a:lnTo>
                <a:lnTo>
                  <a:pt x="261" y="444"/>
                </a:lnTo>
                <a:lnTo>
                  <a:pt x="174" y="465"/>
                </a:lnTo>
                <a:lnTo>
                  <a:pt x="87" y="498"/>
                </a:lnTo>
                <a:lnTo>
                  <a:pt x="0" y="520"/>
                </a:lnTo>
                <a:lnTo>
                  <a:pt x="0" y="433"/>
                </a:lnTo>
                <a:lnTo>
                  <a:pt x="54" y="411"/>
                </a:lnTo>
                <a:lnTo>
                  <a:pt x="120" y="390"/>
                </a:lnTo>
                <a:lnTo>
                  <a:pt x="174" y="368"/>
                </a:lnTo>
                <a:lnTo>
                  <a:pt x="228" y="357"/>
                </a:lnTo>
                <a:lnTo>
                  <a:pt x="272" y="336"/>
                </a:lnTo>
                <a:lnTo>
                  <a:pt x="326" y="314"/>
                </a:lnTo>
                <a:lnTo>
                  <a:pt x="370" y="303"/>
                </a:lnTo>
                <a:lnTo>
                  <a:pt x="413" y="281"/>
                </a:lnTo>
                <a:lnTo>
                  <a:pt x="446" y="271"/>
                </a:lnTo>
                <a:lnTo>
                  <a:pt x="489" y="249"/>
                </a:lnTo>
                <a:lnTo>
                  <a:pt x="522" y="238"/>
                </a:lnTo>
                <a:lnTo>
                  <a:pt x="554" y="227"/>
                </a:lnTo>
                <a:lnTo>
                  <a:pt x="576" y="217"/>
                </a:lnTo>
                <a:lnTo>
                  <a:pt x="609" y="206"/>
                </a:lnTo>
                <a:lnTo>
                  <a:pt x="631" y="195"/>
                </a:lnTo>
                <a:lnTo>
                  <a:pt x="641" y="1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2" name="Freeform 54"/>
          <p:cNvSpPr>
            <a:spLocks noChangeArrowheads="1"/>
          </p:cNvSpPr>
          <p:nvPr/>
        </p:nvSpPr>
        <p:spPr bwMode="auto">
          <a:xfrm>
            <a:off x="6378575" y="2051050"/>
            <a:ext cx="304800" cy="303213"/>
          </a:xfrm>
          <a:custGeom>
            <a:avLst/>
            <a:gdLst>
              <a:gd name="T0" fmla="*/ 468 w 479"/>
              <a:gd name="T1" fmla="*/ 217 h 476"/>
              <a:gd name="T2" fmla="*/ 457 w 479"/>
              <a:gd name="T3" fmla="*/ 227 h 476"/>
              <a:gd name="T4" fmla="*/ 446 w 479"/>
              <a:gd name="T5" fmla="*/ 238 h 476"/>
              <a:gd name="T6" fmla="*/ 424 w 479"/>
              <a:gd name="T7" fmla="*/ 249 h 476"/>
              <a:gd name="T8" fmla="*/ 403 w 479"/>
              <a:gd name="T9" fmla="*/ 260 h 476"/>
              <a:gd name="T10" fmla="*/ 381 w 479"/>
              <a:gd name="T11" fmla="*/ 282 h 476"/>
              <a:gd name="T12" fmla="*/ 348 w 479"/>
              <a:gd name="T13" fmla="*/ 303 h 476"/>
              <a:gd name="T14" fmla="*/ 316 w 479"/>
              <a:gd name="T15" fmla="*/ 314 h 476"/>
              <a:gd name="T16" fmla="*/ 283 w 479"/>
              <a:gd name="T17" fmla="*/ 336 h 476"/>
              <a:gd name="T18" fmla="*/ 240 w 479"/>
              <a:gd name="T19" fmla="*/ 368 h 476"/>
              <a:gd name="T20" fmla="*/ 207 w 479"/>
              <a:gd name="T21" fmla="*/ 379 h 476"/>
              <a:gd name="T22" fmla="*/ 142 w 479"/>
              <a:gd name="T23" fmla="*/ 422 h 476"/>
              <a:gd name="T24" fmla="*/ 87 w 479"/>
              <a:gd name="T25" fmla="*/ 444 h 476"/>
              <a:gd name="T26" fmla="*/ 33 w 479"/>
              <a:gd name="T27" fmla="*/ 476 h 476"/>
              <a:gd name="T28" fmla="*/ 0 w 479"/>
              <a:gd name="T29" fmla="*/ 433 h 476"/>
              <a:gd name="T30" fmla="*/ 55 w 479"/>
              <a:gd name="T31" fmla="*/ 379 h 476"/>
              <a:gd name="T32" fmla="*/ 98 w 479"/>
              <a:gd name="T33" fmla="*/ 336 h 476"/>
              <a:gd name="T34" fmla="*/ 142 w 479"/>
              <a:gd name="T35" fmla="*/ 292 h 476"/>
              <a:gd name="T36" fmla="*/ 174 w 479"/>
              <a:gd name="T37" fmla="*/ 260 h 476"/>
              <a:gd name="T38" fmla="*/ 207 w 479"/>
              <a:gd name="T39" fmla="*/ 227 h 476"/>
              <a:gd name="T40" fmla="*/ 229 w 479"/>
              <a:gd name="T41" fmla="*/ 206 h 476"/>
              <a:gd name="T42" fmla="*/ 240 w 479"/>
              <a:gd name="T43" fmla="*/ 184 h 476"/>
              <a:gd name="T44" fmla="*/ 261 w 479"/>
              <a:gd name="T45" fmla="*/ 162 h 476"/>
              <a:gd name="T46" fmla="*/ 272 w 479"/>
              <a:gd name="T47" fmla="*/ 141 h 476"/>
              <a:gd name="T48" fmla="*/ 272 w 479"/>
              <a:gd name="T49" fmla="*/ 108 h 476"/>
              <a:gd name="T50" fmla="*/ 272 w 479"/>
              <a:gd name="T51" fmla="*/ 87 h 476"/>
              <a:gd name="T52" fmla="*/ 272 w 479"/>
              <a:gd name="T53" fmla="*/ 65 h 476"/>
              <a:gd name="T54" fmla="*/ 261 w 479"/>
              <a:gd name="T55" fmla="*/ 54 h 476"/>
              <a:gd name="T56" fmla="*/ 261 w 479"/>
              <a:gd name="T57" fmla="*/ 33 h 476"/>
              <a:gd name="T58" fmla="*/ 261 w 479"/>
              <a:gd name="T59" fmla="*/ 22 h 476"/>
              <a:gd name="T60" fmla="*/ 272 w 479"/>
              <a:gd name="T61" fmla="*/ 11 h 476"/>
              <a:gd name="T62" fmla="*/ 272 w 479"/>
              <a:gd name="T63" fmla="*/ 0 h 476"/>
              <a:gd name="T64" fmla="*/ 283 w 479"/>
              <a:gd name="T65" fmla="*/ 0 h 476"/>
              <a:gd name="T66" fmla="*/ 294 w 479"/>
              <a:gd name="T67" fmla="*/ 0 h 476"/>
              <a:gd name="T68" fmla="*/ 316 w 479"/>
              <a:gd name="T69" fmla="*/ 11 h 476"/>
              <a:gd name="T70" fmla="*/ 348 w 479"/>
              <a:gd name="T71" fmla="*/ 22 h 476"/>
              <a:gd name="T72" fmla="*/ 370 w 479"/>
              <a:gd name="T73" fmla="*/ 43 h 476"/>
              <a:gd name="T74" fmla="*/ 403 w 479"/>
              <a:gd name="T75" fmla="*/ 65 h 476"/>
              <a:gd name="T76" fmla="*/ 424 w 479"/>
              <a:gd name="T77" fmla="*/ 87 h 476"/>
              <a:gd name="T78" fmla="*/ 457 w 479"/>
              <a:gd name="T79" fmla="*/ 119 h 476"/>
              <a:gd name="T80" fmla="*/ 468 w 479"/>
              <a:gd name="T81" fmla="*/ 130 h 476"/>
              <a:gd name="T82" fmla="*/ 468 w 479"/>
              <a:gd name="T83" fmla="*/ 141 h 476"/>
              <a:gd name="T84" fmla="*/ 479 w 479"/>
              <a:gd name="T85" fmla="*/ 162 h 476"/>
              <a:gd name="T86" fmla="*/ 479 w 479"/>
              <a:gd name="T87" fmla="*/ 173 h 476"/>
              <a:gd name="T88" fmla="*/ 479 w 479"/>
              <a:gd name="T89" fmla="*/ 184 h 476"/>
              <a:gd name="T90" fmla="*/ 479 w 479"/>
              <a:gd name="T91" fmla="*/ 195 h 476"/>
              <a:gd name="T92" fmla="*/ 468 w 479"/>
              <a:gd name="T93" fmla="*/ 206 h 476"/>
              <a:gd name="T94" fmla="*/ 468 w 479"/>
              <a:gd name="T95" fmla="*/ 217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79" h="476">
                <a:moveTo>
                  <a:pt x="468" y="217"/>
                </a:moveTo>
                <a:lnTo>
                  <a:pt x="457" y="227"/>
                </a:lnTo>
                <a:lnTo>
                  <a:pt x="446" y="238"/>
                </a:lnTo>
                <a:lnTo>
                  <a:pt x="424" y="249"/>
                </a:lnTo>
                <a:lnTo>
                  <a:pt x="403" y="260"/>
                </a:lnTo>
                <a:lnTo>
                  <a:pt x="381" y="282"/>
                </a:lnTo>
                <a:lnTo>
                  <a:pt x="348" y="303"/>
                </a:lnTo>
                <a:lnTo>
                  <a:pt x="316" y="314"/>
                </a:lnTo>
                <a:lnTo>
                  <a:pt x="283" y="336"/>
                </a:lnTo>
                <a:lnTo>
                  <a:pt x="240" y="368"/>
                </a:lnTo>
                <a:lnTo>
                  <a:pt x="207" y="379"/>
                </a:lnTo>
                <a:lnTo>
                  <a:pt x="142" y="422"/>
                </a:lnTo>
                <a:lnTo>
                  <a:pt x="87" y="444"/>
                </a:lnTo>
                <a:lnTo>
                  <a:pt x="33" y="476"/>
                </a:lnTo>
                <a:lnTo>
                  <a:pt x="0" y="433"/>
                </a:lnTo>
                <a:lnTo>
                  <a:pt x="55" y="379"/>
                </a:lnTo>
                <a:lnTo>
                  <a:pt x="98" y="336"/>
                </a:lnTo>
                <a:lnTo>
                  <a:pt x="142" y="292"/>
                </a:lnTo>
                <a:lnTo>
                  <a:pt x="174" y="260"/>
                </a:lnTo>
                <a:lnTo>
                  <a:pt x="207" y="227"/>
                </a:lnTo>
                <a:lnTo>
                  <a:pt x="229" y="206"/>
                </a:lnTo>
                <a:lnTo>
                  <a:pt x="240" y="184"/>
                </a:lnTo>
                <a:lnTo>
                  <a:pt x="261" y="162"/>
                </a:lnTo>
                <a:lnTo>
                  <a:pt x="272" y="141"/>
                </a:lnTo>
                <a:lnTo>
                  <a:pt x="272" y="108"/>
                </a:lnTo>
                <a:lnTo>
                  <a:pt x="272" y="87"/>
                </a:lnTo>
                <a:lnTo>
                  <a:pt x="272" y="65"/>
                </a:lnTo>
                <a:lnTo>
                  <a:pt x="261" y="54"/>
                </a:lnTo>
                <a:lnTo>
                  <a:pt x="261" y="33"/>
                </a:lnTo>
                <a:lnTo>
                  <a:pt x="261" y="22"/>
                </a:lnTo>
                <a:lnTo>
                  <a:pt x="272" y="11"/>
                </a:lnTo>
                <a:lnTo>
                  <a:pt x="272" y="0"/>
                </a:lnTo>
                <a:lnTo>
                  <a:pt x="283" y="0"/>
                </a:lnTo>
                <a:lnTo>
                  <a:pt x="294" y="0"/>
                </a:lnTo>
                <a:lnTo>
                  <a:pt x="316" y="11"/>
                </a:lnTo>
                <a:lnTo>
                  <a:pt x="348" y="22"/>
                </a:lnTo>
                <a:lnTo>
                  <a:pt x="370" y="43"/>
                </a:lnTo>
                <a:lnTo>
                  <a:pt x="403" y="65"/>
                </a:lnTo>
                <a:lnTo>
                  <a:pt x="424" y="87"/>
                </a:lnTo>
                <a:lnTo>
                  <a:pt x="457" y="119"/>
                </a:lnTo>
                <a:lnTo>
                  <a:pt x="468" y="130"/>
                </a:lnTo>
                <a:lnTo>
                  <a:pt x="468" y="141"/>
                </a:lnTo>
                <a:lnTo>
                  <a:pt x="479" y="162"/>
                </a:lnTo>
                <a:lnTo>
                  <a:pt x="479" y="173"/>
                </a:lnTo>
                <a:lnTo>
                  <a:pt x="479" y="184"/>
                </a:lnTo>
                <a:lnTo>
                  <a:pt x="479" y="195"/>
                </a:lnTo>
                <a:lnTo>
                  <a:pt x="468" y="206"/>
                </a:lnTo>
                <a:lnTo>
                  <a:pt x="468" y="21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3" name="Freeform 55"/>
          <p:cNvSpPr>
            <a:spLocks noChangeArrowheads="1"/>
          </p:cNvSpPr>
          <p:nvPr/>
        </p:nvSpPr>
        <p:spPr bwMode="auto">
          <a:xfrm>
            <a:off x="6627813" y="1949450"/>
            <a:ext cx="931862" cy="644525"/>
          </a:xfrm>
          <a:custGeom>
            <a:avLst/>
            <a:gdLst>
              <a:gd name="T0" fmla="*/ 152 w 1467"/>
              <a:gd name="T1" fmla="*/ 400 h 1017"/>
              <a:gd name="T2" fmla="*/ 163 w 1467"/>
              <a:gd name="T3" fmla="*/ 260 h 1017"/>
              <a:gd name="T4" fmla="*/ 141 w 1467"/>
              <a:gd name="T5" fmla="*/ 140 h 1017"/>
              <a:gd name="T6" fmla="*/ 119 w 1467"/>
              <a:gd name="T7" fmla="*/ 65 h 1017"/>
              <a:gd name="T8" fmla="*/ 108 w 1467"/>
              <a:gd name="T9" fmla="*/ 21 h 1017"/>
              <a:gd name="T10" fmla="*/ 141 w 1467"/>
              <a:gd name="T11" fmla="*/ 0 h 1017"/>
              <a:gd name="T12" fmla="*/ 206 w 1467"/>
              <a:gd name="T13" fmla="*/ 32 h 1017"/>
              <a:gd name="T14" fmla="*/ 315 w 1467"/>
              <a:gd name="T15" fmla="*/ 86 h 1017"/>
              <a:gd name="T16" fmla="*/ 315 w 1467"/>
              <a:gd name="T17" fmla="*/ 173 h 1017"/>
              <a:gd name="T18" fmla="*/ 293 w 1467"/>
              <a:gd name="T19" fmla="*/ 314 h 1017"/>
              <a:gd name="T20" fmla="*/ 282 w 1467"/>
              <a:gd name="T21" fmla="*/ 487 h 1017"/>
              <a:gd name="T22" fmla="*/ 261 w 1467"/>
              <a:gd name="T23" fmla="*/ 638 h 1017"/>
              <a:gd name="T24" fmla="*/ 261 w 1467"/>
              <a:gd name="T25" fmla="*/ 736 h 1017"/>
              <a:gd name="T26" fmla="*/ 282 w 1467"/>
              <a:gd name="T27" fmla="*/ 768 h 1017"/>
              <a:gd name="T28" fmla="*/ 348 w 1467"/>
              <a:gd name="T29" fmla="*/ 779 h 1017"/>
              <a:gd name="T30" fmla="*/ 456 w 1467"/>
              <a:gd name="T31" fmla="*/ 757 h 1017"/>
              <a:gd name="T32" fmla="*/ 554 w 1467"/>
              <a:gd name="T33" fmla="*/ 747 h 1017"/>
              <a:gd name="T34" fmla="*/ 652 w 1467"/>
              <a:gd name="T35" fmla="*/ 725 h 1017"/>
              <a:gd name="T36" fmla="*/ 782 w 1467"/>
              <a:gd name="T37" fmla="*/ 703 h 1017"/>
              <a:gd name="T38" fmla="*/ 1033 w 1467"/>
              <a:gd name="T39" fmla="*/ 660 h 1017"/>
              <a:gd name="T40" fmla="*/ 1163 w 1467"/>
              <a:gd name="T41" fmla="*/ 638 h 1017"/>
              <a:gd name="T42" fmla="*/ 1228 w 1467"/>
              <a:gd name="T43" fmla="*/ 628 h 1017"/>
              <a:gd name="T44" fmla="*/ 1272 w 1467"/>
              <a:gd name="T45" fmla="*/ 628 h 1017"/>
              <a:gd name="T46" fmla="*/ 1337 w 1467"/>
              <a:gd name="T47" fmla="*/ 660 h 1017"/>
              <a:gd name="T48" fmla="*/ 1413 w 1467"/>
              <a:gd name="T49" fmla="*/ 714 h 1017"/>
              <a:gd name="T50" fmla="*/ 1457 w 1467"/>
              <a:gd name="T51" fmla="*/ 768 h 1017"/>
              <a:gd name="T52" fmla="*/ 1457 w 1467"/>
              <a:gd name="T53" fmla="*/ 812 h 1017"/>
              <a:gd name="T54" fmla="*/ 1424 w 1467"/>
              <a:gd name="T55" fmla="*/ 833 h 1017"/>
              <a:gd name="T56" fmla="*/ 1391 w 1467"/>
              <a:gd name="T57" fmla="*/ 844 h 1017"/>
              <a:gd name="T58" fmla="*/ 1315 w 1467"/>
              <a:gd name="T59" fmla="*/ 822 h 1017"/>
              <a:gd name="T60" fmla="*/ 1217 w 1467"/>
              <a:gd name="T61" fmla="*/ 812 h 1017"/>
              <a:gd name="T62" fmla="*/ 1043 w 1467"/>
              <a:gd name="T63" fmla="*/ 812 h 1017"/>
              <a:gd name="T64" fmla="*/ 696 w 1467"/>
              <a:gd name="T65" fmla="*/ 822 h 1017"/>
              <a:gd name="T66" fmla="*/ 445 w 1467"/>
              <a:gd name="T67" fmla="*/ 866 h 1017"/>
              <a:gd name="T68" fmla="*/ 282 w 1467"/>
              <a:gd name="T69" fmla="*/ 909 h 1017"/>
              <a:gd name="T70" fmla="*/ 185 w 1467"/>
              <a:gd name="T71" fmla="*/ 941 h 1017"/>
              <a:gd name="T72" fmla="*/ 130 w 1467"/>
              <a:gd name="T73" fmla="*/ 985 h 1017"/>
              <a:gd name="T74" fmla="*/ 98 w 1467"/>
              <a:gd name="T75" fmla="*/ 1006 h 1017"/>
              <a:gd name="T76" fmla="*/ 65 w 1467"/>
              <a:gd name="T77" fmla="*/ 1017 h 1017"/>
              <a:gd name="T78" fmla="*/ 43 w 1467"/>
              <a:gd name="T79" fmla="*/ 996 h 1017"/>
              <a:gd name="T80" fmla="*/ 32 w 1467"/>
              <a:gd name="T81" fmla="*/ 952 h 1017"/>
              <a:gd name="T82" fmla="*/ 11 w 1467"/>
              <a:gd name="T83" fmla="*/ 887 h 1017"/>
              <a:gd name="T84" fmla="*/ 11 w 1467"/>
              <a:gd name="T85" fmla="*/ 822 h 1017"/>
              <a:gd name="T86" fmla="*/ 65 w 1467"/>
              <a:gd name="T87" fmla="*/ 768 h 1017"/>
              <a:gd name="T88" fmla="*/ 98 w 1467"/>
              <a:gd name="T89" fmla="*/ 714 h 1017"/>
              <a:gd name="T90" fmla="*/ 130 w 1467"/>
              <a:gd name="T91" fmla="*/ 606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67" h="1017">
                <a:moveTo>
                  <a:pt x="141" y="498"/>
                </a:moveTo>
                <a:lnTo>
                  <a:pt x="152" y="444"/>
                </a:lnTo>
                <a:lnTo>
                  <a:pt x="152" y="400"/>
                </a:lnTo>
                <a:lnTo>
                  <a:pt x="163" y="346"/>
                </a:lnTo>
                <a:lnTo>
                  <a:pt x="163" y="303"/>
                </a:lnTo>
                <a:lnTo>
                  <a:pt x="163" y="260"/>
                </a:lnTo>
                <a:lnTo>
                  <a:pt x="152" y="216"/>
                </a:lnTo>
                <a:lnTo>
                  <a:pt x="152" y="173"/>
                </a:lnTo>
                <a:lnTo>
                  <a:pt x="141" y="140"/>
                </a:lnTo>
                <a:lnTo>
                  <a:pt x="130" y="119"/>
                </a:lnTo>
                <a:lnTo>
                  <a:pt x="119" y="86"/>
                </a:lnTo>
                <a:lnTo>
                  <a:pt x="119" y="65"/>
                </a:lnTo>
                <a:lnTo>
                  <a:pt x="108" y="43"/>
                </a:lnTo>
                <a:lnTo>
                  <a:pt x="108" y="32"/>
                </a:lnTo>
                <a:lnTo>
                  <a:pt x="108" y="21"/>
                </a:lnTo>
                <a:lnTo>
                  <a:pt x="119" y="11"/>
                </a:lnTo>
                <a:lnTo>
                  <a:pt x="130" y="0"/>
                </a:lnTo>
                <a:lnTo>
                  <a:pt x="141" y="0"/>
                </a:lnTo>
                <a:lnTo>
                  <a:pt x="152" y="11"/>
                </a:lnTo>
                <a:lnTo>
                  <a:pt x="174" y="21"/>
                </a:lnTo>
                <a:lnTo>
                  <a:pt x="206" y="32"/>
                </a:lnTo>
                <a:lnTo>
                  <a:pt x="239" y="43"/>
                </a:lnTo>
                <a:lnTo>
                  <a:pt x="272" y="65"/>
                </a:lnTo>
                <a:lnTo>
                  <a:pt x="315" y="86"/>
                </a:lnTo>
                <a:lnTo>
                  <a:pt x="315" y="108"/>
                </a:lnTo>
                <a:lnTo>
                  <a:pt x="315" y="130"/>
                </a:lnTo>
                <a:lnTo>
                  <a:pt x="315" y="173"/>
                </a:lnTo>
                <a:lnTo>
                  <a:pt x="304" y="216"/>
                </a:lnTo>
                <a:lnTo>
                  <a:pt x="304" y="260"/>
                </a:lnTo>
                <a:lnTo>
                  <a:pt x="293" y="314"/>
                </a:lnTo>
                <a:lnTo>
                  <a:pt x="293" y="379"/>
                </a:lnTo>
                <a:lnTo>
                  <a:pt x="282" y="454"/>
                </a:lnTo>
                <a:lnTo>
                  <a:pt x="282" y="487"/>
                </a:lnTo>
                <a:lnTo>
                  <a:pt x="272" y="519"/>
                </a:lnTo>
                <a:lnTo>
                  <a:pt x="272" y="584"/>
                </a:lnTo>
                <a:lnTo>
                  <a:pt x="261" y="638"/>
                </a:lnTo>
                <a:lnTo>
                  <a:pt x="261" y="682"/>
                </a:lnTo>
                <a:lnTo>
                  <a:pt x="261" y="714"/>
                </a:lnTo>
                <a:lnTo>
                  <a:pt x="261" y="736"/>
                </a:lnTo>
                <a:lnTo>
                  <a:pt x="261" y="757"/>
                </a:lnTo>
                <a:lnTo>
                  <a:pt x="272" y="768"/>
                </a:lnTo>
                <a:lnTo>
                  <a:pt x="282" y="768"/>
                </a:lnTo>
                <a:lnTo>
                  <a:pt x="293" y="779"/>
                </a:lnTo>
                <a:lnTo>
                  <a:pt x="326" y="779"/>
                </a:lnTo>
                <a:lnTo>
                  <a:pt x="348" y="779"/>
                </a:lnTo>
                <a:lnTo>
                  <a:pt x="380" y="768"/>
                </a:lnTo>
                <a:lnTo>
                  <a:pt x="413" y="768"/>
                </a:lnTo>
                <a:lnTo>
                  <a:pt x="456" y="757"/>
                </a:lnTo>
                <a:lnTo>
                  <a:pt x="500" y="747"/>
                </a:lnTo>
                <a:lnTo>
                  <a:pt x="522" y="747"/>
                </a:lnTo>
                <a:lnTo>
                  <a:pt x="554" y="747"/>
                </a:lnTo>
                <a:lnTo>
                  <a:pt x="587" y="736"/>
                </a:lnTo>
                <a:lnTo>
                  <a:pt x="619" y="736"/>
                </a:lnTo>
                <a:lnTo>
                  <a:pt x="652" y="725"/>
                </a:lnTo>
                <a:lnTo>
                  <a:pt x="696" y="714"/>
                </a:lnTo>
                <a:lnTo>
                  <a:pt x="739" y="714"/>
                </a:lnTo>
                <a:lnTo>
                  <a:pt x="782" y="703"/>
                </a:lnTo>
                <a:lnTo>
                  <a:pt x="869" y="692"/>
                </a:lnTo>
                <a:lnTo>
                  <a:pt x="956" y="682"/>
                </a:lnTo>
                <a:lnTo>
                  <a:pt x="1033" y="660"/>
                </a:lnTo>
                <a:lnTo>
                  <a:pt x="1109" y="649"/>
                </a:lnTo>
                <a:lnTo>
                  <a:pt x="1130" y="649"/>
                </a:lnTo>
                <a:lnTo>
                  <a:pt x="1163" y="638"/>
                </a:lnTo>
                <a:lnTo>
                  <a:pt x="1185" y="638"/>
                </a:lnTo>
                <a:lnTo>
                  <a:pt x="1206" y="638"/>
                </a:lnTo>
                <a:lnTo>
                  <a:pt x="1228" y="628"/>
                </a:lnTo>
                <a:lnTo>
                  <a:pt x="1239" y="628"/>
                </a:lnTo>
                <a:lnTo>
                  <a:pt x="1261" y="628"/>
                </a:lnTo>
                <a:lnTo>
                  <a:pt x="1272" y="628"/>
                </a:lnTo>
                <a:lnTo>
                  <a:pt x="1283" y="628"/>
                </a:lnTo>
                <a:lnTo>
                  <a:pt x="1304" y="649"/>
                </a:lnTo>
                <a:lnTo>
                  <a:pt x="1337" y="660"/>
                </a:lnTo>
                <a:lnTo>
                  <a:pt x="1370" y="692"/>
                </a:lnTo>
                <a:lnTo>
                  <a:pt x="1391" y="703"/>
                </a:lnTo>
                <a:lnTo>
                  <a:pt x="1413" y="714"/>
                </a:lnTo>
                <a:lnTo>
                  <a:pt x="1424" y="725"/>
                </a:lnTo>
                <a:lnTo>
                  <a:pt x="1435" y="747"/>
                </a:lnTo>
                <a:lnTo>
                  <a:pt x="1457" y="768"/>
                </a:lnTo>
                <a:lnTo>
                  <a:pt x="1467" y="790"/>
                </a:lnTo>
                <a:lnTo>
                  <a:pt x="1467" y="801"/>
                </a:lnTo>
                <a:lnTo>
                  <a:pt x="1457" y="812"/>
                </a:lnTo>
                <a:lnTo>
                  <a:pt x="1457" y="822"/>
                </a:lnTo>
                <a:lnTo>
                  <a:pt x="1446" y="833"/>
                </a:lnTo>
                <a:lnTo>
                  <a:pt x="1424" y="833"/>
                </a:lnTo>
                <a:lnTo>
                  <a:pt x="1424" y="844"/>
                </a:lnTo>
                <a:lnTo>
                  <a:pt x="1413" y="844"/>
                </a:lnTo>
                <a:lnTo>
                  <a:pt x="1391" y="844"/>
                </a:lnTo>
                <a:lnTo>
                  <a:pt x="1359" y="833"/>
                </a:lnTo>
                <a:lnTo>
                  <a:pt x="1337" y="822"/>
                </a:lnTo>
                <a:lnTo>
                  <a:pt x="1315" y="822"/>
                </a:lnTo>
                <a:lnTo>
                  <a:pt x="1293" y="822"/>
                </a:lnTo>
                <a:lnTo>
                  <a:pt x="1250" y="812"/>
                </a:lnTo>
                <a:lnTo>
                  <a:pt x="1217" y="812"/>
                </a:lnTo>
                <a:lnTo>
                  <a:pt x="1163" y="812"/>
                </a:lnTo>
                <a:lnTo>
                  <a:pt x="1109" y="812"/>
                </a:lnTo>
                <a:lnTo>
                  <a:pt x="1043" y="812"/>
                </a:lnTo>
                <a:lnTo>
                  <a:pt x="978" y="812"/>
                </a:lnTo>
                <a:lnTo>
                  <a:pt x="837" y="812"/>
                </a:lnTo>
                <a:lnTo>
                  <a:pt x="696" y="822"/>
                </a:lnTo>
                <a:lnTo>
                  <a:pt x="565" y="844"/>
                </a:lnTo>
                <a:lnTo>
                  <a:pt x="500" y="855"/>
                </a:lnTo>
                <a:lnTo>
                  <a:pt x="445" y="866"/>
                </a:lnTo>
                <a:lnTo>
                  <a:pt x="380" y="876"/>
                </a:lnTo>
                <a:lnTo>
                  <a:pt x="337" y="887"/>
                </a:lnTo>
                <a:lnTo>
                  <a:pt x="282" y="909"/>
                </a:lnTo>
                <a:lnTo>
                  <a:pt x="250" y="920"/>
                </a:lnTo>
                <a:lnTo>
                  <a:pt x="206" y="931"/>
                </a:lnTo>
                <a:lnTo>
                  <a:pt x="185" y="941"/>
                </a:lnTo>
                <a:lnTo>
                  <a:pt x="163" y="963"/>
                </a:lnTo>
                <a:lnTo>
                  <a:pt x="141" y="974"/>
                </a:lnTo>
                <a:lnTo>
                  <a:pt x="130" y="985"/>
                </a:lnTo>
                <a:lnTo>
                  <a:pt x="119" y="996"/>
                </a:lnTo>
                <a:lnTo>
                  <a:pt x="108" y="1006"/>
                </a:lnTo>
                <a:lnTo>
                  <a:pt x="98" y="1006"/>
                </a:lnTo>
                <a:lnTo>
                  <a:pt x="87" y="1017"/>
                </a:lnTo>
                <a:lnTo>
                  <a:pt x="76" y="1017"/>
                </a:lnTo>
                <a:lnTo>
                  <a:pt x="65" y="1017"/>
                </a:lnTo>
                <a:lnTo>
                  <a:pt x="65" y="1006"/>
                </a:lnTo>
                <a:lnTo>
                  <a:pt x="54" y="1006"/>
                </a:lnTo>
                <a:lnTo>
                  <a:pt x="43" y="996"/>
                </a:lnTo>
                <a:lnTo>
                  <a:pt x="43" y="985"/>
                </a:lnTo>
                <a:lnTo>
                  <a:pt x="32" y="974"/>
                </a:lnTo>
                <a:lnTo>
                  <a:pt x="32" y="952"/>
                </a:lnTo>
                <a:lnTo>
                  <a:pt x="21" y="941"/>
                </a:lnTo>
                <a:lnTo>
                  <a:pt x="21" y="909"/>
                </a:lnTo>
                <a:lnTo>
                  <a:pt x="11" y="887"/>
                </a:lnTo>
                <a:lnTo>
                  <a:pt x="11" y="855"/>
                </a:lnTo>
                <a:lnTo>
                  <a:pt x="0" y="833"/>
                </a:lnTo>
                <a:lnTo>
                  <a:pt x="11" y="822"/>
                </a:lnTo>
                <a:lnTo>
                  <a:pt x="21" y="812"/>
                </a:lnTo>
                <a:lnTo>
                  <a:pt x="32" y="790"/>
                </a:lnTo>
                <a:lnTo>
                  <a:pt x="65" y="768"/>
                </a:lnTo>
                <a:lnTo>
                  <a:pt x="76" y="747"/>
                </a:lnTo>
                <a:lnTo>
                  <a:pt x="87" y="736"/>
                </a:lnTo>
                <a:lnTo>
                  <a:pt x="98" y="714"/>
                </a:lnTo>
                <a:lnTo>
                  <a:pt x="108" y="682"/>
                </a:lnTo>
                <a:lnTo>
                  <a:pt x="119" y="649"/>
                </a:lnTo>
                <a:lnTo>
                  <a:pt x="130" y="606"/>
                </a:lnTo>
                <a:lnTo>
                  <a:pt x="141" y="552"/>
                </a:lnTo>
                <a:lnTo>
                  <a:pt x="141" y="4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4" name="Freeform 56"/>
          <p:cNvSpPr>
            <a:spLocks noChangeArrowheads="1"/>
          </p:cNvSpPr>
          <p:nvPr/>
        </p:nvSpPr>
        <p:spPr bwMode="auto">
          <a:xfrm>
            <a:off x="6042025" y="2278063"/>
            <a:ext cx="165100" cy="303212"/>
          </a:xfrm>
          <a:custGeom>
            <a:avLst/>
            <a:gdLst>
              <a:gd name="T0" fmla="*/ 54 w 261"/>
              <a:gd name="T1" fmla="*/ 282 h 477"/>
              <a:gd name="T2" fmla="*/ 43 w 261"/>
              <a:gd name="T3" fmla="*/ 238 h 477"/>
              <a:gd name="T4" fmla="*/ 32 w 261"/>
              <a:gd name="T5" fmla="*/ 195 h 477"/>
              <a:gd name="T6" fmla="*/ 21 w 261"/>
              <a:gd name="T7" fmla="*/ 152 h 477"/>
              <a:gd name="T8" fmla="*/ 21 w 261"/>
              <a:gd name="T9" fmla="*/ 119 h 477"/>
              <a:gd name="T10" fmla="*/ 11 w 261"/>
              <a:gd name="T11" fmla="*/ 76 h 477"/>
              <a:gd name="T12" fmla="*/ 0 w 261"/>
              <a:gd name="T13" fmla="*/ 54 h 477"/>
              <a:gd name="T14" fmla="*/ 0 w 261"/>
              <a:gd name="T15" fmla="*/ 22 h 477"/>
              <a:gd name="T16" fmla="*/ 0 w 261"/>
              <a:gd name="T17" fmla="*/ 0 h 477"/>
              <a:gd name="T18" fmla="*/ 32 w 261"/>
              <a:gd name="T19" fmla="*/ 22 h 477"/>
              <a:gd name="T20" fmla="*/ 65 w 261"/>
              <a:gd name="T21" fmla="*/ 44 h 477"/>
              <a:gd name="T22" fmla="*/ 97 w 261"/>
              <a:gd name="T23" fmla="*/ 54 h 477"/>
              <a:gd name="T24" fmla="*/ 119 w 261"/>
              <a:gd name="T25" fmla="*/ 76 h 477"/>
              <a:gd name="T26" fmla="*/ 141 w 261"/>
              <a:gd name="T27" fmla="*/ 87 h 477"/>
              <a:gd name="T28" fmla="*/ 163 w 261"/>
              <a:gd name="T29" fmla="*/ 109 h 477"/>
              <a:gd name="T30" fmla="*/ 174 w 261"/>
              <a:gd name="T31" fmla="*/ 109 h 477"/>
              <a:gd name="T32" fmla="*/ 184 w 261"/>
              <a:gd name="T33" fmla="*/ 119 h 477"/>
              <a:gd name="T34" fmla="*/ 195 w 261"/>
              <a:gd name="T35" fmla="*/ 130 h 477"/>
              <a:gd name="T36" fmla="*/ 206 w 261"/>
              <a:gd name="T37" fmla="*/ 141 h 477"/>
              <a:gd name="T38" fmla="*/ 206 w 261"/>
              <a:gd name="T39" fmla="*/ 163 h 477"/>
              <a:gd name="T40" fmla="*/ 217 w 261"/>
              <a:gd name="T41" fmla="*/ 173 h 477"/>
              <a:gd name="T42" fmla="*/ 228 w 261"/>
              <a:gd name="T43" fmla="*/ 195 h 477"/>
              <a:gd name="T44" fmla="*/ 239 w 261"/>
              <a:gd name="T45" fmla="*/ 217 h 477"/>
              <a:gd name="T46" fmla="*/ 250 w 261"/>
              <a:gd name="T47" fmla="*/ 238 h 477"/>
              <a:gd name="T48" fmla="*/ 261 w 261"/>
              <a:gd name="T49" fmla="*/ 271 h 477"/>
              <a:gd name="T50" fmla="*/ 261 w 261"/>
              <a:gd name="T51" fmla="*/ 303 h 477"/>
              <a:gd name="T52" fmla="*/ 261 w 261"/>
              <a:gd name="T53" fmla="*/ 325 h 477"/>
              <a:gd name="T54" fmla="*/ 261 w 261"/>
              <a:gd name="T55" fmla="*/ 357 h 477"/>
              <a:gd name="T56" fmla="*/ 261 w 261"/>
              <a:gd name="T57" fmla="*/ 379 h 477"/>
              <a:gd name="T58" fmla="*/ 261 w 261"/>
              <a:gd name="T59" fmla="*/ 390 h 477"/>
              <a:gd name="T60" fmla="*/ 261 w 261"/>
              <a:gd name="T61" fmla="*/ 412 h 477"/>
              <a:gd name="T62" fmla="*/ 261 w 261"/>
              <a:gd name="T63" fmla="*/ 444 h 477"/>
              <a:gd name="T64" fmla="*/ 250 w 261"/>
              <a:gd name="T65" fmla="*/ 455 h 477"/>
              <a:gd name="T66" fmla="*/ 239 w 261"/>
              <a:gd name="T67" fmla="*/ 466 h 477"/>
              <a:gd name="T68" fmla="*/ 228 w 261"/>
              <a:gd name="T69" fmla="*/ 466 h 477"/>
              <a:gd name="T70" fmla="*/ 217 w 261"/>
              <a:gd name="T71" fmla="*/ 477 h 477"/>
              <a:gd name="T72" fmla="*/ 206 w 261"/>
              <a:gd name="T73" fmla="*/ 477 h 477"/>
              <a:gd name="T74" fmla="*/ 195 w 261"/>
              <a:gd name="T75" fmla="*/ 477 h 477"/>
              <a:gd name="T76" fmla="*/ 174 w 261"/>
              <a:gd name="T77" fmla="*/ 466 h 477"/>
              <a:gd name="T78" fmla="*/ 163 w 261"/>
              <a:gd name="T79" fmla="*/ 455 h 477"/>
              <a:gd name="T80" fmla="*/ 141 w 261"/>
              <a:gd name="T81" fmla="*/ 444 h 477"/>
              <a:gd name="T82" fmla="*/ 130 w 261"/>
              <a:gd name="T83" fmla="*/ 433 h 477"/>
              <a:gd name="T84" fmla="*/ 119 w 261"/>
              <a:gd name="T85" fmla="*/ 412 h 477"/>
              <a:gd name="T86" fmla="*/ 97 w 261"/>
              <a:gd name="T87" fmla="*/ 390 h 477"/>
              <a:gd name="T88" fmla="*/ 87 w 261"/>
              <a:gd name="T89" fmla="*/ 357 h 477"/>
              <a:gd name="T90" fmla="*/ 76 w 261"/>
              <a:gd name="T91" fmla="*/ 325 h 477"/>
              <a:gd name="T92" fmla="*/ 54 w 261"/>
              <a:gd name="T93" fmla="*/ 282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1" h="477">
                <a:moveTo>
                  <a:pt x="54" y="282"/>
                </a:moveTo>
                <a:lnTo>
                  <a:pt x="43" y="238"/>
                </a:lnTo>
                <a:lnTo>
                  <a:pt x="32" y="195"/>
                </a:lnTo>
                <a:lnTo>
                  <a:pt x="21" y="152"/>
                </a:lnTo>
                <a:lnTo>
                  <a:pt x="21" y="119"/>
                </a:lnTo>
                <a:lnTo>
                  <a:pt x="11" y="76"/>
                </a:lnTo>
                <a:lnTo>
                  <a:pt x="0" y="54"/>
                </a:lnTo>
                <a:lnTo>
                  <a:pt x="0" y="22"/>
                </a:lnTo>
                <a:lnTo>
                  <a:pt x="0" y="0"/>
                </a:lnTo>
                <a:lnTo>
                  <a:pt x="32" y="22"/>
                </a:lnTo>
                <a:lnTo>
                  <a:pt x="65" y="44"/>
                </a:lnTo>
                <a:lnTo>
                  <a:pt x="97" y="54"/>
                </a:lnTo>
                <a:lnTo>
                  <a:pt x="119" y="76"/>
                </a:lnTo>
                <a:lnTo>
                  <a:pt x="141" y="87"/>
                </a:lnTo>
                <a:lnTo>
                  <a:pt x="163" y="109"/>
                </a:lnTo>
                <a:lnTo>
                  <a:pt x="174" y="109"/>
                </a:lnTo>
                <a:lnTo>
                  <a:pt x="184" y="119"/>
                </a:lnTo>
                <a:lnTo>
                  <a:pt x="195" y="130"/>
                </a:lnTo>
                <a:lnTo>
                  <a:pt x="206" y="141"/>
                </a:lnTo>
                <a:lnTo>
                  <a:pt x="206" y="163"/>
                </a:lnTo>
                <a:lnTo>
                  <a:pt x="217" y="173"/>
                </a:lnTo>
                <a:lnTo>
                  <a:pt x="228" y="195"/>
                </a:lnTo>
                <a:lnTo>
                  <a:pt x="239" y="217"/>
                </a:lnTo>
                <a:lnTo>
                  <a:pt x="250" y="238"/>
                </a:lnTo>
                <a:lnTo>
                  <a:pt x="261" y="271"/>
                </a:lnTo>
                <a:lnTo>
                  <a:pt x="261" y="303"/>
                </a:lnTo>
                <a:lnTo>
                  <a:pt x="261" y="325"/>
                </a:lnTo>
                <a:lnTo>
                  <a:pt x="261" y="357"/>
                </a:lnTo>
                <a:lnTo>
                  <a:pt x="261" y="379"/>
                </a:lnTo>
                <a:lnTo>
                  <a:pt x="261" y="390"/>
                </a:lnTo>
                <a:lnTo>
                  <a:pt x="261" y="412"/>
                </a:lnTo>
                <a:lnTo>
                  <a:pt x="261" y="444"/>
                </a:lnTo>
                <a:lnTo>
                  <a:pt x="250" y="455"/>
                </a:lnTo>
                <a:lnTo>
                  <a:pt x="239" y="466"/>
                </a:lnTo>
                <a:lnTo>
                  <a:pt x="228" y="466"/>
                </a:lnTo>
                <a:lnTo>
                  <a:pt x="217" y="477"/>
                </a:lnTo>
                <a:lnTo>
                  <a:pt x="206" y="477"/>
                </a:lnTo>
                <a:lnTo>
                  <a:pt x="195" y="477"/>
                </a:lnTo>
                <a:lnTo>
                  <a:pt x="174" y="466"/>
                </a:lnTo>
                <a:lnTo>
                  <a:pt x="163" y="455"/>
                </a:lnTo>
                <a:lnTo>
                  <a:pt x="141" y="444"/>
                </a:lnTo>
                <a:lnTo>
                  <a:pt x="130" y="433"/>
                </a:lnTo>
                <a:lnTo>
                  <a:pt x="119" y="412"/>
                </a:lnTo>
                <a:lnTo>
                  <a:pt x="97" y="390"/>
                </a:lnTo>
                <a:lnTo>
                  <a:pt x="87" y="357"/>
                </a:lnTo>
                <a:lnTo>
                  <a:pt x="76" y="325"/>
                </a:lnTo>
                <a:lnTo>
                  <a:pt x="54" y="28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6" name="Freeform 48"/>
          <p:cNvSpPr>
            <a:spLocks noChangeArrowheads="1"/>
          </p:cNvSpPr>
          <p:nvPr/>
        </p:nvSpPr>
        <p:spPr bwMode="auto">
          <a:xfrm>
            <a:off x="6019800" y="1681163"/>
            <a:ext cx="449263" cy="1635125"/>
          </a:xfrm>
          <a:custGeom>
            <a:avLst/>
            <a:gdLst>
              <a:gd name="T0" fmla="*/ 457 w 707"/>
              <a:gd name="T1" fmla="*/ 0 h 2576"/>
              <a:gd name="T2" fmla="*/ 533 w 707"/>
              <a:gd name="T3" fmla="*/ 0 h 2576"/>
              <a:gd name="T4" fmla="*/ 620 w 707"/>
              <a:gd name="T5" fmla="*/ 21 h 2576"/>
              <a:gd name="T6" fmla="*/ 663 w 707"/>
              <a:gd name="T7" fmla="*/ 54 h 2576"/>
              <a:gd name="T8" fmla="*/ 685 w 707"/>
              <a:gd name="T9" fmla="*/ 65 h 2576"/>
              <a:gd name="T10" fmla="*/ 696 w 707"/>
              <a:gd name="T11" fmla="*/ 86 h 2576"/>
              <a:gd name="T12" fmla="*/ 696 w 707"/>
              <a:gd name="T13" fmla="*/ 130 h 2576"/>
              <a:gd name="T14" fmla="*/ 685 w 707"/>
              <a:gd name="T15" fmla="*/ 151 h 2576"/>
              <a:gd name="T16" fmla="*/ 685 w 707"/>
              <a:gd name="T17" fmla="*/ 194 h 2576"/>
              <a:gd name="T18" fmla="*/ 674 w 707"/>
              <a:gd name="T19" fmla="*/ 249 h 2576"/>
              <a:gd name="T20" fmla="*/ 674 w 707"/>
              <a:gd name="T21" fmla="*/ 324 h 2576"/>
              <a:gd name="T22" fmla="*/ 663 w 707"/>
              <a:gd name="T23" fmla="*/ 422 h 2576"/>
              <a:gd name="T24" fmla="*/ 663 w 707"/>
              <a:gd name="T25" fmla="*/ 541 h 2576"/>
              <a:gd name="T26" fmla="*/ 652 w 707"/>
              <a:gd name="T27" fmla="*/ 671 h 2576"/>
              <a:gd name="T28" fmla="*/ 652 w 707"/>
              <a:gd name="T29" fmla="*/ 822 h 2576"/>
              <a:gd name="T30" fmla="*/ 641 w 707"/>
              <a:gd name="T31" fmla="*/ 1082 h 2576"/>
              <a:gd name="T32" fmla="*/ 609 w 707"/>
              <a:gd name="T33" fmla="*/ 1418 h 2576"/>
              <a:gd name="T34" fmla="*/ 576 w 707"/>
              <a:gd name="T35" fmla="*/ 1656 h 2576"/>
              <a:gd name="T36" fmla="*/ 544 w 707"/>
              <a:gd name="T37" fmla="*/ 1807 h 2576"/>
              <a:gd name="T38" fmla="*/ 500 w 707"/>
              <a:gd name="T39" fmla="*/ 1937 h 2576"/>
              <a:gd name="T40" fmla="*/ 446 w 707"/>
              <a:gd name="T41" fmla="*/ 2056 h 2576"/>
              <a:gd name="T42" fmla="*/ 381 w 707"/>
              <a:gd name="T43" fmla="*/ 2164 h 2576"/>
              <a:gd name="T44" fmla="*/ 326 w 707"/>
              <a:gd name="T45" fmla="*/ 2262 h 2576"/>
              <a:gd name="T46" fmla="*/ 261 w 707"/>
              <a:gd name="T47" fmla="*/ 2348 h 2576"/>
              <a:gd name="T48" fmla="*/ 196 w 707"/>
              <a:gd name="T49" fmla="*/ 2424 h 2576"/>
              <a:gd name="T50" fmla="*/ 120 w 707"/>
              <a:gd name="T51" fmla="*/ 2489 h 2576"/>
              <a:gd name="T52" fmla="*/ 65 w 707"/>
              <a:gd name="T53" fmla="*/ 2543 h 2576"/>
              <a:gd name="T54" fmla="*/ 33 w 707"/>
              <a:gd name="T55" fmla="*/ 2565 h 2576"/>
              <a:gd name="T56" fmla="*/ 0 w 707"/>
              <a:gd name="T57" fmla="*/ 2576 h 2576"/>
              <a:gd name="T58" fmla="*/ 0 w 707"/>
              <a:gd name="T59" fmla="*/ 2554 h 2576"/>
              <a:gd name="T60" fmla="*/ 11 w 707"/>
              <a:gd name="T61" fmla="*/ 2522 h 2576"/>
              <a:gd name="T62" fmla="*/ 44 w 707"/>
              <a:gd name="T63" fmla="*/ 2467 h 2576"/>
              <a:gd name="T64" fmla="*/ 87 w 707"/>
              <a:gd name="T65" fmla="*/ 2413 h 2576"/>
              <a:gd name="T66" fmla="*/ 141 w 707"/>
              <a:gd name="T67" fmla="*/ 2338 h 2576"/>
              <a:gd name="T68" fmla="*/ 196 w 707"/>
              <a:gd name="T69" fmla="*/ 2262 h 2576"/>
              <a:gd name="T70" fmla="*/ 250 w 707"/>
              <a:gd name="T71" fmla="*/ 2164 h 2576"/>
              <a:gd name="T72" fmla="*/ 315 w 707"/>
              <a:gd name="T73" fmla="*/ 2013 h 2576"/>
              <a:gd name="T74" fmla="*/ 359 w 707"/>
              <a:gd name="T75" fmla="*/ 1894 h 2576"/>
              <a:gd name="T76" fmla="*/ 391 w 707"/>
              <a:gd name="T77" fmla="*/ 1764 h 2576"/>
              <a:gd name="T78" fmla="*/ 424 w 707"/>
              <a:gd name="T79" fmla="*/ 1634 h 2576"/>
              <a:gd name="T80" fmla="*/ 446 w 707"/>
              <a:gd name="T81" fmla="*/ 1515 h 2576"/>
              <a:gd name="T82" fmla="*/ 457 w 707"/>
              <a:gd name="T83" fmla="*/ 1385 h 2576"/>
              <a:gd name="T84" fmla="*/ 478 w 707"/>
              <a:gd name="T85" fmla="*/ 1190 h 2576"/>
              <a:gd name="T86" fmla="*/ 489 w 707"/>
              <a:gd name="T87" fmla="*/ 952 h 2576"/>
              <a:gd name="T88" fmla="*/ 500 w 707"/>
              <a:gd name="T89" fmla="*/ 682 h 2576"/>
              <a:gd name="T90" fmla="*/ 500 w 707"/>
              <a:gd name="T91" fmla="*/ 541 h 2576"/>
              <a:gd name="T92" fmla="*/ 500 w 707"/>
              <a:gd name="T93" fmla="*/ 422 h 2576"/>
              <a:gd name="T94" fmla="*/ 489 w 707"/>
              <a:gd name="T95" fmla="*/ 324 h 2576"/>
              <a:gd name="T96" fmla="*/ 489 w 707"/>
              <a:gd name="T97" fmla="*/ 238 h 2576"/>
              <a:gd name="T98" fmla="*/ 478 w 707"/>
              <a:gd name="T99" fmla="*/ 162 h 2576"/>
              <a:gd name="T100" fmla="*/ 478 w 707"/>
              <a:gd name="T101" fmla="*/ 108 h 2576"/>
              <a:gd name="T102" fmla="*/ 468 w 707"/>
              <a:gd name="T103" fmla="*/ 75 h 2576"/>
              <a:gd name="T104" fmla="*/ 457 w 707"/>
              <a:gd name="T105" fmla="*/ 54 h 2576"/>
              <a:gd name="T106" fmla="*/ 446 w 707"/>
              <a:gd name="T107" fmla="*/ 43 h 2576"/>
              <a:gd name="T108" fmla="*/ 435 w 707"/>
              <a:gd name="T109" fmla="*/ 32 h 2576"/>
              <a:gd name="T110" fmla="*/ 435 w 707"/>
              <a:gd name="T111" fmla="*/ 10 h 2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7" h="2576">
                <a:moveTo>
                  <a:pt x="435" y="10"/>
                </a:moveTo>
                <a:lnTo>
                  <a:pt x="457" y="0"/>
                </a:lnTo>
                <a:lnTo>
                  <a:pt x="489" y="0"/>
                </a:lnTo>
                <a:lnTo>
                  <a:pt x="533" y="0"/>
                </a:lnTo>
                <a:lnTo>
                  <a:pt x="576" y="10"/>
                </a:lnTo>
                <a:lnTo>
                  <a:pt x="620" y="21"/>
                </a:lnTo>
                <a:lnTo>
                  <a:pt x="652" y="43"/>
                </a:lnTo>
                <a:lnTo>
                  <a:pt x="663" y="54"/>
                </a:lnTo>
                <a:lnTo>
                  <a:pt x="674" y="54"/>
                </a:lnTo>
                <a:lnTo>
                  <a:pt x="685" y="65"/>
                </a:lnTo>
                <a:lnTo>
                  <a:pt x="696" y="65"/>
                </a:lnTo>
                <a:lnTo>
                  <a:pt x="696" y="86"/>
                </a:lnTo>
                <a:lnTo>
                  <a:pt x="707" y="108"/>
                </a:lnTo>
                <a:lnTo>
                  <a:pt x="696" y="130"/>
                </a:lnTo>
                <a:lnTo>
                  <a:pt x="696" y="140"/>
                </a:lnTo>
                <a:lnTo>
                  <a:pt x="685" y="151"/>
                </a:lnTo>
                <a:lnTo>
                  <a:pt x="685" y="173"/>
                </a:lnTo>
                <a:lnTo>
                  <a:pt x="685" y="194"/>
                </a:lnTo>
                <a:lnTo>
                  <a:pt x="674" y="216"/>
                </a:lnTo>
                <a:lnTo>
                  <a:pt x="674" y="249"/>
                </a:lnTo>
                <a:lnTo>
                  <a:pt x="674" y="281"/>
                </a:lnTo>
                <a:lnTo>
                  <a:pt x="674" y="324"/>
                </a:lnTo>
                <a:lnTo>
                  <a:pt x="674" y="368"/>
                </a:lnTo>
                <a:lnTo>
                  <a:pt x="663" y="422"/>
                </a:lnTo>
                <a:lnTo>
                  <a:pt x="663" y="476"/>
                </a:lnTo>
                <a:lnTo>
                  <a:pt x="663" y="541"/>
                </a:lnTo>
                <a:lnTo>
                  <a:pt x="663" y="606"/>
                </a:lnTo>
                <a:lnTo>
                  <a:pt x="652" y="671"/>
                </a:lnTo>
                <a:lnTo>
                  <a:pt x="652" y="746"/>
                </a:lnTo>
                <a:lnTo>
                  <a:pt x="652" y="822"/>
                </a:lnTo>
                <a:lnTo>
                  <a:pt x="652" y="909"/>
                </a:lnTo>
                <a:lnTo>
                  <a:pt x="641" y="1082"/>
                </a:lnTo>
                <a:lnTo>
                  <a:pt x="631" y="1255"/>
                </a:lnTo>
                <a:lnTo>
                  <a:pt x="609" y="1418"/>
                </a:lnTo>
                <a:lnTo>
                  <a:pt x="587" y="1580"/>
                </a:lnTo>
                <a:lnTo>
                  <a:pt x="576" y="1656"/>
                </a:lnTo>
                <a:lnTo>
                  <a:pt x="554" y="1731"/>
                </a:lnTo>
                <a:lnTo>
                  <a:pt x="544" y="1807"/>
                </a:lnTo>
                <a:lnTo>
                  <a:pt x="522" y="1872"/>
                </a:lnTo>
                <a:lnTo>
                  <a:pt x="500" y="1937"/>
                </a:lnTo>
                <a:lnTo>
                  <a:pt x="468" y="2002"/>
                </a:lnTo>
                <a:lnTo>
                  <a:pt x="446" y="2056"/>
                </a:lnTo>
                <a:lnTo>
                  <a:pt x="413" y="2110"/>
                </a:lnTo>
                <a:lnTo>
                  <a:pt x="381" y="2164"/>
                </a:lnTo>
                <a:lnTo>
                  <a:pt x="359" y="2218"/>
                </a:lnTo>
                <a:lnTo>
                  <a:pt x="326" y="2262"/>
                </a:lnTo>
                <a:lnTo>
                  <a:pt x="294" y="2316"/>
                </a:lnTo>
                <a:lnTo>
                  <a:pt x="261" y="2348"/>
                </a:lnTo>
                <a:lnTo>
                  <a:pt x="228" y="2392"/>
                </a:lnTo>
                <a:lnTo>
                  <a:pt x="196" y="2424"/>
                </a:lnTo>
                <a:lnTo>
                  <a:pt x="163" y="2457"/>
                </a:lnTo>
                <a:lnTo>
                  <a:pt x="120" y="2489"/>
                </a:lnTo>
                <a:lnTo>
                  <a:pt x="98" y="2522"/>
                </a:lnTo>
                <a:lnTo>
                  <a:pt x="65" y="2543"/>
                </a:lnTo>
                <a:lnTo>
                  <a:pt x="44" y="2554"/>
                </a:lnTo>
                <a:lnTo>
                  <a:pt x="33" y="2565"/>
                </a:lnTo>
                <a:lnTo>
                  <a:pt x="11" y="2576"/>
                </a:lnTo>
                <a:lnTo>
                  <a:pt x="0" y="2576"/>
                </a:lnTo>
                <a:lnTo>
                  <a:pt x="0" y="2565"/>
                </a:lnTo>
                <a:lnTo>
                  <a:pt x="0" y="2554"/>
                </a:lnTo>
                <a:lnTo>
                  <a:pt x="0" y="2543"/>
                </a:lnTo>
                <a:lnTo>
                  <a:pt x="11" y="2522"/>
                </a:lnTo>
                <a:lnTo>
                  <a:pt x="22" y="2500"/>
                </a:lnTo>
                <a:lnTo>
                  <a:pt x="44" y="2467"/>
                </a:lnTo>
                <a:lnTo>
                  <a:pt x="65" y="2446"/>
                </a:lnTo>
                <a:lnTo>
                  <a:pt x="87" y="2413"/>
                </a:lnTo>
                <a:lnTo>
                  <a:pt x="120" y="2381"/>
                </a:lnTo>
                <a:lnTo>
                  <a:pt x="141" y="2338"/>
                </a:lnTo>
                <a:lnTo>
                  <a:pt x="174" y="2305"/>
                </a:lnTo>
                <a:lnTo>
                  <a:pt x="196" y="2262"/>
                </a:lnTo>
                <a:lnTo>
                  <a:pt x="217" y="2208"/>
                </a:lnTo>
                <a:lnTo>
                  <a:pt x="250" y="2164"/>
                </a:lnTo>
                <a:lnTo>
                  <a:pt x="304" y="2067"/>
                </a:lnTo>
                <a:lnTo>
                  <a:pt x="315" y="2013"/>
                </a:lnTo>
                <a:lnTo>
                  <a:pt x="337" y="1959"/>
                </a:lnTo>
                <a:lnTo>
                  <a:pt x="359" y="1894"/>
                </a:lnTo>
                <a:lnTo>
                  <a:pt x="381" y="1829"/>
                </a:lnTo>
                <a:lnTo>
                  <a:pt x="391" y="1764"/>
                </a:lnTo>
                <a:lnTo>
                  <a:pt x="413" y="1699"/>
                </a:lnTo>
                <a:lnTo>
                  <a:pt x="424" y="1634"/>
                </a:lnTo>
                <a:lnTo>
                  <a:pt x="435" y="1558"/>
                </a:lnTo>
                <a:lnTo>
                  <a:pt x="446" y="1515"/>
                </a:lnTo>
                <a:lnTo>
                  <a:pt x="446" y="1482"/>
                </a:lnTo>
                <a:lnTo>
                  <a:pt x="457" y="1385"/>
                </a:lnTo>
                <a:lnTo>
                  <a:pt x="468" y="1288"/>
                </a:lnTo>
                <a:lnTo>
                  <a:pt x="478" y="1190"/>
                </a:lnTo>
                <a:lnTo>
                  <a:pt x="478" y="1071"/>
                </a:lnTo>
                <a:lnTo>
                  <a:pt x="489" y="952"/>
                </a:lnTo>
                <a:lnTo>
                  <a:pt x="489" y="822"/>
                </a:lnTo>
                <a:lnTo>
                  <a:pt x="500" y="682"/>
                </a:lnTo>
                <a:lnTo>
                  <a:pt x="500" y="606"/>
                </a:lnTo>
                <a:lnTo>
                  <a:pt x="500" y="541"/>
                </a:lnTo>
                <a:lnTo>
                  <a:pt x="500" y="476"/>
                </a:lnTo>
                <a:lnTo>
                  <a:pt x="500" y="422"/>
                </a:lnTo>
                <a:lnTo>
                  <a:pt x="489" y="368"/>
                </a:lnTo>
                <a:lnTo>
                  <a:pt x="489" y="324"/>
                </a:lnTo>
                <a:lnTo>
                  <a:pt x="489" y="270"/>
                </a:lnTo>
                <a:lnTo>
                  <a:pt x="489" y="238"/>
                </a:lnTo>
                <a:lnTo>
                  <a:pt x="489" y="194"/>
                </a:lnTo>
                <a:lnTo>
                  <a:pt x="478" y="162"/>
                </a:lnTo>
                <a:lnTo>
                  <a:pt x="478" y="140"/>
                </a:lnTo>
                <a:lnTo>
                  <a:pt x="478" y="108"/>
                </a:lnTo>
                <a:lnTo>
                  <a:pt x="478" y="86"/>
                </a:lnTo>
                <a:lnTo>
                  <a:pt x="468" y="75"/>
                </a:lnTo>
                <a:lnTo>
                  <a:pt x="468" y="65"/>
                </a:lnTo>
                <a:lnTo>
                  <a:pt x="457" y="54"/>
                </a:lnTo>
                <a:lnTo>
                  <a:pt x="446" y="54"/>
                </a:lnTo>
                <a:lnTo>
                  <a:pt x="446" y="43"/>
                </a:lnTo>
                <a:lnTo>
                  <a:pt x="435" y="43"/>
                </a:lnTo>
                <a:lnTo>
                  <a:pt x="435" y="32"/>
                </a:lnTo>
                <a:lnTo>
                  <a:pt x="435" y="21"/>
                </a:lnTo>
                <a:lnTo>
                  <a:pt x="435" y="1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37" name="Freeform 49"/>
          <p:cNvSpPr>
            <a:spLocks noChangeArrowheads="1"/>
          </p:cNvSpPr>
          <p:nvPr/>
        </p:nvSpPr>
        <p:spPr bwMode="auto">
          <a:xfrm>
            <a:off x="6337300" y="2752725"/>
            <a:ext cx="234950" cy="254000"/>
          </a:xfrm>
          <a:custGeom>
            <a:avLst/>
            <a:gdLst>
              <a:gd name="T0" fmla="*/ 0 w 370"/>
              <a:gd name="T1" fmla="*/ 0 h 401"/>
              <a:gd name="T2" fmla="*/ 65 w 370"/>
              <a:gd name="T3" fmla="*/ 22 h 401"/>
              <a:gd name="T4" fmla="*/ 131 w 370"/>
              <a:gd name="T5" fmla="*/ 33 h 401"/>
              <a:gd name="T6" fmla="*/ 185 w 370"/>
              <a:gd name="T7" fmla="*/ 54 h 401"/>
              <a:gd name="T8" fmla="*/ 218 w 370"/>
              <a:gd name="T9" fmla="*/ 76 h 401"/>
              <a:gd name="T10" fmla="*/ 239 w 370"/>
              <a:gd name="T11" fmla="*/ 87 h 401"/>
              <a:gd name="T12" fmla="*/ 283 w 370"/>
              <a:gd name="T13" fmla="*/ 130 h 401"/>
              <a:gd name="T14" fmla="*/ 315 w 370"/>
              <a:gd name="T15" fmla="*/ 162 h 401"/>
              <a:gd name="T16" fmla="*/ 326 w 370"/>
              <a:gd name="T17" fmla="*/ 184 h 401"/>
              <a:gd name="T18" fmla="*/ 337 w 370"/>
              <a:gd name="T19" fmla="*/ 206 h 401"/>
              <a:gd name="T20" fmla="*/ 348 w 370"/>
              <a:gd name="T21" fmla="*/ 217 h 401"/>
              <a:gd name="T22" fmla="*/ 359 w 370"/>
              <a:gd name="T23" fmla="*/ 238 h 401"/>
              <a:gd name="T24" fmla="*/ 359 w 370"/>
              <a:gd name="T25" fmla="*/ 260 h 401"/>
              <a:gd name="T26" fmla="*/ 359 w 370"/>
              <a:gd name="T27" fmla="*/ 282 h 401"/>
              <a:gd name="T28" fmla="*/ 370 w 370"/>
              <a:gd name="T29" fmla="*/ 314 h 401"/>
              <a:gd name="T30" fmla="*/ 359 w 370"/>
              <a:gd name="T31" fmla="*/ 346 h 401"/>
              <a:gd name="T32" fmla="*/ 359 w 370"/>
              <a:gd name="T33" fmla="*/ 368 h 401"/>
              <a:gd name="T34" fmla="*/ 348 w 370"/>
              <a:gd name="T35" fmla="*/ 379 h 401"/>
              <a:gd name="T36" fmla="*/ 337 w 370"/>
              <a:gd name="T37" fmla="*/ 390 h 401"/>
              <a:gd name="T38" fmla="*/ 326 w 370"/>
              <a:gd name="T39" fmla="*/ 401 h 401"/>
              <a:gd name="T40" fmla="*/ 315 w 370"/>
              <a:gd name="T41" fmla="*/ 401 h 401"/>
              <a:gd name="T42" fmla="*/ 294 w 370"/>
              <a:gd name="T43" fmla="*/ 390 h 401"/>
              <a:gd name="T44" fmla="*/ 272 w 370"/>
              <a:gd name="T45" fmla="*/ 368 h 401"/>
              <a:gd name="T46" fmla="*/ 239 w 370"/>
              <a:gd name="T47" fmla="*/ 336 h 401"/>
              <a:gd name="T48" fmla="*/ 218 w 370"/>
              <a:gd name="T49" fmla="*/ 325 h 401"/>
              <a:gd name="T50" fmla="*/ 196 w 370"/>
              <a:gd name="T51" fmla="*/ 292 h 401"/>
              <a:gd name="T52" fmla="*/ 163 w 370"/>
              <a:gd name="T53" fmla="*/ 271 h 401"/>
              <a:gd name="T54" fmla="*/ 131 w 370"/>
              <a:gd name="T55" fmla="*/ 227 h 401"/>
              <a:gd name="T56" fmla="*/ 109 w 370"/>
              <a:gd name="T57" fmla="*/ 184 h 401"/>
              <a:gd name="T58" fmla="*/ 65 w 370"/>
              <a:gd name="T59" fmla="*/ 130 h 401"/>
              <a:gd name="T60" fmla="*/ 33 w 370"/>
              <a:gd name="T61" fmla="*/ 76 h 401"/>
              <a:gd name="T62" fmla="*/ 0 w 370"/>
              <a:gd name="T63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0" h="401">
                <a:moveTo>
                  <a:pt x="0" y="0"/>
                </a:moveTo>
                <a:lnTo>
                  <a:pt x="65" y="22"/>
                </a:lnTo>
                <a:lnTo>
                  <a:pt x="131" y="33"/>
                </a:lnTo>
                <a:lnTo>
                  <a:pt x="185" y="54"/>
                </a:lnTo>
                <a:lnTo>
                  <a:pt x="218" y="76"/>
                </a:lnTo>
                <a:lnTo>
                  <a:pt x="239" y="87"/>
                </a:lnTo>
                <a:lnTo>
                  <a:pt x="283" y="130"/>
                </a:lnTo>
                <a:lnTo>
                  <a:pt x="315" y="162"/>
                </a:lnTo>
                <a:lnTo>
                  <a:pt x="326" y="184"/>
                </a:lnTo>
                <a:lnTo>
                  <a:pt x="337" y="206"/>
                </a:lnTo>
                <a:lnTo>
                  <a:pt x="348" y="217"/>
                </a:lnTo>
                <a:lnTo>
                  <a:pt x="359" y="238"/>
                </a:lnTo>
                <a:lnTo>
                  <a:pt x="359" y="260"/>
                </a:lnTo>
                <a:lnTo>
                  <a:pt x="359" y="282"/>
                </a:lnTo>
                <a:lnTo>
                  <a:pt x="370" y="314"/>
                </a:lnTo>
                <a:lnTo>
                  <a:pt x="359" y="346"/>
                </a:lnTo>
                <a:lnTo>
                  <a:pt x="359" y="368"/>
                </a:lnTo>
                <a:lnTo>
                  <a:pt x="348" y="379"/>
                </a:lnTo>
                <a:lnTo>
                  <a:pt x="337" y="390"/>
                </a:lnTo>
                <a:lnTo>
                  <a:pt x="326" y="401"/>
                </a:lnTo>
                <a:lnTo>
                  <a:pt x="315" y="401"/>
                </a:lnTo>
                <a:lnTo>
                  <a:pt x="294" y="390"/>
                </a:lnTo>
                <a:lnTo>
                  <a:pt x="272" y="368"/>
                </a:lnTo>
                <a:lnTo>
                  <a:pt x="239" y="336"/>
                </a:lnTo>
                <a:lnTo>
                  <a:pt x="218" y="325"/>
                </a:lnTo>
                <a:lnTo>
                  <a:pt x="196" y="292"/>
                </a:lnTo>
                <a:lnTo>
                  <a:pt x="163" y="271"/>
                </a:lnTo>
                <a:lnTo>
                  <a:pt x="131" y="227"/>
                </a:lnTo>
                <a:lnTo>
                  <a:pt x="109" y="184"/>
                </a:lnTo>
                <a:lnTo>
                  <a:pt x="65" y="130"/>
                </a:lnTo>
                <a:lnTo>
                  <a:pt x="33" y="76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40" name="Freeform 52"/>
          <p:cNvSpPr>
            <a:spLocks noChangeArrowheads="1"/>
          </p:cNvSpPr>
          <p:nvPr/>
        </p:nvSpPr>
        <p:spPr bwMode="auto">
          <a:xfrm>
            <a:off x="6834188" y="2058988"/>
            <a:ext cx="311150" cy="1277937"/>
          </a:xfrm>
          <a:custGeom>
            <a:avLst/>
            <a:gdLst>
              <a:gd name="T0" fmla="*/ 478 w 489"/>
              <a:gd name="T1" fmla="*/ 173 h 2013"/>
              <a:gd name="T2" fmla="*/ 467 w 489"/>
              <a:gd name="T3" fmla="*/ 249 h 2013"/>
              <a:gd name="T4" fmla="*/ 467 w 489"/>
              <a:gd name="T5" fmla="*/ 368 h 2013"/>
              <a:gd name="T6" fmla="*/ 456 w 489"/>
              <a:gd name="T7" fmla="*/ 541 h 2013"/>
              <a:gd name="T8" fmla="*/ 467 w 489"/>
              <a:gd name="T9" fmla="*/ 758 h 2013"/>
              <a:gd name="T10" fmla="*/ 467 w 489"/>
              <a:gd name="T11" fmla="*/ 1017 h 2013"/>
              <a:gd name="T12" fmla="*/ 467 w 489"/>
              <a:gd name="T13" fmla="*/ 1266 h 2013"/>
              <a:gd name="T14" fmla="*/ 467 w 489"/>
              <a:gd name="T15" fmla="*/ 1472 h 2013"/>
              <a:gd name="T16" fmla="*/ 456 w 489"/>
              <a:gd name="T17" fmla="*/ 1634 h 2013"/>
              <a:gd name="T18" fmla="*/ 435 w 489"/>
              <a:gd name="T19" fmla="*/ 1753 h 2013"/>
              <a:gd name="T20" fmla="*/ 424 w 489"/>
              <a:gd name="T21" fmla="*/ 1840 h 2013"/>
              <a:gd name="T22" fmla="*/ 370 w 489"/>
              <a:gd name="T23" fmla="*/ 1948 h 2013"/>
              <a:gd name="T24" fmla="*/ 337 w 489"/>
              <a:gd name="T25" fmla="*/ 2002 h 2013"/>
              <a:gd name="T26" fmla="*/ 304 w 489"/>
              <a:gd name="T27" fmla="*/ 2013 h 2013"/>
              <a:gd name="T28" fmla="*/ 283 w 489"/>
              <a:gd name="T29" fmla="*/ 1991 h 2013"/>
              <a:gd name="T30" fmla="*/ 272 w 489"/>
              <a:gd name="T31" fmla="*/ 1959 h 2013"/>
              <a:gd name="T32" fmla="*/ 250 w 489"/>
              <a:gd name="T33" fmla="*/ 1894 h 2013"/>
              <a:gd name="T34" fmla="*/ 206 w 489"/>
              <a:gd name="T35" fmla="*/ 1818 h 2013"/>
              <a:gd name="T36" fmla="*/ 130 w 489"/>
              <a:gd name="T37" fmla="*/ 1743 h 2013"/>
              <a:gd name="T38" fmla="*/ 43 w 489"/>
              <a:gd name="T39" fmla="*/ 1667 h 2013"/>
              <a:gd name="T40" fmla="*/ 0 w 489"/>
              <a:gd name="T41" fmla="*/ 1623 h 2013"/>
              <a:gd name="T42" fmla="*/ 11 w 489"/>
              <a:gd name="T43" fmla="*/ 1602 h 2013"/>
              <a:gd name="T44" fmla="*/ 54 w 489"/>
              <a:gd name="T45" fmla="*/ 1613 h 2013"/>
              <a:gd name="T46" fmla="*/ 130 w 489"/>
              <a:gd name="T47" fmla="*/ 1634 h 2013"/>
              <a:gd name="T48" fmla="*/ 206 w 489"/>
              <a:gd name="T49" fmla="*/ 1656 h 2013"/>
              <a:gd name="T50" fmla="*/ 261 w 489"/>
              <a:gd name="T51" fmla="*/ 1656 h 2013"/>
              <a:gd name="T52" fmla="*/ 293 w 489"/>
              <a:gd name="T53" fmla="*/ 1623 h 2013"/>
              <a:gd name="T54" fmla="*/ 315 w 489"/>
              <a:gd name="T55" fmla="*/ 1504 h 2013"/>
              <a:gd name="T56" fmla="*/ 315 w 489"/>
              <a:gd name="T57" fmla="*/ 1450 h 2013"/>
              <a:gd name="T58" fmla="*/ 326 w 489"/>
              <a:gd name="T59" fmla="*/ 1364 h 2013"/>
              <a:gd name="T60" fmla="*/ 326 w 489"/>
              <a:gd name="T61" fmla="*/ 1223 h 2013"/>
              <a:gd name="T62" fmla="*/ 326 w 489"/>
              <a:gd name="T63" fmla="*/ 1050 h 2013"/>
              <a:gd name="T64" fmla="*/ 326 w 489"/>
              <a:gd name="T65" fmla="*/ 844 h 2013"/>
              <a:gd name="T66" fmla="*/ 326 w 489"/>
              <a:gd name="T67" fmla="*/ 617 h 2013"/>
              <a:gd name="T68" fmla="*/ 315 w 489"/>
              <a:gd name="T69" fmla="*/ 422 h 2013"/>
              <a:gd name="T70" fmla="*/ 304 w 489"/>
              <a:gd name="T71" fmla="*/ 281 h 2013"/>
              <a:gd name="T72" fmla="*/ 293 w 489"/>
              <a:gd name="T73" fmla="*/ 173 h 2013"/>
              <a:gd name="T74" fmla="*/ 283 w 489"/>
              <a:gd name="T75" fmla="*/ 108 h 2013"/>
              <a:gd name="T76" fmla="*/ 239 w 489"/>
              <a:gd name="T77" fmla="*/ 32 h 2013"/>
              <a:gd name="T78" fmla="*/ 239 w 489"/>
              <a:gd name="T79" fmla="*/ 0 h 2013"/>
              <a:gd name="T80" fmla="*/ 272 w 489"/>
              <a:gd name="T81" fmla="*/ 0 h 2013"/>
              <a:gd name="T82" fmla="*/ 337 w 489"/>
              <a:gd name="T83" fmla="*/ 0 h 2013"/>
              <a:gd name="T84" fmla="*/ 413 w 489"/>
              <a:gd name="T85" fmla="*/ 22 h 2013"/>
              <a:gd name="T86" fmla="*/ 456 w 489"/>
              <a:gd name="T87" fmla="*/ 54 h 2013"/>
              <a:gd name="T88" fmla="*/ 489 w 489"/>
              <a:gd name="T89" fmla="*/ 65 h 2013"/>
              <a:gd name="T90" fmla="*/ 489 w 489"/>
              <a:gd name="T91" fmla="*/ 130 h 2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9" h="2013">
                <a:moveTo>
                  <a:pt x="478" y="151"/>
                </a:moveTo>
                <a:lnTo>
                  <a:pt x="478" y="162"/>
                </a:lnTo>
                <a:lnTo>
                  <a:pt x="478" y="173"/>
                </a:lnTo>
                <a:lnTo>
                  <a:pt x="467" y="195"/>
                </a:lnTo>
                <a:lnTo>
                  <a:pt x="467" y="216"/>
                </a:lnTo>
                <a:lnTo>
                  <a:pt x="467" y="249"/>
                </a:lnTo>
                <a:lnTo>
                  <a:pt x="467" y="281"/>
                </a:lnTo>
                <a:lnTo>
                  <a:pt x="467" y="325"/>
                </a:lnTo>
                <a:lnTo>
                  <a:pt x="467" y="368"/>
                </a:lnTo>
                <a:lnTo>
                  <a:pt x="456" y="422"/>
                </a:lnTo>
                <a:lnTo>
                  <a:pt x="456" y="476"/>
                </a:lnTo>
                <a:lnTo>
                  <a:pt x="456" y="541"/>
                </a:lnTo>
                <a:lnTo>
                  <a:pt x="456" y="606"/>
                </a:lnTo>
                <a:lnTo>
                  <a:pt x="456" y="682"/>
                </a:lnTo>
                <a:lnTo>
                  <a:pt x="467" y="758"/>
                </a:lnTo>
                <a:lnTo>
                  <a:pt x="467" y="833"/>
                </a:lnTo>
                <a:lnTo>
                  <a:pt x="467" y="920"/>
                </a:lnTo>
                <a:lnTo>
                  <a:pt x="467" y="1017"/>
                </a:lnTo>
                <a:lnTo>
                  <a:pt x="467" y="1104"/>
                </a:lnTo>
                <a:lnTo>
                  <a:pt x="467" y="1180"/>
                </a:lnTo>
                <a:lnTo>
                  <a:pt x="467" y="1266"/>
                </a:lnTo>
                <a:lnTo>
                  <a:pt x="467" y="1331"/>
                </a:lnTo>
                <a:lnTo>
                  <a:pt x="467" y="1407"/>
                </a:lnTo>
                <a:lnTo>
                  <a:pt x="467" y="1472"/>
                </a:lnTo>
                <a:lnTo>
                  <a:pt x="456" y="1526"/>
                </a:lnTo>
                <a:lnTo>
                  <a:pt x="456" y="1580"/>
                </a:lnTo>
                <a:lnTo>
                  <a:pt x="456" y="1634"/>
                </a:lnTo>
                <a:lnTo>
                  <a:pt x="446" y="1678"/>
                </a:lnTo>
                <a:lnTo>
                  <a:pt x="446" y="1721"/>
                </a:lnTo>
                <a:lnTo>
                  <a:pt x="435" y="1753"/>
                </a:lnTo>
                <a:lnTo>
                  <a:pt x="435" y="1786"/>
                </a:lnTo>
                <a:lnTo>
                  <a:pt x="424" y="1818"/>
                </a:lnTo>
                <a:lnTo>
                  <a:pt x="424" y="1840"/>
                </a:lnTo>
                <a:lnTo>
                  <a:pt x="402" y="1883"/>
                </a:lnTo>
                <a:lnTo>
                  <a:pt x="391" y="1916"/>
                </a:lnTo>
                <a:lnTo>
                  <a:pt x="370" y="1948"/>
                </a:lnTo>
                <a:lnTo>
                  <a:pt x="359" y="1970"/>
                </a:lnTo>
                <a:lnTo>
                  <a:pt x="348" y="1991"/>
                </a:lnTo>
                <a:lnTo>
                  <a:pt x="337" y="2002"/>
                </a:lnTo>
                <a:lnTo>
                  <a:pt x="326" y="2013"/>
                </a:lnTo>
                <a:lnTo>
                  <a:pt x="315" y="2013"/>
                </a:lnTo>
                <a:lnTo>
                  <a:pt x="304" y="2013"/>
                </a:lnTo>
                <a:lnTo>
                  <a:pt x="293" y="2013"/>
                </a:lnTo>
                <a:lnTo>
                  <a:pt x="283" y="2002"/>
                </a:lnTo>
                <a:lnTo>
                  <a:pt x="283" y="1991"/>
                </a:lnTo>
                <a:lnTo>
                  <a:pt x="272" y="1981"/>
                </a:lnTo>
                <a:lnTo>
                  <a:pt x="272" y="1970"/>
                </a:lnTo>
                <a:lnTo>
                  <a:pt x="272" y="1959"/>
                </a:lnTo>
                <a:lnTo>
                  <a:pt x="272" y="1937"/>
                </a:lnTo>
                <a:lnTo>
                  <a:pt x="261" y="1916"/>
                </a:lnTo>
                <a:lnTo>
                  <a:pt x="250" y="1894"/>
                </a:lnTo>
                <a:lnTo>
                  <a:pt x="239" y="1872"/>
                </a:lnTo>
                <a:lnTo>
                  <a:pt x="228" y="1851"/>
                </a:lnTo>
                <a:lnTo>
                  <a:pt x="206" y="1818"/>
                </a:lnTo>
                <a:lnTo>
                  <a:pt x="185" y="1797"/>
                </a:lnTo>
                <a:lnTo>
                  <a:pt x="163" y="1775"/>
                </a:lnTo>
                <a:lnTo>
                  <a:pt x="130" y="1743"/>
                </a:lnTo>
                <a:lnTo>
                  <a:pt x="98" y="1710"/>
                </a:lnTo>
                <a:lnTo>
                  <a:pt x="65" y="1688"/>
                </a:lnTo>
                <a:lnTo>
                  <a:pt x="43" y="1667"/>
                </a:lnTo>
                <a:lnTo>
                  <a:pt x="22" y="1656"/>
                </a:lnTo>
                <a:lnTo>
                  <a:pt x="11" y="1634"/>
                </a:lnTo>
                <a:lnTo>
                  <a:pt x="0" y="1623"/>
                </a:lnTo>
                <a:lnTo>
                  <a:pt x="0" y="1613"/>
                </a:lnTo>
                <a:lnTo>
                  <a:pt x="0" y="1602"/>
                </a:lnTo>
                <a:lnTo>
                  <a:pt x="11" y="1602"/>
                </a:lnTo>
                <a:lnTo>
                  <a:pt x="22" y="1602"/>
                </a:lnTo>
                <a:lnTo>
                  <a:pt x="32" y="1602"/>
                </a:lnTo>
                <a:lnTo>
                  <a:pt x="54" y="1613"/>
                </a:lnTo>
                <a:lnTo>
                  <a:pt x="76" y="1613"/>
                </a:lnTo>
                <a:lnTo>
                  <a:pt x="98" y="1623"/>
                </a:lnTo>
                <a:lnTo>
                  <a:pt x="130" y="1634"/>
                </a:lnTo>
                <a:lnTo>
                  <a:pt x="163" y="1645"/>
                </a:lnTo>
                <a:lnTo>
                  <a:pt x="185" y="1656"/>
                </a:lnTo>
                <a:lnTo>
                  <a:pt x="206" y="1656"/>
                </a:lnTo>
                <a:lnTo>
                  <a:pt x="228" y="1656"/>
                </a:lnTo>
                <a:lnTo>
                  <a:pt x="250" y="1656"/>
                </a:lnTo>
                <a:lnTo>
                  <a:pt x="261" y="1656"/>
                </a:lnTo>
                <a:lnTo>
                  <a:pt x="272" y="1656"/>
                </a:lnTo>
                <a:lnTo>
                  <a:pt x="283" y="1645"/>
                </a:lnTo>
                <a:lnTo>
                  <a:pt x="293" y="1623"/>
                </a:lnTo>
                <a:lnTo>
                  <a:pt x="293" y="1591"/>
                </a:lnTo>
                <a:lnTo>
                  <a:pt x="304" y="1548"/>
                </a:lnTo>
                <a:lnTo>
                  <a:pt x="315" y="1504"/>
                </a:lnTo>
                <a:lnTo>
                  <a:pt x="315" y="1494"/>
                </a:lnTo>
                <a:lnTo>
                  <a:pt x="315" y="1472"/>
                </a:lnTo>
                <a:lnTo>
                  <a:pt x="315" y="1450"/>
                </a:lnTo>
                <a:lnTo>
                  <a:pt x="326" y="1429"/>
                </a:lnTo>
                <a:lnTo>
                  <a:pt x="326" y="1396"/>
                </a:lnTo>
                <a:lnTo>
                  <a:pt x="326" y="1364"/>
                </a:lnTo>
                <a:lnTo>
                  <a:pt x="326" y="1320"/>
                </a:lnTo>
                <a:lnTo>
                  <a:pt x="326" y="1277"/>
                </a:lnTo>
                <a:lnTo>
                  <a:pt x="326" y="1223"/>
                </a:lnTo>
                <a:lnTo>
                  <a:pt x="326" y="1169"/>
                </a:lnTo>
                <a:lnTo>
                  <a:pt x="326" y="1115"/>
                </a:lnTo>
                <a:lnTo>
                  <a:pt x="326" y="1050"/>
                </a:lnTo>
                <a:lnTo>
                  <a:pt x="326" y="985"/>
                </a:lnTo>
                <a:lnTo>
                  <a:pt x="326" y="920"/>
                </a:lnTo>
                <a:lnTo>
                  <a:pt x="326" y="844"/>
                </a:lnTo>
                <a:lnTo>
                  <a:pt x="326" y="768"/>
                </a:lnTo>
                <a:lnTo>
                  <a:pt x="326" y="682"/>
                </a:lnTo>
                <a:lnTo>
                  <a:pt x="326" y="617"/>
                </a:lnTo>
                <a:lnTo>
                  <a:pt x="315" y="552"/>
                </a:lnTo>
                <a:lnTo>
                  <a:pt x="315" y="487"/>
                </a:lnTo>
                <a:lnTo>
                  <a:pt x="315" y="422"/>
                </a:lnTo>
                <a:lnTo>
                  <a:pt x="315" y="368"/>
                </a:lnTo>
                <a:lnTo>
                  <a:pt x="304" y="325"/>
                </a:lnTo>
                <a:lnTo>
                  <a:pt x="304" y="281"/>
                </a:lnTo>
                <a:lnTo>
                  <a:pt x="304" y="238"/>
                </a:lnTo>
                <a:lnTo>
                  <a:pt x="304" y="206"/>
                </a:lnTo>
                <a:lnTo>
                  <a:pt x="293" y="173"/>
                </a:lnTo>
                <a:lnTo>
                  <a:pt x="293" y="141"/>
                </a:lnTo>
                <a:lnTo>
                  <a:pt x="283" y="119"/>
                </a:lnTo>
                <a:lnTo>
                  <a:pt x="283" y="108"/>
                </a:lnTo>
                <a:lnTo>
                  <a:pt x="272" y="87"/>
                </a:lnTo>
                <a:lnTo>
                  <a:pt x="250" y="54"/>
                </a:lnTo>
                <a:lnTo>
                  <a:pt x="239" y="32"/>
                </a:lnTo>
                <a:lnTo>
                  <a:pt x="228" y="22"/>
                </a:lnTo>
                <a:lnTo>
                  <a:pt x="228" y="11"/>
                </a:lnTo>
                <a:lnTo>
                  <a:pt x="239" y="0"/>
                </a:lnTo>
                <a:lnTo>
                  <a:pt x="250" y="0"/>
                </a:lnTo>
                <a:lnTo>
                  <a:pt x="261" y="0"/>
                </a:lnTo>
                <a:lnTo>
                  <a:pt x="272" y="0"/>
                </a:lnTo>
                <a:lnTo>
                  <a:pt x="293" y="0"/>
                </a:lnTo>
                <a:lnTo>
                  <a:pt x="304" y="0"/>
                </a:lnTo>
                <a:lnTo>
                  <a:pt x="337" y="0"/>
                </a:lnTo>
                <a:lnTo>
                  <a:pt x="359" y="11"/>
                </a:lnTo>
                <a:lnTo>
                  <a:pt x="391" y="22"/>
                </a:lnTo>
                <a:lnTo>
                  <a:pt x="413" y="22"/>
                </a:lnTo>
                <a:lnTo>
                  <a:pt x="424" y="32"/>
                </a:lnTo>
                <a:lnTo>
                  <a:pt x="446" y="43"/>
                </a:lnTo>
                <a:lnTo>
                  <a:pt x="456" y="54"/>
                </a:lnTo>
                <a:lnTo>
                  <a:pt x="478" y="54"/>
                </a:lnTo>
                <a:lnTo>
                  <a:pt x="478" y="65"/>
                </a:lnTo>
                <a:lnTo>
                  <a:pt x="489" y="65"/>
                </a:lnTo>
                <a:lnTo>
                  <a:pt x="489" y="87"/>
                </a:lnTo>
                <a:lnTo>
                  <a:pt x="489" y="108"/>
                </a:lnTo>
                <a:lnTo>
                  <a:pt x="489" y="130"/>
                </a:lnTo>
                <a:lnTo>
                  <a:pt x="478" y="1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3" name="TextBox 2"/>
          <p:cNvSpPr txBox="1">
            <a:spLocks noChangeArrowheads="1"/>
          </p:cNvSpPr>
          <p:nvPr/>
        </p:nvSpPr>
        <p:spPr bwMode="auto">
          <a:xfrm>
            <a:off x="546100" y="1752600"/>
            <a:ext cx="263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latin typeface="楷体" pitchFamily="49" charset="-122"/>
                <a:ea typeface="楷体" pitchFamily="49" charset="-122"/>
              </a:rPr>
              <a:t>闪闪</a:t>
            </a:r>
            <a:r>
              <a:rPr lang="zh-CN" altLang="en-US" sz="4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烁</a:t>
            </a:r>
            <a:r>
              <a:rPr lang="zh-CN" altLang="en-US" sz="4800">
                <a:latin typeface="楷体" pitchFamily="49" charset="-122"/>
                <a:ea typeface="楷体" pitchFamily="49" charset="-122"/>
              </a:rPr>
              <a:t>烁</a:t>
            </a:r>
            <a:endParaRPr lang="zh-CN" altLang="en-US" sz="48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火字要窄、中间竖撇要长，乐字首撇短平、竖折的折要平直、小字竖稍长。</a:t>
            </a: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3036888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烁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009900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shuò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49275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49275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闪烁   闪烁其辞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9275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河边的灯光闪闪烁烁，变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幻着艳丽的色彩。 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49275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S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火</a:t>
            </a:r>
          </a:p>
        </p:txBody>
      </p:sp>
      <p:grpSp>
        <p:nvGrpSpPr>
          <p:cNvPr id="33821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9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/>
      <p:bldP spid="25" grpId="0"/>
      <p:bldP spid="26" grpId="0"/>
      <p:bldP spid="27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64" name="Freeform 28"/>
          <p:cNvSpPr>
            <a:spLocks noChangeArrowheads="1"/>
          </p:cNvSpPr>
          <p:nvPr/>
        </p:nvSpPr>
        <p:spPr bwMode="auto">
          <a:xfrm>
            <a:off x="6016625" y="2254250"/>
            <a:ext cx="158750" cy="346075"/>
          </a:xfrm>
          <a:custGeom>
            <a:avLst/>
            <a:gdLst>
              <a:gd name="T0" fmla="*/ 119 w 250"/>
              <a:gd name="T1" fmla="*/ 283 h 544"/>
              <a:gd name="T2" fmla="*/ 108 w 250"/>
              <a:gd name="T3" fmla="*/ 240 h 544"/>
              <a:gd name="T4" fmla="*/ 108 w 250"/>
              <a:gd name="T5" fmla="*/ 207 h 544"/>
              <a:gd name="T6" fmla="*/ 98 w 250"/>
              <a:gd name="T7" fmla="*/ 185 h 544"/>
              <a:gd name="T8" fmla="*/ 87 w 250"/>
              <a:gd name="T9" fmla="*/ 164 h 544"/>
              <a:gd name="T10" fmla="*/ 76 w 250"/>
              <a:gd name="T11" fmla="*/ 142 h 544"/>
              <a:gd name="T12" fmla="*/ 65 w 250"/>
              <a:gd name="T13" fmla="*/ 120 h 544"/>
              <a:gd name="T14" fmla="*/ 54 w 250"/>
              <a:gd name="T15" fmla="*/ 109 h 544"/>
              <a:gd name="T16" fmla="*/ 43 w 250"/>
              <a:gd name="T17" fmla="*/ 98 h 544"/>
              <a:gd name="T18" fmla="*/ 21 w 250"/>
              <a:gd name="T19" fmla="*/ 76 h 544"/>
              <a:gd name="T20" fmla="*/ 11 w 250"/>
              <a:gd name="T21" fmla="*/ 66 h 544"/>
              <a:gd name="T22" fmla="*/ 0 w 250"/>
              <a:gd name="T23" fmla="*/ 44 h 544"/>
              <a:gd name="T24" fmla="*/ 11 w 250"/>
              <a:gd name="T25" fmla="*/ 33 h 544"/>
              <a:gd name="T26" fmla="*/ 21 w 250"/>
              <a:gd name="T27" fmla="*/ 11 h 544"/>
              <a:gd name="T28" fmla="*/ 32 w 250"/>
              <a:gd name="T29" fmla="*/ 11 h 544"/>
              <a:gd name="T30" fmla="*/ 43 w 250"/>
              <a:gd name="T31" fmla="*/ 0 h 544"/>
              <a:gd name="T32" fmla="*/ 65 w 250"/>
              <a:gd name="T33" fmla="*/ 11 h 544"/>
              <a:gd name="T34" fmla="*/ 87 w 250"/>
              <a:gd name="T35" fmla="*/ 11 h 544"/>
              <a:gd name="T36" fmla="*/ 119 w 250"/>
              <a:gd name="T37" fmla="*/ 22 h 544"/>
              <a:gd name="T38" fmla="*/ 163 w 250"/>
              <a:gd name="T39" fmla="*/ 22 h 544"/>
              <a:gd name="T40" fmla="*/ 195 w 250"/>
              <a:gd name="T41" fmla="*/ 33 h 544"/>
              <a:gd name="T42" fmla="*/ 206 w 250"/>
              <a:gd name="T43" fmla="*/ 109 h 544"/>
              <a:gd name="T44" fmla="*/ 217 w 250"/>
              <a:gd name="T45" fmla="*/ 174 h 544"/>
              <a:gd name="T46" fmla="*/ 228 w 250"/>
              <a:gd name="T47" fmla="*/ 240 h 544"/>
              <a:gd name="T48" fmla="*/ 239 w 250"/>
              <a:gd name="T49" fmla="*/ 305 h 544"/>
              <a:gd name="T50" fmla="*/ 239 w 250"/>
              <a:gd name="T51" fmla="*/ 349 h 544"/>
              <a:gd name="T52" fmla="*/ 250 w 250"/>
              <a:gd name="T53" fmla="*/ 392 h 544"/>
              <a:gd name="T54" fmla="*/ 250 w 250"/>
              <a:gd name="T55" fmla="*/ 425 h 544"/>
              <a:gd name="T56" fmla="*/ 250 w 250"/>
              <a:gd name="T57" fmla="*/ 446 h 544"/>
              <a:gd name="T58" fmla="*/ 250 w 250"/>
              <a:gd name="T59" fmla="*/ 468 h 544"/>
              <a:gd name="T60" fmla="*/ 250 w 250"/>
              <a:gd name="T61" fmla="*/ 490 h 544"/>
              <a:gd name="T62" fmla="*/ 250 w 250"/>
              <a:gd name="T63" fmla="*/ 501 h 544"/>
              <a:gd name="T64" fmla="*/ 250 w 250"/>
              <a:gd name="T65" fmla="*/ 523 h 544"/>
              <a:gd name="T66" fmla="*/ 239 w 250"/>
              <a:gd name="T67" fmla="*/ 534 h 544"/>
              <a:gd name="T68" fmla="*/ 228 w 250"/>
              <a:gd name="T69" fmla="*/ 544 h 544"/>
              <a:gd name="T70" fmla="*/ 217 w 250"/>
              <a:gd name="T71" fmla="*/ 544 h 544"/>
              <a:gd name="T72" fmla="*/ 206 w 250"/>
              <a:gd name="T73" fmla="*/ 534 h 544"/>
              <a:gd name="T74" fmla="*/ 195 w 250"/>
              <a:gd name="T75" fmla="*/ 523 h 544"/>
              <a:gd name="T76" fmla="*/ 185 w 250"/>
              <a:gd name="T77" fmla="*/ 501 h 544"/>
              <a:gd name="T78" fmla="*/ 174 w 250"/>
              <a:gd name="T79" fmla="*/ 479 h 544"/>
              <a:gd name="T80" fmla="*/ 174 w 250"/>
              <a:gd name="T81" fmla="*/ 457 h 544"/>
              <a:gd name="T82" fmla="*/ 163 w 250"/>
              <a:gd name="T83" fmla="*/ 446 h 544"/>
              <a:gd name="T84" fmla="*/ 163 w 250"/>
              <a:gd name="T85" fmla="*/ 425 h 544"/>
              <a:gd name="T86" fmla="*/ 152 w 250"/>
              <a:gd name="T87" fmla="*/ 403 h 544"/>
              <a:gd name="T88" fmla="*/ 141 w 250"/>
              <a:gd name="T89" fmla="*/ 370 h 544"/>
              <a:gd name="T90" fmla="*/ 141 w 250"/>
              <a:gd name="T91" fmla="*/ 349 h 544"/>
              <a:gd name="T92" fmla="*/ 130 w 250"/>
              <a:gd name="T93" fmla="*/ 316 h 544"/>
              <a:gd name="T94" fmla="*/ 119 w 250"/>
              <a:gd name="T95" fmla="*/ 283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50" h="544">
                <a:moveTo>
                  <a:pt x="119" y="283"/>
                </a:moveTo>
                <a:lnTo>
                  <a:pt x="108" y="240"/>
                </a:lnTo>
                <a:lnTo>
                  <a:pt x="108" y="207"/>
                </a:lnTo>
                <a:lnTo>
                  <a:pt x="98" y="185"/>
                </a:lnTo>
                <a:lnTo>
                  <a:pt x="87" y="164"/>
                </a:lnTo>
                <a:lnTo>
                  <a:pt x="76" y="142"/>
                </a:lnTo>
                <a:lnTo>
                  <a:pt x="65" y="120"/>
                </a:lnTo>
                <a:lnTo>
                  <a:pt x="54" y="109"/>
                </a:lnTo>
                <a:lnTo>
                  <a:pt x="43" y="98"/>
                </a:lnTo>
                <a:lnTo>
                  <a:pt x="21" y="76"/>
                </a:lnTo>
                <a:lnTo>
                  <a:pt x="11" y="66"/>
                </a:lnTo>
                <a:lnTo>
                  <a:pt x="0" y="44"/>
                </a:lnTo>
                <a:lnTo>
                  <a:pt x="11" y="33"/>
                </a:lnTo>
                <a:lnTo>
                  <a:pt x="21" y="11"/>
                </a:lnTo>
                <a:lnTo>
                  <a:pt x="32" y="11"/>
                </a:lnTo>
                <a:lnTo>
                  <a:pt x="43" y="0"/>
                </a:lnTo>
                <a:lnTo>
                  <a:pt x="65" y="11"/>
                </a:lnTo>
                <a:lnTo>
                  <a:pt x="87" y="11"/>
                </a:lnTo>
                <a:lnTo>
                  <a:pt x="119" y="22"/>
                </a:lnTo>
                <a:lnTo>
                  <a:pt x="163" y="22"/>
                </a:lnTo>
                <a:lnTo>
                  <a:pt x="195" y="33"/>
                </a:lnTo>
                <a:lnTo>
                  <a:pt x="206" y="109"/>
                </a:lnTo>
                <a:lnTo>
                  <a:pt x="217" y="174"/>
                </a:lnTo>
                <a:lnTo>
                  <a:pt x="228" y="240"/>
                </a:lnTo>
                <a:lnTo>
                  <a:pt x="239" y="305"/>
                </a:lnTo>
                <a:lnTo>
                  <a:pt x="239" y="349"/>
                </a:lnTo>
                <a:lnTo>
                  <a:pt x="250" y="392"/>
                </a:lnTo>
                <a:lnTo>
                  <a:pt x="250" y="425"/>
                </a:lnTo>
                <a:lnTo>
                  <a:pt x="250" y="446"/>
                </a:lnTo>
                <a:lnTo>
                  <a:pt x="250" y="468"/>
                </a:lnTo>
                <a:lnTo>
                  <a:pt x="250" y="490"/>
                </a:lnTo>
                <a:lnTo>
                  <a:pt x="250" y="501"/>
                </a:lnTo>
                <a:lnTo>
                  <a:pt x="250" y="523"/>
                </a:lnTo>
                <a:lnTo>
                  <a:pt x="239" y="534"/>
                </a:lnTo>
                <a:lnTo>
                  <a:pt x="228" y="544"/>
                </a:lnTo>
                <a:lnTo>
                  <a:pt x="217" y="544"/>
                </a:lnTo>
                <a:lnTo>
                  <a:pt x="206" y="534"/>
                </a:lnTo>
                <a:lnTo>
                  <a:pt x="195" y="523"/>
                </a:lnTo>
                <a:lnTo>
                  <a:pt x="185" y="501"/>
                </a:lnTo>
                <a:lnTo>
                  <a:pt x="174" y="479"/>
                </a:lnTo>
                <a:lnTo>
                  <a:pt x="174" y="457"/>
                </a:lnTo>
                <a:lnTo>
                  <a:pt x="163" y="446"/>
                </a:lnTo>
                <a:lnTo>
                  <a:pt x="163" y="425"/>
                </a:lnTo>
                <a:lnTo>
                  <a:pt x="152" y="403"/>
                </a:lnTo>
                <a:lnTo>
                  <a:pt x="141" y="370"/>
                </a:lnTo>
                <a:lnTo>
                  <a:pt x="141" y="349"/>
                </a:lnTo>
                <a:lnTo>
                  <a:pt x="130" y="316"/>
                </a:lnTo>
                <a:lnTo>
                  <a:pt x="119" y="28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5" name="Freeform 29"/>
          <p:cNvSpPr>
            <a:spLocks noChangeArrowheads="1"/>
          </p:cNvSpPr>
          <p:nvPr/>
        </p:nvSpPr>
        <p:spPr bwMode="auto">
          <a:xfrm>
            <a:off x="6099175" y="2157413"/>
            <a:ext cx="600075" cy="296862"/>
          </a:xfrm>
          <a:custGeom>
            <a:avLst/>
            <a:gdLst>
              <a:gd name="T0" fmla="*/ 881 w 946"/>
              <a:gd name="T1" fmla="*/ 98 h 468"/>
              <a:gd name="T2" fmla="*/ 935 w 946"/>
              <a:gd name="T3" fmla="*/ 141 h 468"/>
              <a:gd name="T4" fmla="*/ 946 w 946"/>
              <a:gd name="T5" fmla="*/ 163 h 468"/>
              <a:gd name="T6" fmla="*/ 924 w 946"/>
              <a:gd name="T7" fmla="*/ 196 h 468"/>
              <a:gd name="T8" fmla="*/ 892 w 946"/>
              <a:gd name="T9" fmla="*/ 218 h 468"/>
              <a:gd name="T10" fmla="*/ 859 w 946"/>
              <a:gd name="T11" fmla="*/ 250 h 468"/>
              <a:gd name="T12" fmla="*/ 816 w 946"/>
              <a:gd name="T13" fmla="*/ 316 h 468"/>
              <a:gd name="T14" fmla="*/ 761 w 946"/>
              <a:gd name="T15" fmla="*/ 413 h 468"/>
              <a:gd name="T16" fmla="*/ 642 w 946"/>
              <a:gd name="T17" fmla="*/ 468 h 468"/>
              <a:gd name="T18" fmla="*/ 663 w 946"/>
              <a:gd name="T19" fmla="*/ 381 h 468"/>
              <a:gd name="T20" fmla="*/ 674 w 946"/>
              <a:gd name="T21" fmla="*/ 305 h 468"/>
              <a:gd name="T22" fmla="*/ 674 w 946"/>
              <a:gd name="T23" fmla="*/ 250 h 468"/>
              <a:gd name="T24" fmla="*/ 674 w 946"/>
              <a:gd name="T25" fmla="*/ 218 h 468"/>
              <a:gd name="T26" fmla="*/ 674 w 946"/>
              <a:gd name="T27" fmla="*/ 185 h 468"/>
              <a:gd name="T28" fmla="*/ 642 w 946"/>
              <a:gd name="T29" fmla="*/ 163 h 468"/>
              <a:gd name="T30" fmla="*/ 609 w 946"/>
              <a:gd name="T31" fmla="*/ 163 h 468"/>
              <a:gd name="T32" fmla="*/ 565 w 946"/>
              <a:gd name="T33" fmla="*/ 174 h 468"/>
              <a:gd name="T34" fmla="*/ 500 w 946"/>
              <a:gd name="T35" fmla="*/ 185 h 468"/>
              <a:gd name="T36" fmla="*/ 413 w 946"/>
              <a:gd name="T37" fmla="*/ 196 h 468"/>
              <a:gd name="T38" fmla="*/ 326 w 946"/>
              <a:gd name="T39" fmla="*/ 207 h 468"/>
              <a:gd name="T40" fmla="*/ 207 w 946"/>
              <a:gd name="T41" fmla="*/ 228 h 468"/>
              <a:gd name="T42" fmla="*/ 76 w 946"/>
              <a:gd name="T43" fmla="*/ 261 h 468"/>
              <a:gd name="T44" fmla="*/ 11 w 946"/>
              <a:gd name="T45" fmla="*/ 185 h 468"/>
              <a:gd name="T46" fmla="*/ 174 w 946"/>
              <a:gd name="T47" fmla="*/ 152 h 468"/>
              <a:gd name="T48" fmla="*/ 315 w 946"/>
              <a:gd name="T49" fmla="*/ 120 h 468"/>
              <a:gd name="T50" fmla="*/ 424 w 946"/>
              <a:gd name="T51" fmla="*/ 98 h 468"/>
              <a:gd name="T52" fmla="*/ 511 w 946"/>
              <a:gd name="T53" fmla="*/ 76 h 468"/>
              <a:gd name="T54" fmla="*/ 576 w 946"/>
              <a:gd name="T55" fmla="*/ 65 h 468"/>
              <a:gd name="T56" fmla="*/ 620 w 946"/>
              <a:gd name="T57" fmla="*/ 54 h 468"/>
              <a:gd name="T58" fmla="*/ 652 w 946"/>
              <a:gd name="T59" fmla="*/ 43 h 468"/>
              <a:gd name="T60" fmla="*/ 663 w 946"/>
              <a:gd name="T61" fmla="*/ 22 h 468"/>
              <a:gd name="T62" fmla="*/ 696 w 946"/>
              <a:gd name="T63" fmla="*/ 11 h 468"/>
              <a:gd name="T64" fmla="*/ 729 w 946"/>
              <a:gd name="T65" fmla="*/ 0 h 468"/>
              <a:gd name="T66" fmla="*/ 772 w 946"/>
              <a:gd name="T67" fmla="*/ 22 h 468"/>
              <a:gd name="T68" fmla="*/ 848 w 946"/>
              <a:gd name="T69" fmla="*/ 65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6" h="468">
                <a:moveTo>
                  <a:pt x="848" y="65"/>
                </a:moveTo>
                <a:lnTo>
                  <a:pt x="881" y="98"/>
                </a:lnTo>
                <a:lnTo>
                  <a:pt x="913" y="120"/>
                </a:lnTo>
                <a:lnTo>
                  <a:pt x="935" y="141"/>
                </a:lnTo>
                <a:lnTo>
                  <a:pt x="946" y="152"/>
                </a:lnTo>
                <a:lnTo>
                  <a:pt x="946" y="163"/>
                </a:lnTo>
                <a:lnTo>
                  <a:pt x="935" y="185"/>
                </a:lnTo>
                <a:lnTo>
                  <a:pt x="924" y="196"/>
                </a:lnTo>
                <a:lnTo>
                  <a:pt x="903" y="207"/>
                </a:lnTo>
                <a:lnTo>
                  <a:pt x="892" y="218"/>
                </a:lnTo>
                <a:lnTo>
                  <a:pt x="870" y="228"/>
                </a:lnTo>
                <a:lnTo>
                  <a:pt x="859" y="250"/>
                </a:lnTo>
                <a:lnTo>
                  <a:pt x="837" y="283"/>
                </a:lnTo>
                <a:lnTo>
                  <a:pt x="816" y="316"/>
                </a:lnTo>
                <a:lnTo>
                  <a:pt x="794" y="359"/>
                </a:lnTo>
                <a:lnTo>
                  <a:pt x="761" y="413"/>
                </a:lnTo>
                <a:lnTo>
                  <a:pt x="739" y="468"/>
                </a:lnTo>
                <a:lnTo>
                  <a:pt x="642" y="468"/>
                </a:lnTo>
                <a:lnTo>
                  <a:pt x="652" y="424"/>
                </a:lnTo>
                <a:lnTo>
                  <a:pt x="663" y="381"/>
                </a:lnTo>
                <a:lnTo>
                  <a:pt x="663" y="337"/>
                </a:lnTo>
                <a:lnTo>
                  <a:pt x="674" y="305"/>
                </a:lnTo>
                <a:lnTo>
                  <a:pt x="674" y="283"/>
                </a:lnTo>
                <a:lnTo>
                  <a:pt x="674" y="250"/>
                </a:lnTo>
                <a:lnTo>
                  <a:pt x="674" y="228"/>
                </a:lnTo>
                <a:lnTo>
                  <a:pt x="674" y="218"/>
                </a:lnTo>
                <a:lnTo>
                  <a:pt x="674" y="196"/>
                </a:lnTo>
                <a:lnTo>
                  <a:pt x="674" y="185"/>
                </a:lnTo>
                <a:lnTo>
                  <a:pt x="663" y="174"/>
                </a:lnTo>
                <a:lnTo>
                  <a:pt x="642" y="163"/>
                </a:lnTo>
                <a:lnTo>
                  <a:pt x="620" y="163"/>
                </a:lnTo>
                <a:lnTo>
                  <a:pt x="609" y="163"/>
                </a:lnTo>
                <a:lnTo>
                  <a:pt x="587" y="163"/>
                </a:lnTo>
                <a:lnTo>
                  <a:pt x="565" y="174"/>
                </a:lnTo>
                <a:lnTo>
                  <a:pt x="533" y="174"/>
                </a:lnTo>
                <a:lnTo>
                  <a:pt x="500" y="185"/>
                </a:lnTo>
                <a:lnTo>
                  <a:pt x="457" y="185"/>
                </a:lnTo>
                <a:lnTo>
                  <a:pt x="413" y="196"/>
                </a:lnTo>
                <a:lnTo>
                  <a:pt x="370" y="207"/>
                </a:lnTo>
                <a:lnTo>
                  <a:pt x="326" y="207"/>
                </a:lnTo>
                <a:lnTo>
                  <a:pt x="261" y="218"/>
                </a:lnTo>
                <a:lnTo>
                  <a:pt x="207" y="228"/>
                </a:lnTo>
                <a:lnTo>
                  <a:pt x="142" y="250"/>
                </a:lnTo>
                <a:lnTo>
                  <a:pt x="76" y="261"/>
                </a:lnTo>
                <a:lnTo>
                  <a:pt x="0" y="272"/>
                </a:lnTo>
                <a:lnTo>
                  <a:pt x="11" y="185"/>
                </a:lnTo>
                <a:lnTo>
                  <a:pt x="98" y="163"/>
                </a:lnTo>
                <a:lnTo>
                  <a:pt x="174" y="152"/>
                </a:lnTo>
                <a:lnTo>
                  <a:pt x="250" y="131"/>
                </a:lnTo>
                <a:lnTo>
                  <a:pt x="315" y="120"/>
                </a:lnTo>
                <a:lnTo>
                  <a:pt x="370" y="109"/>
                </a:lnTo>
                <a:lnTo>
                  <a:pt x="424" y="98"/>
                </a:lnTo>
                <a:lnTo>
                  <a:pt x="468" y="87"/>
                </a:lnTo>
                <a:lnTo>
                  <a:pt x="511" y="76"/>
                </a:lnTo>
                <a:lnTo>
                  <a:pt x="544" y="76"/>
                </a:lnTo>
                <a:lnTo>
                  <a:pt x="576" y="65"/>
                </a:lnTo>
                <a:lnTo>
                  <a:pt x="598" y="65"/>
                </a:lnTo>
                <a:lnTo>
                  <a:pt x="620" y="54"/>
                </a:lnTo>
                <a:lnTo>
                  <a:pt x="642" y="43"/>
                </a:lnTo>
                <a:lnTo>
                  <a:pt x="652" y="43"/>
                </a:lnTo>
                <a:lnTo>
                  <a:pt x="663" y="33"/>
                </a:lnTo>
                <a:lnTo>
                  <a:pt x="663" y="22"/>
                </a:lnTo>
                <a:lnTo>
                  <a:pt x="674" y="11"/>
                </a:lnTo>
                <a:lnTo>
                  <a:pt x="696" y="11"/>
                </a:lnTo>
                <a:lnTo>
                  <a:pt x="707" y="0"/>
                </a:lnTo>
                <a:lnTo>
                  <a:pt x="729" y="0"/>
                </a:lnTo>
                <a:lnTo>
                  <a:pt x="739" y="11"/>
                </a:lnTo>
                <a:lnTo>
                  <a:pt x="772" y="22"/>
                </a:lnTo>
                <a:lnTo>
                  <a:pt x="805" y="43"/>
                </a:lnTo>
                <a:lnTo>
                  <a:pt x="848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31"/>
          <p:cNvSpPr>
            <a:spLocks noChangeArrowheads="1"/>
          </p:cNvSpPr>
          <p:nvPr/>
        </p:nvSpPr>
        <p:spPr bwMode="auto">
          <a:xfrm>
            <a:off x="6154738" y="2427288"/>
            <a:ext cx="441325" cy="138112"/>
          </a:xfrm>
          <a:custGeom>
            <a:avLst/>
            <a:gdLst>
              <a:gd name="T0" fmla="*/ 413 w 696"/>
              <a:gd name="T1" fmla="*/ 142 h 218"/>
              <a:gd name="T2" fmla="*/ 348 w 696"/>
              <a:gd name="T3" fmla="*/ 153 h 218"/>
              <a:gd name="T4" fmla="*/ 283 w 696"/>
              <a:gd name="T5" fmla="*/ 164 h 218"/>
              <a:gd name="T6" fmla="*/ 228 w 696"/>
              <a:gd name="T7" fmla="*/ 174 h 218"/>
              <a:gd name="T8" fmla="*/ 174 w 696"/>
              <a:gd name="T9" fmla="*/ 174 h 218"/>
              <a:gd name="T10" fmla="*/ 120 w 696"/>
              <a:gd name="T11" fmla="*/ 185 h 218"/>
              <a:gd name="T12" fmla="*/ 76 w 696"/>
              <a:gd name="T13" fmla="*/ 196 h 218"/>
              <a:gd name="T14" fmla="*/ 44 w 696"/>
              <a:gd name="T15" fmla="*/ 207 h 218"/>
              <a:gd name="T16" fmla="*/ 0 w 696"/>
              <a:gd name="T17" fmla="*/ 218 h 218"/>
              <a:gd name="T18" fmla="*/ 0 w 696"/>
              <a:gd name="T19" fmla="*/ 120 h 218"/>
              <a:gd name="T20" fmla="*/ 22 w 696"/>
              <a:gd name="T21" fmla="*/ 120 h 218"/>
              <a:gd name="T22" fmla="*/ 55 w 696"/>
              <a:gd name="T23" fmla="*/ 109 h 218"/>
              <a:gd name="T24" fmla="*/ 76 w 696"/>
              <a:gd name="T25" fmla="*/ 109 h 218"/>
              <a:gd name="T26" fmla="*/ 109 w 696"/>
              <a:gd name="T27" fmla="*/ 98 h 218"/>
              <a:gd name="T28" fmla="*/ 152 w 696"/>
              <a:gd name="T29" fmla="*/ 87 h 218"/>
              <a:gd name="T30" fmla="*/ 196 w 696"/>
              <a:gd name="T31" fmla="*/ 77 h 218"/>
              <a:gd name="T32" fmla="*/ 239 w 696"/>
              <a:gd name="T33" fmla="*/ 66 h 218"/>
              <a:gd name="T34" fmla="*/ 294 w 696"/>
              <a:gd name="T35" fmla="*/ 55 h 218"/>
              <a:gd name="T36" fmla="*/ 337 w 696"/>
              <a:gd name="T37" fmla="*/ 44 h 218"/>
              <a:gd name="T38" fmla="*/ 381 w 696"/>
              <a:gd name="T39" fmla="*/ 33 h 218"/>
              <a:gd name="T40" fmla="*/ 424 w 696"/>
              <a:gd name="T41" fmla="*/ 22 h 218"/>
              <a:gd name="T42" fmla="*/ 468 w 696"/>
              <a:gd name="T43" fmla="*/ 11 h 218"/>
              <a:gd name="T44" fmla="*/ 500 w 696"/>
              <a:gd name="T45" fmla="*/ 11 h 218"/>
              <a:gd name="T46" fmla="*/ 533 w 696"/>
              <a:gd name="T47" fmla="*/ 0 h 218"/>
              <a:gd name="T48" fmla="*/ 565 w 696"/>
              <a:gd name="T49" fmla="*/ 0 h 218"/>
              <a:gd name="T50" fmla="*/ 587 w 696"/>
              <a:gd name="T51" fmla="*/ 0 h 218"/>
              <a:gd name="T52" fmla="*/ 620 w 696"/>
              <a:gd name="T53" fmla="*/ 0 h 218"/>
              <a:gd name="T54" fmla="*/ 631 w 696"/>
              <a:gd name="T55" fmla="*/ 11 h 218"/>
              <a:gd name="T56" fmla="*/ 652 w 696"/>
              <a:gd name="T57" fmla="*/ 11 h 218"/>
              <a:gd name="T58" fmla="*/ 663 w 696"/>
              <a:gd name="T59" fmla="*/ 22 h 218"/>
              <a:gd name="T60" fmla="*/ 674 w 696"/>
              <a:gd name="T61" fmla="*/ 22 h 218"/>
              <a:gd name="T62" fmla="*/ 685 w 696"/>
              <a:gd name="T63" fmla="*/ 33 h 218"/>
              <a:gd name="T64" fmla="*/ 696 w 696"/>
              <a:gd name="T65" fmla="*/ 44 h 218"/>
              <a:gd name="T66" fmla="*/ 696 w 696"/>
              <a:gd name="T67" fmla="*/ 55 h 218"/>
              <a:gd name="T68" fmla="*/ 685 w 696"/>
              <a:gd name="T69" fmla="*/ 66 h 218"/>
              <a:gd name="T70" fmla="*/ 674 w 696"/>
              <a:gd name="T71" fmla="*/ 77 h 218"/>
              <a:gd name="T72" fmla="*/ 652 w 696"/>
              <a:gd name="T73" fmla="*/ 87 h 218"/>
              <a:gd name="T74" fmla="*/ 620 w 696"/>
              <a:gd name="T75" fmla="*/ 98 h 218"/>
              <a:gd name="T76" fmla="*/ 587 w 696"/>
              <a:gd name="T77" fmla="*/ 109 h 218"/>
              <a:gd name="T78" fmla="*/ 533 w 696"/>
              <a:gd name="T79" fmla="*/ 120 h 218"/>
              <a:gd name="T80" fmla="*/ 511 w 696"/>
              <a:gd name="T81" fmla="*/ 131 h 218"/>
              <a:gd name="T82" fmla="*/ 478 w 696"/>
              <a:gd name="T83" fmla="*/ 131 h 218"/>
              <a:gd name="T84" fmla="*/ 446 w 696"/>
              <a:gd name="T85" fmla="*/ 142 h 218"/>
              <a:gd name="T86" fmla="*/ 413 w 696"/>
              <a:gd name="T87" fmla="*/ 14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6" h="218">
                <a:moveTo>
                  <a:pt x="413" y="142"/>
                </a:moveTo>
                <a:lnTo>
                  <a:pt x="348" y="153"/>
                </a:lnTo>
                <a:lnTo>
                  <a:pt x="283" y="164"/>
                </a:lnTo>
                <a:lnTo>
                  <a:pt x="228" y="174"/>
                </a:lnTo>
                <a:lnTo>
                  <a:pt x="174" y="174"/>
                </a:lnTo>
                <a:lnTo>
                  <a:pt x="120" y="185"/>
                </a:lnTo>
                <a:lnTo>
                  <a:pt x="76" y="196"/>
                </a:lnTo>
                <a:lnTo>
                  <a:pt x="44" y="207"/>
                </a:lnTo>
                <a:lnTo>
                  <a:pt x="0" y="218"/>
                </a:lnTo>
                <a:lnTo>
                  <a:pt x="0" y="120"/>
                </a:lnTo>
                <a:lnTo>
                  <a:pt x="22" y="120"/>
                </a:lnTo>
                <a:lnTo>
                  <a:pt x="55" y="109"/>
                </a:lnTo>
                <a:lnTo>
                  <a:pt x="76" y="109"/>
                </a:lnTo>
                <a:lnTo>
                  <a:pt x="109" y="98"/>
                </a:lnTo>
                <a:lnTo>
                  <a:pt x="152" y="87"/>
                </a:lnTo>
                <a:lnTo>
                  <a:pt x="196" y="77"/>
                </a:lnTo>
                <a:lnTo>
                  <a:pt x="239" y="66"/>
                </a:lnTo>
                <a:lnTo>
                  <a:pt x="294" y="55"/>
                </a:lnTo>
                <a:lnTo>
                  <a:pt x="337" y="44"/>
                </a:lnTo>
                <a:lnTo>
                  <a:pt x="381" y="33"/>
                </a:lnTo>
                <a:lnTo>
                  <a:pt x="424" y="22"/>
                </a:lnTo>
                <a:lnTo>
                  <a:pt x="468" y="11"/>
                </a:lnTo>
                <a:lnTo>
                  <a:pt x="500" y="11"/>
                </a:lnTo>
                <a:lnTo>
                  <a:pt x="533" y="0"/>
                </a:lnTo>
                <a:lnTo>
                  <a:pt x="565" y="0"/>
                </a:lnTo>
                <a:lnTo>
                  <a:pt x="587" y="0"/>
                </a:lnTo>
                <a:lnTo>
                  <a:pt x="620" y="0"/>
                </a:lnTo>
                <a:lnTo>
                  <a:pt x="631" y="11"/>
                </a:lnTo>
                <a:lnTo>
                  <a:pt x="652" y="11"/>
                </a:lnTo>
                <a:lnTo>
                  <a:pt x="663" y="22"/>
                </a:lnTo>
                <a:lnTo>
                  <a:pt x="674" y="22"/>
                </a:lnTo>
                <a:lnTo>
                  <a:pt x="685" y="33"/>
                </a:lnTo>
                <a:lnTo>
                  <a:pt x="696" y="44"/>
                </a:lnTo>
                <a:lnTo>
                  <a:pt x="696" y="55"/>
                </a:lnTo>
                <a:lnTo>
                  <a:pt x="685" y="66"/>
                </a:lnTo>
                <a:lnTo>
                  <a:pt x="674" y="77"/>
                </a:lnTo>
                <a:lnTo>
                  <a:pt x="652" y="87"/>
                </a:lnTo>
                <a:lnTo>
                  <a:pt x="620" y="98"/>
                </a:lnTo>
                <a:lnTo>
                  <a:pt x="587" y="109"/>
                </a:lnTo>
                <a:lnTo>
                  <a:pt x="533" y="120"/>
                </a:lnTo>
                <a:lnTo>
                  <a:pt x="511" y="131"/>
                </a:lnTo>
                <a:lnTo>
                  <a:pt x="478" y="131"/>
                </a:lnTo>
                <a:lnTo>
                  <a:pt x="446" y="142"/>
                </a:lnTo>
                <a:lnTo>
                  <a:pt x="413" y="1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0" name="Freeform 34"/>
          <p:cNvSpPr>
            <a:spLocks noChangeArrowheads="1"/>
          </p:cNvSpPr>
          <p:nvPr/>
        </p:nvSpPr>
        <p:spPr bwMode="auto">
          <a:xfrm>
            <a:off x="6934200" y="1695450"/>
            <a:ext cx="269875" cy="185738"/>
          </a:xfrm>
          <a:custGeom>
            <a:avLst/>
            <a:gdLst>
              <a:gd name="T0" fmla="*/ 163 w 424"/>
              <a:gd name="T1" fmla="*/ 185 h 294"/>
              <a:gd name="T2" fmla="*/ 130 w 424"/>
              <a:gd name="T3" fmla="*/ 152 h 294"/>
              <a:gd name="T4" fmla="*/ 87 w 424"/>
              <a:gd name="T5" fmla="*/ 130 h 294"/>
              <a:gd name="T6" fmla="*/ 65 w 424"/>
              <a:gd name="T7" fmla="*/ 109 h 294"/>
              <a:gd name="T8" fmla="*/ 43 w 424"/>
              <a:gd name="T9" fmla="*/ 87 h 294"/>
              <a:gd name="T10" fmla="*/ 21 w 424"/>
              <a:gd name="T11" fmla="*/ 65 h 294"/>
              <a:gd name="T12" fmla="*/ 11 w 424"/>
              <a:gd name="T13" fmla="*/ 43 h 294"/>
              <a:gd name="T14" fmla="*/ 0 w 424"/>
              <a:gd name="T15" fmla="*/ 32 h 294"/>
              <a:gd name="T16" fmla="*/ 0 w 424"/>
              <a:gd name="T17" fmla="*/ 22 h 294"/>
              <a:gd name="T18" fmla="*/ 11 w 424"/>
              <a:gd name="T19" fmla="*/ 11 h 294"/>
              <a:gd name="T20" fmla="*/ 32 w 424"/>
              <a:gd name="T21" fmla="*/ 11 h 294"/>
              <a:gd name="T22" fmla="*/ 43 w 424"/>
              <a:gd name="T23" fmla="*/ 11 h 294"/>
              <a:gd name="T24" fmla="*/ 65 w 424"/>
              <a:gd name="T25" fmla="*/ 0 h 294"/>
              <a:gd name="T26" fmla="*/ 87 w 424"/>
              <a:gd name="T27" fmla="*/ 0 h 294"/>
              <a:gd name="T28" fmla="*/ 119 w 424"/>
              <a:gd name="T29" fmla="*/ 0 h 294"/>
              <a:gd name="T30" fmla="*/ 174 w 424"/>
              <a:gd name="T31" fmla="*/ 0 h 294"/>
              <a:gd name="T32" fmla="*/ 228 w 424"/>
              <a:gd name="T33" fmla="*/ 22 h 294"/>
              <a:gd name="T34" fmla="*/ 282 w 424"/>
              <a:gd name="T35" fmla="*/ 32 h 294"/>
              <a:gd name="T36" fmla="*/ 348 w 424"/>
              <a:gd name="T37" fmla="*/ 54 h 294"/>
              <a:gd name="T38" fmla="*/ 369 w 424"/>
              <a:gd name="T39" fmla="*/ 76 h 294"/>
              <a:gd name="T40" fmla="*/ 380 w 424"/>
              <a:gd name="T41" fmla="*/ 98 h 294"/>
              <a:gd name="T42" fmla="*/ 402 w 424"/>
              <a:gd name="T43" fmla="*/ 109 h 294"/>
              <a:gd name="T44" fmla="*/ 413 w 424"/>
              <a:gd name="T45" fmla="*/ 130 h 294"/>
              <a:gd name="T46" fmla="*/ 413 w 424"/>
              <a:gd name="T47" fmla="*/ 141 h 294"/>
              <a:gd name="T48" fmla="*/ 424 w 424"/>
              <a:gd name="T49" fmla="*/ 163 h 294"/>
              <a:gd name="T50" fmla="*/ 424 w 424"/>
              <a:gd name="T51" fmla="*/ 185 h 294"/>
              <a:gd name="T52" fmla="*/ 424 w 424"/>
              <a:gd name="T53" fmla="*/ 207 h 294"/>
              <a:gd name="T54" fmla="*/ 413 w 424"/>
              <a:gd name="T55" fmla="*/ 228 h 294"/>
              <a:gd name="T56" fmla="*/ 413 w 424"/>
              <a:gd name="T57" fmla="*/ 239 h 294"/>
              <a:gd name="T58" fmla="*/ 402 w 424"/>
              <a:gd name="T59" fmla="*/ 261 h 294"/>
              <a:gd name="T60" fmla="*/ 402 w 424"/>
              <a:gd name="T61" fmla="*/ 272 h 294"/>
              <a:gd name="T62" fmla="*/ 391 w 424"/>
              <a:gd name="T63" fmla="*/ 283 h 294"/>
              <a:gd name="T64" fmla="*/ 380 w 424"/>
              <a:gd name="T65" fmla="*/ 294 h 294"/>
              <a:gd name="T66" fmla="*/ 369 w 424"/>
              <a:gd name="T67" fmla="*/ 294 h 294"/>
              <a:gd name="T68" fmla="*/ 348 w 424"/>
              <a:gd name="T69" fmla="*/ 294 h 294"/>
              <a:gd name="T70" fmla="*/ 326 w 424"/>
              <a:gd name="T71" fmla="*/ 283 h 294"/>
              <a:gd name="T72" fmla="*/ 304 w 424"/>
              <a:gd name="T73" fmla="*/ 272 h 294"/>
              <a:gd name="T74" fmla="*/ 282 w 424"/>
              <a:gd name="T75" fmla="*/ 250 h 294"/>
              <a:gd name="T76" fmla="*/ 250 w 424"/>
              <a:gd name="T77" fmla="*/ 239 h 294"/>
              <a:gd name="T78" fmla="*/ 206 w 424"/>
              <a:gd name="T79" fmla="*/ 207 h 294"/>
              <a:gd name="T80" fmla="*/ 163 w 424"/>
              <a:gd name="T81" fmla="*/ 185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4" h="294">
                <a:moveTo>
                  <a:pt x="163" y="185"/>
                </a:moveTo>
                <a:lnTo>
                  <a:pt x="130" y="152"/>
                </a:lnTo>
                <a:lnTo>
                  <a:pt x="87" y="130"/>
                </a:lnTo>
                <a:lnTo>
                  <a:pt x="65" y="109"/>
                </a:lnTo>
                <a:lnTo>
                  <a:pt x="43" y="87"/>
                </a:lnTo>
                <a:lnTo>
                  <a:pt x="21" y="65"/>
                </a:lnTo>
                <a:lnTo>
                  <a:pt x="11" y="43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32" y="11"/>
                </a:lnTo>
                <a:lnTo>
                  <a:pt x="43" y="11"/>
                </a:lnTo>
                <a:lnTo>
                  <a:pt x="65" y="0"/>
                </a:lnTo>
                <a:lnTo>
                  <a:pt x="87" y="0"/>
                </a:lnTo>
                <a:lnTo>
                  <a:pt x="119" y="0"/>
                </a:lnTo>
                <a:lnTo>
                  <a:pt x="174" y="0"/>
                </a:lnTo>
                <a:lnTo>
                  <a:pt x="228" y="22"/>
                </a:lnTo>
                <a:lnTo>
                  <a:pt x="282" y="32"/>
                </a:lnTo>
                <a:lnTo>
                  <a:pt x="348" y="54"/>
                </a:lnTo>
                <a:lnTo>
                  <a:pt x="369" y="76"/>
                </a:lnTo>
                <a:lnTo>
                  <a:pt x="380" y="98"/>
                </a:lnTo>
                <a:lnTo>
                  <a:pt x="402" y="109"/>
                </a:lnTo>
                <a:lnTo>
                  <a:pt x="413" y="130"/>
                </a:lnTo>
                <a:lnTo>
                  <a:pt x="413" y="141"/>
                </a:lnTo>
                <a:lnTo>
                  <a:pt x="424" y="163"/>
                </a:lnTo>
                <a:lnTo>
                  <a:pt x="424" y="185"/>
                </a:lnTo>
                <a:lnTo>
                  <a:pt x="424" y="207"/>
                </a:lnTo>
                <a:lnTo>
                  <a:pt x="413" y="228"/>
                </a:lnTo>
                <a:lnTo>
                  <a:pt x="413" y="239"/>
                </a:lnTo>
                <a:lnTo>
                  <a:pt x="402" y="261"/>
                </a:lnTo>
                <a:lnTo>
                  <a:pt x="402" y="272"/>
                </a:lnTo>
                <a:lnTo>
                  <a:pt x="391" y="283"/>
                </a:lnTo>
                <a:lnTo>
                  <a:pt x="380" y="294"/>
                </a:lnTo>
                <a:lnTo>
                  <a:pt x="369" y="294"/>
                </a:lnTo>
                <a:lnTo>
                  <a:pt x="348" y="294"/>
                </a:lnTo>
                <a:lnTo>
                  <a:pt x="326" y="283"/>
                </a:lnTo>
                <a:lnTo>
                  <a:pt x="304" y="272"/>
                </a:lnTo>
                <a:lnTo>
                  <a:pt x="282" y="250"/>
                </a:lnTo>
                <a:lnTo>
                  <a:pt x="250" y="239"/>
                </a:lnTo>
                <a:lnTo>
                  <a:pt x="206" y="207"/>
                </a:lnTo>
                <a:lnTo>
                  <a:pt x="163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2" name="Freeform 36"/>
          <p:cNvSpPr>
            <a:spLocks noChangeArrowheads="1"/>
          </p:cNvSpPr>
          <p:nvPr/>
        </p:nvSpPr>
        <p:spPr bwMode="auto">
          <a:xfrm>
            <a:off x="6837363" y="1963738"/>
            <a:ext cx="538162" cy="325437"/>
          </a:xfrm>
          <a:custGeom>
            <a:avLst/>
            <a:gdLst>
              <a:gd name="T0" fmla="*/ 577 w 848"/>
              <a:gd name="T1" fmla="*/ 490 h 512"/>
              <a:gd name="T2" fmla="*/ 577 w 848"/>
              <a:gd name="T3" fmla="*/ 392 h 512"/>
              <a:gd name="T4" fmla="*/ 587 w 848"/>
              <a:gd name="T5" fmla="*/ 316 h 512"/>
              <a:gd name="T6" fmla="*/ 598 w 848"/>
              <a:gd name="T7" fmla="*/ 261 h 512"/>
              <a:gd name="T8" fmla="*/ 598 w 848"/>
              <a:gd name="T9" fmla="*/ 229 h 512"/>
              <a:gd name="T10" fmla="*/ 587 w 848"/>
              <a:gd name="T11" fmla="*/ 174 h 512"/>
              <a:gd name="T12" fmla="*/ 577 w 848"/>
              <a:gd name="T13" fmla="*/ 163 h 512"/>
              <a:gd name="T14" fmla="*/ 544 w 848"/>
              <a:gd name="T15" fmla="*/ 163 h 512"/>
              <a:gd name="T16" fmla="*/ 479 w 848"/>
              <a:gd name="T17" fmla="*/ 163 h 512"/>
              <a:gd name="T18" fmla="*/ 381 w 848"/>
              <a:gd name="T19" fmla="*/ 174 h 512"/>
              <a:gd name="T20" fmla="*/ 272 w 848"/>
              <a:gd name="T21" fmla="*/ 185 h 512"/>
              <a:gd name="T22" fmla="*/ 174 w 848"/>
              <a:gd name="T23" fmla="*/ 207 h 512"/>
              <a:gd name="T24" fmla="*/ 87 w 848"/>
              <a:gd name="T25" fmla="*/ 218 h 512"/>
              <a:gd name="T26" fmla="*/ 33 w 848"/>
              <a:gd name="T27" fmla="*/ 218 h 512"/>
              <a:gd name="T28" fmla="*/ 0 w 848"/>
              <a:gd name="T29" fmla="*/ 142 h 512"/>
              <a:gd name="T30" fmla="*/ 44 w 848"/>
              <a:gd name="T31" fmla="*/ 142 h 512"/>
              <a:gd name="T32" fmla="*/ 109 w 848"/>
              <a:gd name="T33" fmla="*/ 142 h 512"/>
              <a:gd name="T34" fmla="*/ 207 w 848"/>
              <a:gd name="T35" fmla="*/ 120 h 512"/>
              <a:gd name="T36" fmla="*/ 316 w 848"/>
              <a:gd name="T37" fmla="*/ 98 h 512"/>
              <a:gd name="T38" fmla="*/ 424 w 848"/>
              <a:gd name="T39" fmla="*/ 76 h 512"/>
              <a:gd name="T40" fmla="*/ 511 w 848"/>
              <a:gd name="T41" fmla="*/ 55 h 512"/>
              <a:gd name="T42" fmla="*/ 566 w 848"/>
              <a:gd name="T43" fmla="*/ 33 h 512"/>
              <a:gd name="T44" fmla="*/ 598 w 848"/>
              <a:gd name="T45" fmla="*/ 22 h 512"/>
              <a:gd name="T46" fmla="*/ 642 w 848"/>
              <a:gd name="T47" fmla="*/ 0 h 512"/>
              <a:gd name="T48" fmla="*/ 674 w 848"/>
              <a:gd name="T49" fmla="*/ 11 h 512"/>
              <a:gd name="T50" fmla="*/ 696 w 848"/>
              <a:gd name="T51" fmla="*/ 22 h 512"/>
              <a:gd name="T52" fmla="*/ 772 w 848"/>
              <a:gd name="T53" fmla="*/ 55 h 512"/>
              <a:gd name="T54" fmla="*/ 805 w 848"/>
              <a:gd name="T55" fmla="*/ 76 h 512"/>
              <a:gd name="T56" fmla="*/ 838 w 848"/>
              <a:gd name="T57" fmla="*/ 98 h 512"/>
              <a:gd name="T58" fmla="*/ 848 w 848"/>
              <a:gd name="T59" fmla="*/ 120 h 512"/>
              <a:gd name="T60" fmla="*/ 848 w 848"/>
              <a:gd name="T61" fmla="*/ 142 h 512"/>
              <a:gd name="T62" fmla="*/ 827 w 848"/>
              <a:gd name="T63" fmla="*/ 174 h 512"/>
              <a:gd name="T64" fmla="*/ 794 w 848"/>
              <a:gd name="T65" fmla="*/ 196 h 512"/>
              <a:gd name="T66" fmla="*/ 761 w 848"/>
              <a:gd name="T67" fmla="*/ 240 h 512"/>
              <a:gd name="T68" fmla="*/ 729 w 848"/>
              <a:gd name="T69" fmla="*/ 327 h 512"/>
              <a:gd name="T70" fmla="*/ 685 w 848"/>
              <a:gd name="T71" fmla="*/ 446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8" h="512">
                <a:moveTo>
                  <a:pt x="664" y="512"/>
                </a:moveTo>
                <a:lnTo>
                  <a:pt x="577" y="490"/>
                </a:lnTo>
                <a:lnTo>
                  <a:pt x="577" y="436"/>
                </a:lnTo>
                <a:lnTo>
                  <a:pt x="577" y="392"/>
                </a:lnTo>
                <a:lnTo>
                  <a:pt x="587" y="348"/>
                </a:lnTo>
                <a:lnTo>
                  <a:pt x="587" y="316"/>
                </a:lnTo>
                <a:lnTo>
                  <a:pt x="587" y="283"/>
                </a:lnTo>
                <a:lnTo>
                  <a:pt x="598" y="261"/>
                </a:lnTo>
                <a:lnTo>
                  <a:pt x="598" y="240"/>
                </a:lnTo>
                <a:lnTo>
                  <a:pt x="598" y="229"/>
                </a:lnTo>
                <a:lnTo>
                  <a:pt x="598" y="196"/>
                </a:lnTo>
                <a:lnTo>
                  <a:pt x="587" y="174"/>
                </a:lnTo>
                <a:lnTo>
                  <a:pt x="587" y="163"/>
                </a:lnTo>
                <a:lnTo>
                  <a:pt x="577" y="163"/>
                </a:lnTo>
                <a:lnTo>
                  <a:pt x="566" y="163"/>
                </a:lnTo>
                <a:lnTo>
                  <a:pt x="544" y="163"/>
                </a:lnTo>
                <a:lnTo>
                  <a:pt x="511" y="163"/>
                </a:lnTo>
                <a:lnTo>
                  <a:pt x="479" y="163"/>
                </a:lnTo>
                <a:lnTo>
                  <a:pt x="435" y="163"/>
                </a:lnTo>
                <a:lnTo>
                  <a:pt x="381" y="174"/>
                </a:lnTo>
                <a:lnTo>
                  <a:pt x="327" y="185"/>
                </a:lnTo>
                <a:lnTo>
                  <a:pt x="272" y="185"/>
                </a:lnTo>
                <a:lnTo>
                  <a:pt x="218" y="196"/>
                </a:lnTo>
                <a:lnTo>
                  <a:pt x="174" y="207"/>
                </a:lnTo>
                <a:lnTo>
                  <a:pt x="131" y="207"/>
                </a:lnTo>
                <a:lnTo>
                  <a:pt x="87" y="218"/>
                </a:lnTo>
                <a:lnTo>
                  <a:pt x="55" y="218"/>
                </a:lnTo>
                <a:lnTo>
                  <a:pt x="33" y="218"/>
                </a:lnTo>
                <a:lnTo>
                  <a:pt x="0" y="229"/>
                </a:lnTo>
                <a:lnTo>
                  <a:pt x="0" y="142"/>
                </a:lnTo>
                <a:lnTo>
                  <a:pt x="22" y="142"/>
                </a:lnTo>
                <a:lnTo>
                  <a:pt x="44" y="142"/>
                </a:lnTo>
                <a:lnTo>
                  <a:pt x="77" y="142"/>
                </a:lnTo>
                <a:lnTo>
                  <a:pt x="109" y="142"/>
                </a:lnTo>
                <a:lnTo>
                  <a:pt x="153" y="131"/>
                </a:lnTo>
                <a:lnTo>
                  <a:pt x="207" y="120"/>
                </a:lnTo>
                <a:lnTo>
                  <a:pt x="261" y="109"/>
                </a:lnTo>
                <a:lnTo>
                  <a:pt x="316" y="98"/>
                </a:lnTo>
                <a:lnTo>
                  <a:pt x="381" y="87"/>
                </a:lnTo>
                <a:lnTo>
                  <a:pt x="424" y="76"/>
                </a:lnTo>
                <a:lnTo>
                  <a:pt x="468" y="66"/>
                </a:lnTo>
                <a:lnTo>
                  <a:pt x="511" y="55"/>
                </a:lnTo>
                <a:lnTo>
                  <a:pt x="544" y="44"/>
                </a:lnTo>
                <a:lnTo>
                  <a:pt x="566" y="33"/>
                </a:lnTo>
                <a:lnTo>
                  <a:pt x="587" y="33"/>
                </a:lnTo>
                <a:lnTo>
                  <a:pt x="598" y="22"/>
                </a:lnTo>
                <a:lnTo>
                  <a:pt x="631" y="0"/>
                </a:lnTo>
                <a:lnTo>
                  <a:pt x="642" y="0"/>
                </a:lnTo>
                <a:lnTo>
                  <a:pt x="664" y="0"/>
                </a:lnTo>
                <a:lnTo>
                  <a:pt x="674" y="11"/>
                </a:lnTo>
                <a:lnTo>
                  <a:pt x="685" y="11"/>
                </a:lnTo>
                <a:lnTo>
                  <a:pt x="696" y="22"/>
                </a:lnTo>
                <a:lnTo>
                  <a:pt x="729" y="33"/>
                </a:lnTo>
                <a:lnTo>
                  <a:pt x="772" y="55"/>
                </a:lnTo>
                <a:lnTo>
                  <a:pt x="794" y="66"/>
                </a:lnTo>
                <a:lnTo>
                  <a:pt x="805" y="76"/>
                </a:lnTo>
                <a:lnTo>
                  <a:pt x="827" y="87"/>
                </a:lnTo>
                <a:lnTo>
                  <a:pt x="838" y="98"/>
                </a:lnTo>
                <a:lnTo>
                  <a:pt x="838" y="109"/>
                </a:lnTo>
                <a:lnTo>
                  <a:pt x="848" y="120"/>
                </a:lnTo>
                <a:lnTo>
                  <a:pt x="848" y="131"/>
                </a:lnTo>
                <a:lnTo>
                  <a:pt x="848" y="142"/>
                </a:lnTo>
                <a:lnTo>
                  <a:pt x="838" y="153"/>
                </a:lnTo>
                <a:lnTo>
                  <a:pt x="827" y="174"/>
                </a:lnTo>
                <a:lnTo>
                  <a:pt x="805" y="185"/>
                </a:lnTo>
                <a:lnTo>
                  <a:pt x="794" y="196"/>
                </a:lnTo>
                <a:lnTo>
                  <a:pt x="783" y="218"/>
                </a:lnTo>
                <a:lnTo>
                  <a:pt x="761" y="240"/>
                </a:lnTo>
                <a:lnTo>
                  <a:pt x="751" y="283"/>
                </a:lnTo>
                <a:lnTo>
                  <a:pt x="729" y="327"/>
                </a:lnTo>
                <a:lnTo>
                  <a:pt x="707" y="381"/>
                </a:lnTo>
                <a:lnTo>
                  <a:pt x="685" y="446"/>
                </a:lnTo>
                <a:lnTo>
                  <a:pt x="664" y="51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3" name="Freeform 37"/>
          <p:cNvSpPr>
            <a:spLocks noChangeArrowheads="1"/>
          </p:cNvSpPr>
          <p:nvPr/>
        </p:nvSpPr>
        <p:spPr bwMode="auto">
          <a:xfrm>
            <a:off x="6837363" y="2254250"/>
            <a:ext cx="476250" cy="117475"/>
          </a:xfrm>
          <a:custGeom>
            <a:avLst/>
            <a:gdLst>
              <a:gd name="T0" fmla="*/ 0 w 751"/>
              <a:gd name="T1" fmla="*/ 109 h 185"/>
              <a:gd name="T2" fmla="*/ 22 w 751"/>
              <a:gd name="T3" fmla="*/ 109 h 185"/>
              <a:gd name="T4" fmla="*/ 44 w 751"/>
              <a:gd name="T5" fmla="*/ 109 h 185"/>
              <a:gd name="T6" fmla="*/ 66 w 751"/>
              <a:gd name="T7" fmla="*/ 98 h 185"/>
              <a:gd name="T8" fmla="*/ 98 w 751"/>
              <a:gd name="T9" fmla="*/ 98 h 185"/>
              <a:gd name="T10" fmla="*/ 142 w 751"/>
              <a:gd name="T11" fmla="*/ 87 h 185"/>
              <a:gd name="T12" fmla="*/ 185 w 751"/>
              <a:gd name="T13" fmla="*/ 76 h 185"/>
              <a:gd name="T14" fmla="*/ 229 w 751"/>
              <a:gd name="T15" fmla="*/ 66 h 185"/>
              <a:gd name="T16" fmla="*/ 283 w 751"/>
              <a:gd name="T17" fmla="*/ 55 h 185"/>
              <a:gd name="T18" fmla="*/ 337 w 751"/>
              <a:gd name="T19" fmla="*/ 44 h 185"/>
              <a:gd name="T20" fmla="*/ 381 w 751"/>
              <a:gd name="T21" fmla="*/ 33 h 185"/>
              <a:gd name="T22" fmla="*/ 424 w 751"/>
              <a:gd name="T23" fmla="*/ 22 h 185"/>
              <a:gd name="T24" fmla="*/ 468 w 751"/>
              <a:gd name="T25" fmla="*/ 11 h 185"/>
              <a:gd name="T26" fmla="*/ 501 w 751"/>
              <a:gd name="T27" fmla="*/ 0 h 185"/>
              <a:gd name="T28" fmla="*/ 533 w 751"/>
              <a:gd name="T29" fmla="*/ 0 h 185"/>
              <a:gd name="T30" fmla="*/ 566 w 751"/>
              <a:gd name="T31" fmla="*/ 0 h 185"/>
              <a:gd name="T32" fmla="*/ 587 w 751"/>
              <a:gd name="T33" fmla="*/ 0 h 185"/>
              <a:gd name="T34" fmla="*/ 620 w 751"/>
              <a:gd name="T35" fmla="*/ 0 h 185"/>
              <a:gd name="T36" fmla="*/ 653 w 751"/>
              <a:gd name="T37" fmla="*/ 0 h 185"/>
              <a:gd name="T38" fmla="*/ 685 w 751"/>
              <a:gd name="T39" fmla="*/ 0 h 185"/>
              <a:gd name="T40" fmla="*/ 707 w 751"/>
              <a:gd name="T41" fmla="*/ 11 h 185"/>
              <a:gd name="T42" fmla="*/ 729 w 751"/>
              <a:gd name="T43" fmla="*/ 22 h 185"/>
              <a:gd name="T44" fmla="*/ 740 w 751"/>
              <a:gd name="T45" fmla="*/ 33 h 185"/>
              <a:gd name="T46" fmla="*/ 751 w 751"/>
              <a:gd name="T47" fmla="*/ 44 h 185"/>
              <a:gd name="T48" fmla="*/ 751 w 751"/>
              <a:gd name="T49" fmla="*/ 55 h 185"/>
              <a:gd name="T50" fmla="*/ 740 w 751"/>
              <a:gd name="T51" fmla="*/ 66 h 185"/>
              <a:gd name="T52" fmla="*/ 729 w 751"/>
              <a:gd name="T53" fmla="*/ 66 h 185"/>
              <a:gd name="T54" fmla="*/ 718 w 751"/>
              <a:gd name="T55" fmla="*/ 66 h 185"/>
              <a:gd name="T56" fmla="*/ 707 w 751"/>
              <a:gd name="T57" fmla="*/ 76 h 185"/>
              <a:gd name="T58" fmla="*/ 696 w 751"/>
              <a:gd name="T59" fmla="*/ 76 h 185"/>
              <a:gd name="T60" fmla="*/ 674 w 751"/>
              <a:gd name="T61" fmla="*/ 87 h 185"/>
              <a:gd name="T62" fmla="*/ 653 w 751"/>
              <a:gd name="T63" fmla="*/ 87 h 185"/>
              <a:gd name="T64" fmla="*/ 631 w 751"/>
              <a:gd name="T65" fmla="*/ 98 h 185"/>
              <a:gd name="T66" fmla="*/ 609 w 751"/>
              <a:gd name="T67" fmla="*/ 98 h 185"/>
              <a:gd name="T68" fmla="*/ 577 w 751"/>
              <a:gd name="T69" fmla="*/ 109 h 185"/>
              <a:gd name="T70" fmla="*/ 544 w 751"/>
              <a:gd name="T71" fmla="*/ 109 h 185"/>
              <a:gd name="T72" fmla="*/ 511 w 751"/>
              <a:gd name="T73" fmla="*/ 120 h 185"/>
              <a:gd name="T74" fmla="*/ 479 w 751"/>
              <a:gd name="T75" fmla="*/ 131 h 185"/>
              <a:gd name="T76" fmla="*/ 435 w 751"/>
              <a:gd name="T77" fmla="*/ 131 h 185"/>
              <a:gd name="T78" fmla="*/ 359 w 751"/>
              <a:gd name="T79" fmla="*/ 142 h 185"/>
              <a:gd name="T80" fmla="*/ 294 w 751"/>
              <a:gd name="T81" fmla="*/ 153 h 185"/>
              <a:gd name="T82" fmla="*/ 229 w 751"/>
              <a:gd name="T83" fmla="*/ 164 h 185"/>
              <a:gd name="T84" fmla="*/ 174 w 751"/>
              <a:gd name="T85" fmla="*/ 174 h 185"/>
              <a:gd name="T86" fmla="*/ 120 w 751"/>
              <a:gd name="T87" fmla="*/ 185 h 185"/>
              <a:gd name="T88" fmla="*/ 77 w 751"/>
              <a:gd name="T89" fmla="*/ 185 h 185"/>
              <a:gd name="T90" fmla="*/ 33 w 751"/>
              <a:gd name="T91" fmla="*/ 185 h 185"/>
              <a:gd name="T92" fmla="*/ 0 w 751"/>
              <a:gd name="T93" fmla="*/ 185 h 185"/>
              <a:gd name="T94" fmla="*/ 0 w 751"/>
              <a:gd name="T95" fmla="*/ 10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51" h="185">
                <a:moveTo>
                  <a:pt x="0" y="109"/>
                </a:moveTo>
                <a:lnTo>
                  <a:pt x="22" y="109"/>
                </a:lnTo>
                <a:lnTo>
                  <a:pt x="44" y="109"/>
                </a:lnTo>
                <a:lnTo>
                  <a:pt x="66" y="98"/>
                </a:lnTo>
                <a:lnTo>
                  <a:pt x="98" y="98"/>
                </a:lnTo>
                <a:lnTo>
                  <a:pt x="142" y="87"/>
                </a:lnTo>
                <a:lnTo>
                  <a:pt x="185" y="76"/>
                </a:lnTo>
                <a:lnTo>
                  <a:pt x="229" y="66"/>
                </a:lnTo>
                <a:lnTo>
                  <a:pt x="283" y="55"/>
                </a:lnTo>
                <a:lnTo>
                  <a:pt x="337" y="44"/>
                </a:lnTo>
                <a:lnTo>
                  <a:pt x="381" y="33"/>
                </a:lnTo>
                <a:lnTo>
                  <a:pt x="424" y="22"/>
                </a:lnTo>
                <a:lnTo>
                  <a:pt x="468" y="11"/>
                </a:lnTo>
                <a:lnTo>
                  <a:pt x="501" y="0"/>
                </a:lnTo>
                <a:lnTo>
                  <a:pt x="533" y="0"/>
                </a:lnTo>
                <a:lnTo>
                  <a:pt x="566" y="0"/>
                </a:lnTo>
                <a:lnTo>
                  <a:pt x="587" y="0"/>
                </a:lnTo>
                <a:lnTo>
                  <a:pt x="620" y="0"/>
                </a:lnTo>
                <a:lnTo>
                  <a:pt x="653" y="0"/>
                </a:lnTo>
                <a:lnTo>
                  <a:pt x="685" y="0"/>
                </a:lnTo>
                <a:lnTo>
                  <a:pt x="707" y="11"/>
                </a:lnTo>
                <a:lnTo>
                  <a:pt x="729" y="22"/>
                </a:lnTo>
                <a:lnTo>
                  <a:pt x="740" y="33"/>
                </a:lnTo>
                <a:lnTo>
                  <a:pt x="751" y="44"/>
                </a:lnTo>
                <a:lnTo>
                  <a:pt x="751" y="55"/>
                </a:lnTo>
                <a:lnTo>
                  <a:pt x="740" y="66"/>
                </a:lnTo>
                <a:lnTo>
                  <a:pt x="729" y="66"/>
                </a:lnTo>
                <a:lnTo>
                  <a:pt x="718" y="66"/>
                </a:lnTo>
                <a:lnTo>
                  <a:pt x="707" y="76"/>
                </a:lnTo>
                <a:lnTo>
                  <a:pt x="696" y="76"/>
                </a:lnTo>
                <a:lnTo>
                  <a:pt x="674" y="87"/>
                </a:lnTo>
                <a:lnTo>
                  <a:pt x="653" y="87"/>
                </a:lnTo>
                <a:lnTo>
                  <a:pt x="631" y="98"/>
                </a:lnTo>
                <a:lnTo>
                  <a:pt x="609" y="98"/>
                </a:lnTo>
                <a:lnTo>
                  <a:pt x="577" y="109"/>
                </a:lnTo>
                <a:lnTo>
                  <a:pt x="544" y="109"/>
                </a:lnTo>
                <a:lnTo>
                  <a:pt x="511" y="120"/>
                </a:lnTo>
                <a:lnTo>
                  <a:pt x="479" y="131"/>
                </a:lnTo>
                <a:lnTo>
                  <a:pt x="435" y="131"/>
                </a:lnTo>
                <a:lnTo>
                  <a:pt x="359" y="142"/>
                </a:lnTo>
                <a:lnTo>
                  <a:pt x="294" y="153"/>
                </a:lnTo>
                <a:lnTo>
                  <a:pt x="229" y="164"/>
                </a:lnTo>
                <a:lnTo>
                  <a:pt x="174" y="174"/>
                </a:lnTo>
                <a:lnTo>
                  <a:pt x="120" y="185"/>
                </a:lnTo>
                <a:lnTo>
                  <a:pt x="77" y="185"/>
                </a:lnTo>
                <a:lnTo>
                  <a:pt x="33" y="185"/>
                </a:lnTo>
                <a:lnTo>
                  <a:pt x="0" y="185"/>
                </a:lnTo>
                <a:lnTo>
                  <a:pt x="0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8" name="Freeform 42"/>
          <p:cNvSpPr>
            <a:spLocks noChangeArrowheads="1"/>
          </p:cNvSpPr>
          <p:nvPr/>
        </p:nvSpPr>
        <p:spPr bwMode="auto">
          <a:xfrm>
            <a:off x="6880225" y="2744788"/>
            <a:ext cx="523875" cy="131762"/>
          </a:xfrm>
          <a:custGeom>
            <a:avLst/>
            <a:gdLst>
              <a:gd name="T0" fmla="*/ 163 w 826"/>
              <a:gd name="T1" fmla="*/ 98 h 207"/>
              <a:gd name="T2" fmla="*/ 250 w 826"/>
              <a:gd name="T3" fmla="*/ 87 h 207"/>
              <a:gd name="T4" fmla="*/ 337 w 826"/>
              <a:gd name="T5" fmla="*/ 65 h 207"/>
              <a:gd name="T6" fmla="*/ 424 w 826"/>
              <a:gd name="T7" fmla="*/ 43 h 207"/>
              <a:gd name="T8" fmla="*/ 521 w 826"/>
              <a:gd name="T9" fmla="*/ 22 h 207"/>
              <a:gd name="T10" fmla="*/ 565 w 826"/>
              <a:gd name="T11" fmla="*/ 11 h 207"/>
              <a:gd name="T12" fmla="*/ 608 w 826"/>
              <a:gd name="T13" fmla="*/ 11 h 207"/>
              <a:gd name="T14" fmla="*/ 641 w 826"/>
              <a:gd name="T15" fmla="*/ 0 h 207"/>
              <a:gd name="T16" fmla="*/ 674 w 826"/>
              <a:gd name="T17" fmla="*/ 0 h 207"/>
              <a:gd name="T18" fmla="*/ 706 w 826"/>
              <a:gd name="T19" fmla="*/ 0 h 207"/>
              <a:gd name="T20" fmla="*/ 728 w 826"/>
              <a:gd name="T21" fmla="*/ 0 h 207"/>
              <a:gd name="T22" fmla="*/ 750 w 826"/>
              <a:gd name="T23" fmla="*/ 0 h 207"/>
              <a:gd name="T24" fmla="*/ 772 w 826"/>
              <a:gd name="T25" fmla="*/ 11 h 207"/>
              <a:gd name="T26" fmla="*/ 793 w 826"/>
              <a:gd name="T27" fmla="*/ 22 h 207"/>
              <a:gd name="T28" fmla="*/ 815 w 826"/>
              <a:gd name="T29" fmla="*/ 33 h 207"/>
              <a:gd name="T30" fmla="*/ 826 w 826"/>
              <a:gd name="T31" fmla="*/ 43 h 207"/>
              <a:gd name="T32" fmla="*/ 826 w 826"/>
              <a:gd name="T33" fmla="*/ 54 h 207"/>
              <a:gd name="T34" fmla="*/ 826 w 826"/>
              <a:gd name="T35" fmla="*/ 76 h 207"/>
              <a:gd name="T36" fmla="*/ 815 w 826"/>
              <a:gd name="T37" fmla="*/ 87 h 207"/>
              <a:gd name="T38" fmla="*/ 815 w 826"/>
              <a:gd name="T39" fmla="*/ 98 h 207"/>
              <a:gd name="T40" fmla="*/ 804 w 826"/>
              <a:gd name="T41" fmla="*/ 98 h 207"/>
              <a:gd name="T42" fmla="*/ 793 w 826"/>
              <a:gd name="T43" fmla="*/ 98 h 207"/>
              <a:gd name="T44" fmla="*/ 782 w 826"/>
              <a:gd name="T45" fmla="*/ 109 h 207"/>
              <a:gd name="T46" fmla="*/ 761 w 826"/>
              <a:gd name="T47" fmla="*/ 109 h 207"/>
              <a:gd name="T48" fmla="*/ 739 w 826"/>
              <a:gd name="T49" fmla="*/ 109 h 207"/>
              <a:gd name="T50" fmla="*/ 717 w 826"/>
              <a:gd name="T51" fmla="*/ 109 h 207"/>
              <a:gd name="T52" fmla="*/ 695 w 826"/>
              <a:gd name="T53" fmla="*/ 109 h 207"/>
              <a:gd name="T54" fmla="*/ 641 w 826"/>
              <a:gd name="T55" fmla="*/ 109 h 207"/>
              <a:gd name="T56" fmla="*/ 598 w 826"/>
              <a:gd name="T57" fmla="*/ 109 h 207"/>
              <a:gd name="T58" fmla="*/ 554 w 826"/>
              <a:gd name="T59" fmla="*/ 120 h 207"/>
              <a:gd name="T60" fmla="*/ 521 w 826"/>
              <a:gd name="T61" fmla="*/ 120 h 207"/>
              <a:gd name="T62" fmla="*/ 467 w 826"/>
              <a:gd name="T63" fmla="*/ 131 h 207"/>
              <a:gd name="T64" fmla="*/ 413 w 826"/>
              <a:gd name="T65" fmla="*/ 141 h 207"/>
              <a:gd name="T66" fmla="*/ 358 w 826"/>
              <a:gd name="T67" fmla="*/ 152 h 207"/>
              <a:gd name="T68" fmla="*/ 282 w 826"/>
              <a:gd name="T69" fmla="*/ 163 h 207"/>
              <a:gd name="T70" fmla="*/ 250 w 826"/>
              <a:gd name="T71" fmla="*/ 174 h 207"/>
              <a:gd name="T72" fmla="*/ 206 w 826"/>
              <a:gd name="T73" fmla="*/ 185 h 207"/>
              <a:gd name="T74" fmla="*/ 184 w 826"/>
              <a:gd name="T75" fmla="*/ 185 h 207"/>
              <a:gd name="T76" fmla="*/ 163 w 826"/>
              <a:gd name="T77" fmla="*/ 196 h 207"/>
              <a:gd name="T78" fmla="*/ 141 w 826"/>
              <a:gd name="T79" fmla="*/ 196 h 207"/>
              <a:gd name="T80" fmla="*/ 119 w 826"/>
              <a:gd name="T81" fmla="*/ 196 h 207"/>
              <a:gd name="T82" fmla="*/ 108 w 826"/>
              <a:gd name="T83" fmla="*/ 207 h 207"/>
              <a:gd name="T84" fmla="*/ 98 w 826"/>
              <a:gd name="T85" fmla="*/ 196 h 207"/>
              <a:gd name="T86" fmla="*/ 87 w 826"/>
              <a:gd name="T87" fmla="*/ 196 h 207"/>
              <a:gd name="T88" fmla="*/ 65 w 826"/>
              <a:gd name="T89" fmla="*/ 185 h 207"/>
              <a:gd name="T90" fmla="*/ 43 w 826"/>
              <a:gd name="T91" fmla="*/ 174 h 207"/>
              <a:gd name="T92" fmla="*/ 21 w 826"/>
              <a:gd name="T93" fmla="*/ 174 h 207"/>
              <a:gd name="T94" fmla="*/ 11 w 826"/>
              <a:gd name="T95" fmla="*/ 152 h 207"/>
              <a:gd name="T96" fmla="*/ 0 w 826"/>
              <a:gd name="T97" fmla="*/ 141 h 207"/>
              <a:gd name="T98" fmla="*/ 0 w 826"/>
              <a:gd name="T99" fmla="*/ 131 h 207"/>
              <a:gd name="T100" fmla="*/ 11 w 826"/>
              <a:gd name="T101" fmla="*/ 131 h 207"/>
              <a:gd name="T102" fmla="*/ 21 w 826"/>
              <a:gd name="T103" fmla="*/ 120 h 207"/>
              <a:gd name="T104" fmla="*/ 32 w 826"/>
              <a:gd name="T105" fmla="*/ 120 h 207"/>
              <a:gd name="T106" fmla="*/ 65 w 826"/>
              <a:gd name="T107" fmla="*/ 109 h 207"/>
              <a:gd name="T108" fmla="*/ 87 w 826"/>
              <a:gd name="T109" fmla="*/ 109 h 207"/>
              <a:gd name="T110" fmla="*/ 119 w 826"/>
              <a:gd name="T111" fmla="*/ 109 h 207"/>
              <a:gd name="T112" fmla="*/ 163 w 826"/>
              <a:gd name="T113" fmla="*/ 9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26" h="207">
                <a:moveTo>
                  <a:pt x="163" y="98"/>
                </a:moveTo>
                <a:lnTo>
                  <a:pt x="250" y="87"/>
                </a:lnTo>
                <a:lnTo>
                  <a:pt x="337" y="65"/>
                </a:lnTo>
                <a:lnTo>
                  <a:pt x="424" y="43"/>
                </a:lnTo>
                <a:lnTo>
                  <a:pt x="521" y="22"/>
                </a:lnTo>
                <a:lnTo>
                  <a:pt x="565" y="11"/>
                </a:lnTo>
                <a:lnTo>
                  <a:pt x="608" y="11"/>
                </a:lnTo>
                <a:lnTo>
                  <a:pt x="641" y="0"/>
                </a:lnTo>
                <a:lnTo>
                  <a:pt x="674" y="0"/>
                </a:lnTo>
                <a:lnTo>
                  <a:pt x="706" y="0"/>
                </a:lnTo>
                <a:lnTo>
                  <a:pt x="728" y="0"/>
                </a:lnTo>
                <a:lnTo>
                  <a:pt x="750" y="0"/>
                </a:lnTo>
                <a:lnTo>
                  <a:pt x="772" y="11"/>
                </a:lnTo>
                <a:lnTo>
                  <a:pt x="793" y="22"/>
                </a:lnTo>
                <a:lnTo>
                  <a:pt x="815" y="33"/>
                </a:lnTo>
                <a:lnTo>
                  <a:pt x="826" y="43"/>
                </a:lnTo>
                <a:lnTo>
                  <a:pt x="826" y="54"/>
                </a:lnTo>
                <a:lnTo>
                  <a:pt x="826" y="76"/>
                </a:lnTo>
                <a:lnTo>
                  <a:pt x="815" y="87"/>
                </a:lnTo>
                <a:lnTo>
                  <a:pt x="815" y="98"/>
                </a:lnTo>
                <a:lnTo>
                  <a:pt x="804" y="98"/>
                </a:lnTo>
                <a:lnTo>
                  <a:pt x="793" y="98"/>
                </a:lnTo>
                <a:lnTo>
                  <a:pt x="782" y="109"/>
                </a:lnTo>
                <a:lnTo>
                  <a:pt x="761" y="109"/>
                </a:lnTo>
                <a:lnTo>
                  <a:pt x="739" y="109"/>
                </a:lnTo>
                <a:lnTo>
                  <a:pt x="717" y="109"/>
                </a:lnTo>
                <a:lnTo>
                  <a:pt x="695" y="109"/>
                </a:lnTo>
                <a:lnTo>
                  <a:pt x="641" y="109"/>
                </a:lnTo>
                <a:lnTo>
                  <a:pt x="598" y="109"/>
                </a:lnTo>
                <a:lnTo>
                  <a:pt x="554" y="120"/>
                </a:lnTo>
                <a:lnTo>
                  <a:pt x="521" y="120"/>
                </a:lnTo>
                <a:lnTo>
                  <a:pt x="467" y="131"/>
                </a:lnTo>
                <a:lnTo>
                  <a:pt x="413" y="141"/>
                </a:lnTo>
                <a:lnTo>
                  <a:pt x="358" y="152"/>
                </a:lnTo>
                <a:lnTo>
                  <a:pt x="282" y="163"/>
                </a:lnTo>
                <a:lnTo>
                  <a:pt x="250" y="174"/>
                </a:lnTo>
                <a:lnTo>
                  <a:pt x="206" y="185"/>
                </a:lnTo>
                <a:lnTo>
                  <a:pt x="184" y="185"/>
                </a:lnTo>
                <a:lnTo>
                  <a:pt x="163" y="196"/>
                </a:lnTo>
                <a:lnTo>
                  <a:pt x="141" y="196"/>
                </a:lnTo>
                <a:lnTo>
                  <a:pt x="119" y="196"/>
                </a:lnTo>
                <a:lnTo>
                  <a:pt x="108" y="207"/>
                </a:lnTo>
                <a:lnTo>
                  <a:pt x="98" y="196"/>
                </a:lnTo>
                <a:lnTo>
                  <a:pt x="87" y="196"/>
                </a:lnTo>
                <a:lnTo>
                  <a:pt x="65" y="185"/>
                </a:lnTo>
                <a:lnTo>
                  <a:pt x="43" y="174"/>
                </a:lnTo>
                <a:lnTo>
                  <a:pt x="21" y="174"/>
                </a:lnTo>
                <a:lnTo>
                  <a:pt x="11" y="152"/>
                </a:lnTo>
                <a:lnTo>
                  <a:pt x="0" y="141"/>
                </a:lnTo>
                <a:lnTo>
                  <a:pt x="0" y="131"/>
                </a:lnTo>
                <a:lnTo>
                  <a:pt x="11" y="131"/>
                </a:lnTo>
                <a:lnTo>
                  <a:pt x="21" y="120"/>
                </a:lnTo>
                <a:lnTo>
                  <a:pt x="32" y="120"/>
                </a:lnTo>
                <a:lnTo>
                  <a:pt x="65" y="109"/>
                </a:lnTo>
                <a:lnTo>
                  <a:pt x="87" y="109"/>
                </a:lnTo>
                <a:lnTo>
                  <a:pt x="119" y="109"/>
                </a:lnTo>
                <a:lnTo>
                  <a:pt x="163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6" name="Freeform 30"/>
          <p:cNvSpPr>
            <a:spLocks noChangeArrowheads="1"/>
          </p:cNvSpPr>
          <p:nvPr/>
        </p:nvSpPr>
        <p:spPr bwMode="auto">
          <a:xfrm>
            <a:off x="6264275" y="1812925"/>
            <a:ext cx="152400" cy="981075"/>
          </a:xfrm>
          <a:custGeom>
            <a:avLst/>
            <a:gdLst>
              <a:gd name="T0" fmla="*/ 0 w 239"/>
              <a:gd name="T1" fmla="*/ 54 h 1545"/>
              <a:gd name="T2" fmla="*/ 0 w 239"/>
              <a:gd name="T3" fmla="*/ 22 h 1545"/>
              <a:gd name="T4" fmla="*/ 33 w 239"/>
              <a:gd name="T5" fmla="*/ 0 h 1545"/>
              <a:gd name="T6" fmla="*/ 54 w 239"/>
              <a:gd name="T7" fmla="*/ 0 h 1545"/>
              <a:gd name="T8" fmla="*/ 131 w 239"/>
              <a:gd name="T9" fmla="*/ 11 h 1545"/>
              <a:gd name="T10" fmla="*/ 196 w 239"/>
              <a:gd name="T11" fmla="*/ 43 h 1545"/>
              <a:gd name="T12" fmla="*/ 228 w 239"/>
              <a:gd name="T13" fmla="*/ 76 h 1545"/>
              <a:gd name="T14" fmla="*/ 239 w 239"/>
              <a:gd name="T15" fmla="*/ 120 h 1545"/>
              <a:gd name="T16" fmla="*/ 228 w 239"/>
              <a:gd name="T17" fmla="*/ 185 h 1545"/>
              <a:gd name="T18" fmla="*/ 228 w 239"/>
              <a:gd name="T19" fmla="*/ 207 h 1545"/>
              <a:gd name="T20" fmla="*/ 218 w 239"/>
              <a:gd name="T21" fmla="*/ 239 h 1545"/>
              <a:gd name="T22" fmla="*/ 218 w 239"/>
              <a:gd name="T23" fmla="*/ 294 h 1545"/>
              <a:gd name="T24" fmla="*/ 218 w 239"/>
              <a:gd name="T25" fmla="*/ 359 h 1545"/>
              <a:gd name="T26" fmla="*/ 207 w 239"/>
              <a:gd name="T27" fmla="*/ 435 h 1545"/>
              <a:gd name="T28" fmla="*/ 207 w 239"/>
              <a:gd name="T29" fmla="*/ 522 h 1545"/>
              <a:gd name="T30" fmla="*/ 196 w 239"/>
              <a:gd name="T31" fmla="*/ 631 h 1545"/>
              <a:gd name="T32" fmla="*/ 196 w 239"/>
              <a:gd name="T33" fmla="*/ 751 h 1545"/>
              <a:gd name="T34" fmla="*/ 185 w 239"/>
              <a:gd name="T35" fmla="*/ 979 h 1545"/>
              <a:gd name="T36" fmla="*/ 174 w 239"/>
              <a:gd name="T37" fmla="*/ 1197 h 1545"/>
              <a:gd name="T38" fmla="*/ 174 w 239"/>
              <a:gd name="T39" fmla="*/ 1382 h 1545"/>
              <a:gd name="T40" fmla="*/ 163 w 239"/>
              <a:gd name="T41" fmla="*/ 1534 h 1545"/>
              <a:gd name="T42" fmla="*/ 65 w 239"/>
              <a:gd name="T43" fmla="*/ 1425 h 1545"/>
              <a:gd name="T44" fmla="*/ 65 w 239"/>
              <a:gd name="T45" fmla="*/ 1186 h 1545"/>
              <a:gd name="T46" fmla="*/ 65 w 239"/>
              <a:gd name="T47" fmla="*/ 979 h 1545"/>
              <a:gd name="T48" fmla="*/ 65 w 239"/>
              <a:gd name="T49" fmla="*/ 794 h 1545"/>
              <a:gd name="T50" fmla="*/ 76 w 239"/>
              <a:gd name="T51" fmla="*/ 642 h 1545"/>
              <a:gd name="T52" fmla="*/ 76 w 239"/>
              <a:gd name="T53" fmla="*/ 500 h 1545"/>
              <a:gd name="T54" fmla="*/ 65 w 239"/>
              <a:gd name="T55" fmla="*/ 381 h 1545"/>
              <a:gd name="T56" fmla="*/ 65 w 239"/>
              <a:gd name="T57" fmla="*/ 283 h 1545"/>
              <a:gd name="T58" fmla="*/ 54 w 239"/>
              <a:gd name="T59" fmla="*/ 196 h 1545"/>
              <a:gd name="T60" fmla="*/ 54 w 239"/>
              <a:gd name="T61" fmla="*/ 141 h 1545"/>
              <a:gd name="T62" fmla="*/ 44 w 239"/>
              <a:gd name="T63" fmla="*/ 98 h 1545"/>
              <a:gd name="T64" fmla="*/ 22 w 239"/>
              <a:gd name="T65" fmla="*/ 76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9" h="1545">
                <a:moveTo>
                  <a:pt x="22" y="65"/>
                </a:moveTo>
                <a:lnTo>
                  <a:pt x="0" y="54"/>
                </a:lnTo>
                <a:lnTo>
                  <a:pt x="0" y="43"/>
                </a:lnTo>
                <a:lnTo>
                  <a:pt x="0" y="22"/>
                </a:lnTo>
                <a:lnTo>
                  <a:pt x="22" y="11"/>
                </a:lnTo>
                <a:lnTo>
                  <a:pt x="33" y="0"/>
                </a:lnTo>
                <a:lnTo>
                  <a:pt x="44" y="0"/>
                </a:lnTo>
                <a:lnTo>
                  <a:pt x="54" y="0"/>
                </a:lnTo>
                <a:lnTo>
                  <a:pt x="87" y="0"/>
                </a:lnTo>
                <a:lnTo>
                  <a:pt x="131" y="11"/>
                </a:lnTo>
                <a:lnTo>
                  <a:pt x="163" y="22"/>
                </a:lnTo>
                <a:lnTo>
                  <a:pt x="196" y="43"/>
                </a:lnTo>
                <a:lnTo>
                  <a:pt x="218" y="65"/>
                </a:lnTo>
                <a:lnTo>
                  <a:pt x="228" y="76"/>
                </a:lnTo>
                <a:lnTo>
                  <a:pt x="239" y="98"/>
                </a:lnTo>
                <a:lnTo>
                  <a:pt x="239" y="120"/>
                </a:lnTo>
                <a:lnTo>
                  <a:pt x="239" y="152"/>
                </a:lnTo>
                <a:lnTo>
                  <a:pt x="228" y="185"/>
                </a:lnTo>
                <a:lnTo>
                  <a:pt x="228" y="196"/>
                </a:lnTo>
                <a:lnTo>
                  <a:pt x="228" y="207"/>
                </a:lnTo>
                <a:lnTo>
                  <a:pt x="228" y="217"/>
                </a:lnTo>
                <a:lnTo>
                  <a:pt x="218" y="239"/>
                </a:lnTo>
                <a:lnTo>
                  <a:pt x="218" y="261"/>
                </a:lnTo>
                <a:lnTo>
                  <a:pt x="218" y="294"/>
                </a:lnTo>
                <a:lnTo>
                  <a:pt x="218" y="326"/>
                </a:lnTo>
                <a:lnTo>
                  <a:pt x="218" y="359"/>
                </a:lnTo>
                <a:lnTo>
                  <a:pt x="207" y="392"/>
                </a:lnTo>
                <a:lnTo>
                  <a:pt x="207" y="435"/>
                </a:lnTo>
                <a:lnTo>
                  <a:pt x="207" y="479"/>
                </a:lnTo>
                <a:lnTo>
                  <a:pt x="207" y="522"/>
                </a:lnTo>
                <a:lnTo>
                  <a:pt x="207" y="577"/>
                </a:lnTo>
                <a:lnTo>
                  <a:pt x="196" y="631"/>
                </a:lnTo>
                <a:lnTo>
                  <a:pt x="196" y="685"/>
                </a:lnTo>
                <a:lnTo>
                  <a:pt x="196" y="751"/>
                </a:lnTo>
                <a:lnTo>
                  <a:pt x="196" y="870"/>
                </a:lnTo>
                <a:lnTo>
                  <a:pt x="185" y="979"/>
                </a:lnTo>
                <a:lnTo>
                  <a:pt x="185" y="1088"/>
                </a:lnTo>
                <a:lnTo>
                  <a:pt x="174" y="1197"/>
                </a:lnTo>
                <a:lnTo>
                  <a:pt x="174" y="1284"/>
                </a:lnTo>
                <a:lnTo>
                  <a:pt x="174" y="1382"/>
                </a:lnTo>
                <a:lnTo>
                  <a:pt x="163" y="1458"/>
                </a:lnTo>
                <a:lnTo>
                  <a:pt x="163" y="1534"/>
                </a:lnTo>
                <a:lnTo>
                  <a:pt x="65" y="1545"/>
                </a:lnTo>
                <a:lnTo>
                  <a:pt x="65" y="1425"/>
                </a:lnTo>
                <a:lnTo>
                  <a:pt x="65" y="1306"/>
                </a:lnTo>
                <a:lnTo>
                  <a:pt x="65" y="1186"/>
                </a:lnTo>
                <a:lnTo>
                  <a:pt x="65" y="1088"/>
                </a:lnTo>
                <a:lnTo>
                  <a:pt x="65" y="979"/>
                </a:lnTo>
                <a:lnTo>
                  <a:pt x="65" y="892"/>
                </a:lnTo>
                <a:lnTo>
                  <a:pt x="65" y="794"/>
                </a:lnTo>
                <a:lnTo>
                  <a:pt x="76" y="718"/>
                </a:lnTo>
                <a:lnTo>
                  <a:pt x="76" y="642"/>
                </a:lnTo>
                <a:lnTo>
                  <a:pt x="76" y="566"/>
                </a:lnTo>
                <a:lnTo>
                  <a:pt x="76" y="500"/>
                </a:lnTo>
                <a:lnTo>
                  <a:pt x="76" y="435"/>
                </a:lnTo>
                <a:lnTo>
                  <a:pt x="65" y="381"/>
                </a:lnTo>
                <a:lnTo>
                  <a:pt x="65" y="326"/>
                </a:lnTo>
                <a:lnTo>
                  <a:pt x="65" y="283"/>
                </a:lnTo>
                <a:lnTo>
                  <a:pt x="65" y="239"/>
                </a:lnTo>
                <a:lnTo>
                  <a:pt x="54" y="196"/>
                </a:lnTo>
                <a:lnTo>
                  <a:pt x="54" y="174"/>
                </a:lnTo>
                <a:lnTo>
                  <a:pt x="54" y="141"/>
                </a:lnTo>
                <a:lnTo>
                  <a:pt x="44" y="120"/>
                </a:lnTo>
                <a:lnTo>
                  <a:pt x="44" y="98"/>
                </a:lnTo>
                <a:lnTo>
                  <a:pt x="33" y="87"/>
                </a:lnTo>
                <a:lnTo>
                  <a:pt x="22" y="76"/>
                </a:lnTo>
                <a:lnTo>
                  <a:pt x="22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8" name="Freeform 32"/>
          <p:cNvSpPr>
            <a:spLocks noChangeArrowheads="1"/>
          </p:cNvSpPr>
          <p:nvPr/>
        </p:nvSpPr>
        <p:spPr bwMode="auto">
          <a:xfrm>
            <a:off x="5954713" y="2697163"/>
            <a:ext cx="593725" cy="276225"/>
          </a:xfrm>
          <a:custGeom>
            <a:avLst/>
            <a:gdLst>
              <a:gd name="T0" fmla="*/ 119 w 935"/>
              <a:gd name="T1" fmla="*/ 283 h 435"/>
              <a:gd name="T2" fmla="*/ 119 w 935"/>
              <a:gd name="T3" fmla="*/ 272 h 435"/>
              <a:gd name="T4" fmla="*/ 130 w 935"/>
              <a:gd name="T5" fmla="*/ 272 h 435"/>
              <a:gd name="T6" fmla="*/ 141 w 935"/>
              <a:gd name="T7" fmla="*/ 261 h 435"/>
              <a:gd name="T8" fmla="*/ 174 w 935"/>
              <a:gd name="T9" fmla="*/ 250 h 435"/>
              <a:gd name="T10" fmla="*/ 206 w 935"/>
              <a:gd name="T11" fmla="*/ 239 h 435"/>
              <a:gd name="T12" fmla="*/ 250 w 935"/>
              <a:gd name="T13" fmla="*/ 228 h 435"/>
              <a:gd name="T14" fmla="*/ 304 w 935"/>
              <a:gd name="T15" fmla="*/ 207 h 435"/>
              <a:gd name="T16" fmla="*/ 370 w 935"/>
              <a:gd name="T17" fmla="*/ 185 h 435"/>
              <a:gd name="T18" fmla="*/ 446 w 935"/>
              <a:gd name="T19" fmla="*/ 163 h 435"/>
              <a:gd name="T20" fmla="*/ 511 w 935"/>
              <a:gd name="T21" fmla="*/ 141 h 435"/>
              <a:gd name="T22" fmla="*/ 576 w 935"/>
              <a:gd name="T23" fmla="*/ 119 h 435"/>
              <a:gd name="T24" fmla="*/ 641 w 935"/>
              <a:gd name="T25" fmla="*/ 98 h 435"/>
              <a:gd name="T26" fmla="*/ 696 w 935"/>
              <a:gd name="T27" fmla="*/ 76 h 435"/>
              <a:gd name="T28" fmla="*/ 761 w 935"/>
              <a:gd name="T29" fmla="*/ 65 h 435"/>
              <a:gd name="T30" fmla="*/ 804 w 935"/>
              <a:gd name="T31" fmla="*/ 43 h 435"/>
              <a:gd name="T32" fmla="*/ 859 w 935"/>
              <a:gd name="T33" fmla="*/ 22 h 435"/>
              <a:gd name="T34" fmla="*/ 902 w 935"/>
              <a:gd name="T35" fmla="*/ 0 h 435"/>
              <a:gd name="T36" fmla="*/ 935 w 935"/>
              <a:gd name="T37" fmla="*/ 65 h 435"/>
              <a:gd name="T38" fmla="*/ 837 w 935"/>
              <a:gd name="T39" fmla="*/ 109 h 435"/>
              <a:gd name="T40" fmla="*/ 750 w 935"/>
              <a:gd name="T41" fmla="*/ 152 h 435"/>
              <a:gd name="T42" fmla="*/ 674 w 935"/>
              <a:gd name="T43" fmla="*/ 196 h 435"/>
              <a:gd name="T44" fmla="*/ 598 w 935"/>
              <a:gd name="T45" fmla="*/ 228 h 435"/>
              <a:gd name="T46" fmla="*/ 533 w 935"/>
              <a:gd name="T47" fmla="*/ 261 h 435"/>
              <a:gd name="T48" fmla="*/ 467 w 935"/>
              <a:gd name="T49" fmla="*/ 294 h 435"/>
              <a:gd name="T50" fmla="*/ 413 w 935"/>
              <a:gd name="T51" fmla="*/ 315 h 435"/>
              <a:gd name="T52" fmla="*/ 359 w 935"/>
              <a:gd name="T53" fmla="*/ 348 h 435"/>
              <a:gd name="T54" fmla="*/ 315 w 935"/>
              <a:gd name="T55" fmla="*/ 370 h 435"/>
              <a:gd name="T56" fmla="*/ 272 w 935"/>
              <a:gd name="T57" fmla="*/ 381 h 435"/>
              <a:gd name="T58" fmla="*/ 239 w 935"/>
              <a:gd name="T59" fmla="*/ 402 h 435"/>
              <a:gd name="T60" fmla="*/ 217 w 935"/>
              <a:gd name="T61" fmla="*/ 413 h 435"/>
              <a:gd name="T62" fmla="*/ 185 w 935"/>
              <a:gd name="T63" fmla="*/ 424 h 435"/>
              <a:gd name="T64" fmla="*/ 174 w 935"/>
              <a:gd name="T65" fmla="*/ 435 h 435"/>
              <a:gd name="T66" fmla="*/ 163 w 935"/>
              <a:gd name="T67" fmla="*/ 435 h 435"/>
              <a:gd name="T68" fmla="*/ 152 w 935"/>
              <a:gd name="T69" fmla="*/ 435 h 435"/>
              <a:gd name="T70" fmla="*/ 130 w 935"/>
              <a:gd name="T71" fmla="*/ 435 h 435"/>
              <a:gd name="T72" fmla="*/ 109 w 935"/>
              <a:gd name="T73" fmla="*/ 424 h 435"/>
              <a:gd name="T74" fmla="*/ 87 w 935"/>
              <a:gd name="T75" fmla="*/ 402 h 435"/>
              <a:gd name="T76" fmla="*/ 65 w 935"/>
              <a:gd name="T77" fmla="*/ 381 h 435"/>
              <a:gd name="T78" fmla="*/ 43 w 935"/>
              <a:gd name="T79" fmla="*/ 370 h 435"/>
              <a:gd name="T80" fmla="*/ 32 w 935"/>
              <a:gd name="T81" fmla="*/ 359 h 435"/>
              <a:gd name="T82" fmla="*/ 22 w 935"/>
              <a:gd name="T83" fmla="*/ 337 h 435"/>
              <a:gd name="T84" fmla="*/ 11 w 935"/>
              <a:gd name="T85" fmla="*/ 326 h 435"/>
              <a:gd name="T86" fmla="*/ 11 w 935"/>
              <a:gd name="T87" fmla="*/ 315 h 435"/>
              <a:gd name="T88" fmla="*/ 0 w 935"/>
              <a:gd name="T89" fmla="*/ 304 h 435"/>
              <a:gd name="T90" fmla="*/ 0 w 935"/>
              <a:gd name="T91" fmla="*/ 294 h 435"/>
              <a:gd name="T92" fmla="*/ 11 w 935"/>
              <a:gd name="T93" fmla="*/ 283 h 435"/>
              <a:gd name="T94" fmla="*/ 11 w 935"/>
              <a:gd name="T95" fmla="*/ 272 h 435"/>
              <a:gd name="T96" fmla="*/ 11 w 935"/>
              <a:gd name="T97" fmla="*/ 261 h 435"/>
              <a:gd name="T98" fmla="*/ 11 w 935"/>
              <a:gd name="T99" fmla="*/ 250 h 435"/>
              <a:gd name="T100" fmla="*/ 22 w 935"/>
              <a:gd name="T101" fmla="*/ 250 h 435"/>
              <a:gd name="T102" fmla="*/ 32 w 935"/>
              <a:gd name="T103" fmla="*/ 250 h 435"/>
              <a:gd name="T104" fmla="*/ 54 w 935"/>
              <a:gd name="T105" fmla="*/ 250 h 435"/>
              <a:gd name="T106" fmla="*/ 76 w 935"/>
              <a:gd name="T107" fmla="*/ 261 h 435"/>
              <a:gd name="T108" fmla="*/ 98 w 935"/>
              <a:gd name="T109" fmla="*/ 272 h 435"/>
              <a:gd name="T110" fmla="*/ 109 w 935"/>
              <a:gd name="T111" fmla="*/ 272 h 435"/>
              <a:gd name="T112" fmla="*/ 119 w 935"/>
              <a:gd name="T113" fmla="*/ 283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35" h="435">
                <a:moveTo>
                  <a:pt x="119" y="283"/>
                </a:moveTo>
                <a:lnTo>
                  <a:pt x="119" y="272"/>
                </a:lnTo>
                <a:lnTo>
                  <a:pt x="130" y="272"/>
                </a:lnTo>
                <a:lnTo>
                  <a:pt x="141" y="261"/>
                </a:lnTo>
                <a:lnTo>
                  <a:pt x="174" y="250"/>
                </a:lnTo>
                <a:lnTo>
                  <a:pt x="206" y="239"/>
                </a:lnTo>
                <a:lnTo>
                  <a:pt x="250" y="228"/>
                </a:lnTo>
                <a:lnTo>
                  <a:pt x="304" y="207"/>
                </a:lnTo>
                <a:lnTo>
                  <a:pt x="370" y="185"/>
                </a:lnTo>
                <a:lnTo>
                  <a:pt x="446" y="163"/>
                </a:lnTo>
                <a:lnTo>
                  <a:pt x="511" y="141"/>
                </a:lnTo>
                <a:lnTo>
                  <a:pt x="576" y="119"/>
                </a:lnTo>
                <a:lnTo>
                  <a:pt x="641" y="98"/>
                </a:lnTo>
                <a:lnTo>
                  <a:pt x="696" y="76"/>
                </a:lnTo>
                <a:lnTo>
                  <a:pt x="761" y="65"/>
                </a:lnTo>
                <a:lnTo>
                  <a:pt x="804" y="43"/>
                </a:lnTo>
                <a:lnTo>
                  <a:pt x="859" y="22"/>
                </a:lnTo>
                <a:lnTo>
                  <a:pt x="902" y="0"/>
                </a:lnTo>
                <a:lnTo>
                  <a:pt x="935" y="65"/>
                </a:lnTo>
                <a:lnTo>
                  <a:pt x="837" y="109"/>
                </a:lnTo>
                <a:lnTo>
                  <a:pt x="750" y="152"/>
                </a:lnTo>
                <a:lnTo>
                  <a:pt x="674" y="196"/>
                </a:lnTo>
                <a:lnTo>
                  <a:pt x="598" y="228"/>
                </a:lnTo>
                <a:lnTo>
                  <a:pt x="533" y="261"/>
                </a:lnTo>
                <a:lnTo>
                  <a:pt x="467" y="294"/>
                </a:lnTo>
                <a:lnTo>
                  <a:pt x="413" y="315"/>
                </a:lnTo>
                <a:lnTo>
                  <a:pt x="359" y="348"/>
                </a:lnTo>
                <a:lnTo>
                  <a:pt x="315" y="370"/>
                </a:lnTo>
                <a:lnTo>
                  <a:pt x="272" y="381"/>
                </a:lnTo>
                <a:lnTo>
                  <a:pt x="239" y="402"/>
                </a:lnTo>
                <a:lnTo>
                  <a:pt x="217" y="413"/>
                </a:lnTo>
                <a:lnTo>
                  <a:pt x="185" y="424"/>
                </a:lnTo>
                <a:lnTo>
                  <a:pt x="174" y="435"/>
                </a:lnTo>
                <a:lnTo>
                  <a:pt x="163" y="435"/>
                </a:lnTo>
                <a:lnTo>
                  <a:pt x="152" y="435"/>
                </a:lnTo>
                <a:lnTo>
                  <a:pt x="130" y="435"/>
                </a:lnTo>
                <a:lnTo>
                  <a:pt x="109" y="424"/>
                </a:lnTo>
                <a:lnTo>
                  <a:pt x="87" y="402"/>
                </a:lnTo>
                <a:lnTo>
                  <a:pt x="65" y="381"/>
                </a:lnTo>
                <a:lnTo>
                  <a:pt x="43" y="370"/>
                </a:lnTo>
                <a:lnTo>
                  <a:pt x="32" y="359"/>
                </a:lnTo>
                <a:lnTo>
                  <a:pt x="22" y="337"/>
                </a:lnTo>
                <a:lnTo>
                  <a:pt x="11" y="326"/>
                </a:lnTo>
                <a:lnTo>
                  <a:pt x="11" y="315"/>
                </a:lnTo>
                <a:lnTo>
                  <a:pt x="0" y="304"/>
                </a:lnTo>
                <a:lnTo>
                  <a:pt x="0" y="294"/>
                </a:lnTo>
                <a:lnTo>
                  <a:pt x="11" y="283"/>
                </a:lnTo>
                <a:lnTo>
                  <a:pt x="11" y="272"/>
                </a:lnTo>
                <a:lnTo>
                  <a:pt x="11" y="261"/>
                </a:lnTo>
                <a:lnTo>
                  <a:pt x="11" y="250"/>
                </a:lnTo>
                <a:lnTo>
                  <a:pt x="22" y="250"/>
                </a:lnTo>
                <a:lnTo>
                  <a:pt x="32" y="250"/>
                </a:lnTo>
                <a:lnTo>
                  <a:pt x="54" y="250"/>
                </a:lnTo>
                <a:lnTo>
                  <a:pt x="76" y="261"/>
                </a:lnTo>
                <a:lnTo>
                  <a:pt x="98" y="272"/>
                </a:lnTo>
                <a:lnTo>
                  <a:pt x="109" y="272"/>
                </a:lnTo>
                <a:lnTo>
                  <a:pt x="119" y="28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9" name="Freeform 33"/>
          <p:cNvSpPr>
            <a:spLocks noChangeArrowheads="1"/>
          </p:cNvSpPr>
          <p:nvPr/>
        </p:nvSpPr>
        <p:spPr bwMode="auto">
          <a:xfrm>
            <a:off x="6478588" y="2593975"/>
            <a:ext cx="117475" cy="241300"/>
          </a:xfrm>
          <a:custGeom>
            <a:avLst/>
            <a:gdLst>
              <a:gd name="T0" fmla="*/ 185 w 185"/>
              <a:gd name="T1" fmla="*/ 206 h 380"/>
              <a:gd name="T2" fmla="*/ 185 w 185"/>
              <a:gd name="T3" fmla="*/ 239 h 380"/>
              <a:gd name="T4" fmla="*/ 185 w 185"/>
              <a:gd name="T5" fmla="*/ 282 h 380"/>
              <a:gd name="T6" fmla="*/ 185 w 185"/>
              <a:gd name="T7" fmla="*/ 315 h 380"/>
              <a:gd name="T8" fmla="*/ 185 w 185"/>
              <a:gd name="T9" fmla="*/ 337 h 380"/>
              <a:gd name="T10" fmla="*/ 163 w 185"/>
              <a:gd name="T11" fmla="*/ 359 h 380"/>
              <a:gd name="T12" fmla="*/ 152 w 185"/>
              <a:gd name="T13" fmla="*/ 370 h 380"/>
              <a:gd name="T14" fmla="*/ 141 w 185"/>
              <a:gd name="T15" fmla="*/ 380 h 380"/>
              <a:gd name="T16" fmla="*/ 131 w 185"/>
              <a:gd name="T17" fmla="*/ 380 h 380"/>
              <a:gd name="T18" fmla="*/ 120 w 185"/>
              <a:gd name="T19" fmla="*/ 380 h 380"/>
              <a:gd name="T20" fmla="*/ 109 w 185"/>
              <a:gd name="T21" fmla="*/ 370 h 380"/>
              <a:gd name="T22" fmla="*/ 98 w 185"/>
              <a:gd name="T23" fmla="*/ 359 h 380"/>
              <a:gd name="T24" fmla="*/ 87 w 185"/>
              <a:gd name="T25" fmla="*/ 337 h 380"/>
              <a:gd name="T26" fmla="*/ 76 w 185"/>
              <a:gd name="T27" fmla="*/ 304 h 380"/>
              <a:gd name="T28" fmla="*/ 65 w 185"/>
              <a:gd name="T29" fmla="*/ 272 h 380"/>
              <a:gd name="T30" fmla="*/ 54 w 185"/>
              <a:gd name="T31" fmla="*/ 239 h 380"/>
              <a:gd name="T32" fmla="*/ 33 w 185"/>
              <a:gd name="T33" fmla="*/ 195 h 380"/>
              <a:gd name="T34" fmla="*/ 22 w 185"/>
              <a:gd name="T35" fmla="*/ 152 h 380"/>
              <a:gd name="T36" fmla="*/ 11 w 185"/>
              <a:gd name="T37" fmla="*/ 108 h 380"/>
              <a:gd name="T38" fmla="*/ 11 w 185"/>
              <a:gd name="T39" fmla="*/ 76 h 380"/>
              <a:gd name="T40" fmla="*/ 0 w 185"/>
              <a:gd name="T41" fmla="*/ 54 h 380"/>
              <a:gd name="T42" fmla="*/ 0 w 185"/>
              <a:gd name="T43" fmla="*/ 32 h 380"/>
              <a:gd name="T44" fmla="*/ 0 w 185"/>
              <a:gd name="T45" fmla="*/ 10 h 380"/>
              <a:gd name="T46" fmla="*/ 11 w 185"/>
              <a:gd name="T47" fmla="*/ 0 h 380"/>
              <a:gd name="T48" fmla="*/ 22 w 185"/>
              <a:gd name="T49" fmla="*/ 0 h 380"/>
              <a:gd name="T50" fmla="*/ 33 w 185"/>
              <a:gd name="T51" fmla="*/ 0 h 380"/>
              <a:gd name="T52" fmla="*/ 44 w 185"/>
              <a:gd name="T53" fmla="*/ 0 h 380"/>
              <a:gd name="T54" fmla="*/ 76 w 185"/>
              <a:gd name="T55" fmla="*/ 21 h 380"/>
              <a:gd name="T56" fmla="*/ 109 w 185"/>
              <a:gd name="T57" fmla="*/ 43 h 380"/>
              <a:gd name="T58" fmla="*/ 131 w 185"/>
              <a:gd name="T59" fmla="*/ 76 h 380"/>
              <a:gd name="T60" fmla="*/ 152 w 185"/>
              <a:gd name="T61" fmla="*/ 119 h 380"/>
              <a:gd name="T62" fmla="*/ 174 w 185"/>
              <a:gd name="T63" fmla="*/ 163 h 380"/>
              <a:gd name="T64" fmla="*/ 185 w 185"/>
              <a:gd name="T65" fmla="*/ 20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5" h="380">
                <a:moveTo>
                  <a:pt x="185" y="206"/>
                </a:moveTo>
                <a:lnTo>
                  <a:pt x="185" y="239"/>
                </a:lnTo>
                <a:lnTo>
                  <a:pt x="185" y="282"/>
                </a:lnTo>
                <a:lnTo>
                  <a:pt x="185" y="315"/>
                </a:lnTo>
                <a:lnTo>
                  <a:pt x="185" y="337"/>
                </a:lnTo>
                <a:lnTo>
                  <a:pt x="163" y="359"/>
                </a:lnTo>
                <a:lnTo>
                  <a:pt x="152" y="370"/>
                </a:lnTo>
                <a:lnTo>
                  <a:pt x="141" y="380"/>
                </a:lnTo>
                <a:lnTo>
                  <a:pt x="131" y="380"/>
                </a:lnTo>
                <a:lnTo>
                  <a:pt x="120" y="380"/>
                </a:lnTo>
                <a:lnTo>
                  <a:pt x="109" y="370"/>
                </a:lnTo>
                <a:lnTo>
                  <a:pt x="98" y="359"/>
                </a:lnTo>
                <a:lnTo>
                  <a:pt x="87" y="337"/>
                </a:lnTo>
                <a:lnTo>
                  <a:pt x="76" y="304"/>
                </a:lnTo>
                <a:lnTo>
                  <a:pt x="65" y="272"/>
                </a:lnTo>
                <a:lnTo>
                  <a:pt x="54" y="239"/>
                </a:lnTo>
                <a:lnTo>
                  <a:pt x="33" y="195"/>
                </a:lnTo>
                <a:lnTo>
                  <a:pt x="22" y="152"/>
                </a:lnTo>
                <a:lnTo>
                  <a:pt x="11" y="108"/>
                </a:lnTo>
                <a:lnTo>
                  <a:pt x="11" y="76"/>
                </a:lnTo>
                <a:lnTo>
                  <a:pt x="0" y="54"/>
                </a:lnTo>
                <a:lnTo>
                  <a:pt x="0" y="32"/>
                </a:lnTo>
                <a:lnTo>
                  <a:pt x="0" y="1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76" y="21"/>
                </a:lnTo>
                <a:lnTo>
                  <a:pt x="109" y="43"/>
                </a:lnTo>
                <a:lnTo>
                  <a:pt x="131" y="76"/>
                </a:lnTo>
                <a:lnTo>
                  <a:pt x="152" y="119"/>
                </a:lnTo>
                <a:lnTo>
                  <a:pt x="174" y="163"/>
                </a:lnTo>
                <a:lnTo>
                  <a:pt x="185" y="20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1" name="Freeform 35"/>
          <p:cNvSpPr>
            <a:spLocks noChangeArrowheads="1"/>
          </p:cNvSpPr>
          <p:nvPr/>
        </p:nvSpPr>
        <p:spPr bwMode="auto">
          <a:xfrm>
            <a:off x="6348413" y="2039938"/>
            <a:ext cx="550862" cy="1189037"/>
          </a:xfrm>
          <a:custGeom>
            <a:avLst/>
            <a:gdLst>
              <a:gd name="T0" fmla="*/ 130 w 869"/>
              <a:gd name="T1" fmla="*/ 1806 h 1872"/>
              <a:gd name="T2" fmla="*/ 76 w 869"/>
              <a:gd name="T3" fmla="*/ 1850 h 1872"/>
              <a:gd name="T4" fmla="*/ 43 w 869"/>
              <a:gd name="T5" fmla="*/ 1872 h 1872"/>
              <a:gd name="T6" fmla="*/ 10 w 869"/>
              <a:gd name="T7" fmla="*/ 1872 h 1872"/>
              <a:gd name="T8" fmla="*/ 0 w 869"/>
              <a:gd name="T9" fmla="*/ 1850 h 1872"/>
              <a:gd name="T10" fmla="*/ 10 w 869"/>
              <a:gd name="T11" fmla="*/ 1828 h 1872"/>
              <a:gd name="T12" fmla="*/ 32 w 869"/>
              <a:gd name="T13" fmla="*/ 1796 h 1872"/>
              <a:gd name="T14" fmla="*/ 65 w 869"/>
              <a:gd name="T15" fmla="*/ 1741 h 1872"/>
              <a:gd name="T16" fmla="*/ 108 w 869"/>
              <a:gd name="T17" fmla="*/ 1698 h 1872"/>
              <a:gd name="T18" fmla="*/ 163 w 869"/>
              <a:gd name="T19" fmla="*/ 1632 h 1872"/>
              <a:gd name="T20" fmla="*/ 228 w 869"/>
              <a:gd name="T21" fmla="*/ 1545 h 1872"/>
              <a:gd name="T22" fmla="*/ 282 w 869"/>
              <a:gd name="T23" fmla="*/ 1458 h 1872"/>
              <a:gd name="T24" fmla="*/ 347 w 869"/>
              <a:gd name="T25" fmla="*/ 1360 h 1872"/>
              <a:gd name="T26" fmla="*/ 413 w 869"/>
              <a:gd name="T27" fmla="*/ 1251 h 1872"/>
              <a:gd name="T28" fmla="*/ 478 w 869"/>
              <a:gd name="T29" fmla="*/ 1121 h 1872"/>
              <a:gd name="T30" fmla="*/ 532 w 869"/>
              <a:gd name="T31" fmla="*/ 990 h 1872"/>
              <a:gd name="T32" fmla="*/ 619 w 869"/>
              <a:gd name="T33" fmla="*/ 729 h 1872"/>
              <a:gd name="T34" fmla="*/ 674 w 869"/>
              <a:gd name="T35" fmla="*/ 468 h 1872"/>
              <a:gd name="T36" fmla="*/ 695 w 869"/>
              <a:gd name="T37" fmla="*/ 348 h 1872"/>
              <a:gd name="T38" fmla="*/ 706 w 869"/>
              <a:gd name="T39" fmla="*/ 250 h 1872"/>
              <a:gd name="T40" fmla="*/ 717 w 869"/>
              <a:gd name="T41" fmla="*/ 174 h 1872"/>
              <a:gd name="T42" fmla="*/ 706 w 869"/>
              <a:gd name="T43" fmla="*/ 109 h 1872"/>
              <a:gd name="T44" fmla="*/ 706 w 869"/>
              <a:gd name="T45" fmla="*/ 65 h 1872"/>
              <a:gd name="T46" fmla="*/ 706 w 869"/>
              <a:gd name="T47" fmla="*/ 33 h 1872"/>
              <a:gd name="T48" fmla="*/ 717 w 869"/>
              <a:gd name="T49" fmla="*/ 11 h 1872"/>
              <a:gd name="T50" fmla="*/ 728 w 869"/>
              <a:gd name="T51" fmla="*/ 0 h 1872"/>
              <a:gd name="T52" fmla="*/ 793 w 869"/>
              <a:gd name="T53" fmla="*/ 11 h 1872"/>
              <a:gd name="T54" fmla="*/ 869 w 869"/>
              <a:gd name="T55" fmla="*/ 33 h 1872"/>
              <a:gd name="T56" fmla="*/ 858 w 869"/>
              <a:gd name="T57" fmla="*/ 76 h 1872"/>
              <a:gd name="T58" fmla="*/ 858 w 869"/>
              <a:gd name="T59" fmla="*/ 141 h 1872"/>
              <a:gd name="T60" fmla="*/ 848 w 869"/>
              <a:gd name="T61" fmla="*/ 228 h 1872"/>
              <a:gd name="T62" fmla="*/ 848 w 869"/>
              <a:gd name="T63" fmla="*/ 337 h 1872"/>
              <a:gd name="T64" fmla="*/ 826 w 869"/>
              <a:gd name="T65" fmla="*/ 457 h 1872"/>
              <a:gd name="T66" fmla="*/ 804 w 869"/>
              <a:gd name="T67" fmla="*/ 588 h 1872"/>
              <a:gd name="T68" fmla="*/ 771 w 869"/>
              <a:gd name="T69" fmla="*/ 729 h 1872"/>
              <a:gd name="T70" fmla="*/ 695 w 869"/>
              <a:gd name="T71" fmla="*/ 958 h 1872"/>
              <a:gd name="T72" fmla="*/ 630 w 869"/>
              <a:gd name="T73" fmla="*/ 1110 h 1872"/>
              <a:gd name="T74" fmla="*/ 565 w 869"/>
              <a:gd name="T75" fmla="*/ 1241 h 1872"/>
              <a:gd name="T76" fmla="*/ 489 w 869"/>
              <a:gd name="T77" fmla="*/ 1371 h 1872"/>
              <a:gd name="T78" fmla="*/ 413 w 869"/>
              <a:gd name="T79" fmla="*/ 1480 h 1872"/>
              <a:gd name="T80" fmla="*/ 337 w 869"/>
              <a:gd name="T81" fmla="*/ 1589 h 1872"/>
              <a:gd name="T82" fmla="*/ 260 w 869"/>
              <a:gd name="T83" fmla="*/ 1676 h 1872"/>
              <a:gd name="T84" fmla="*/ 184 w 869"/>
              <a:gd name="T85" fmla="*/ 1752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9" h="1872">
                <a:moveTo>
                  <a:pt x="152" y="1774"/>
                </a:moveTo>
                <a:lnTo>
                  <a:pt x="130" y="1806"/>
                </a:lnTo>
                <a:lnTo>
                  <a:pt x="97" y="1828"/>
                </a:lnTo>
                <a:lnTo>
                  <a:pt x="76" y="1850"/>
                </a:lnTo>
                <a:lnTo>
                  <a:pt x="54" y="1861"/>
                </a:lnTo>
                <a:lnTo>
                  <a:pt x="43" y="1872"/>
                </a:lnTo>
                <a:lnTo>
                  <a:pt x="21" y="1872"/>
                </a:lnTo>
                <a:lnTo>
                  <a:pt x="10" y="1872"/>
                </a:lnTo>
                <a:lnTo>
                  <a:pt x="0" y="1861"/>
                </a:lnTo>
                <a:lnTo>
                  <a:pt x="0" y="1850"/>
                </a:lnTo>
                <a:lnTo>
                  <a:pt x="0" y="1839"/>
                </a:lnTo>
                <a:lnTo>
                  <a:pt x="10" y="1828"/>
                </a:lnTo>
                <a:lnTo>
                  <a:pt x="21" y="1806"/>
                </a:lnTo>
                <a:lnTo>
                  <a:pt x="32" y="1796"/>
                </a:lnTo>
                <a:lnTo>
                  <a:pt x="43" y="1774"/>
                </a:lnTo>
                <a:lnTo>
                  <a:pt x="65" y="1741"/>
                </a:lnTo>
                <a:lnTo>
                  <a:pt x="87" y="1719"/>
                </a:lnTo>
                <a:lnTo>
                  <a:pt x="108" y="1698"/>
                </a:lnTo>
                <a:lnTo>
                  <a:pt x="141" y="1665"/>
                </a:lnTo>
                <a:lnTo>
                  <a:pt x="163" y="1632"/>
                </a:lnTo>
                <a:lnTo>
                  <a:pt x="195" y="1589"/>
                </a:lnTo>
                <a:lnTo>
                  <a:pt x="228" y="1545"/>
                </a:lnTo>
                <a:lnTo>
                  <a:pt x="250" y="1502"/>
                </a:lnTo>
                <a:lnTo>
                  <a:pt x="282" y="1458"/>
                </a:lnTo>
                <a:lnTo>
                  <a:pt x="315" y="1415"/>
                </a:lnTo>
                <a:lnTo>
                  <a:pt x="347" y="1360"/>
                </a:lnTo>
                <a:lnTo>
                  <a:pt x="380" y="1306"/>
                </a:lnTo>
                <a:lnTo>
                  <a:pt x="413" y="1251"/>
                </a:lnTo>
                <a:lnTo>
                  <a:pt x="445" y="1186"/>
                </a:lnTo>
                <a:lnTo>
                  <a:pt x="478" y="1121"/>
                </a:lnTo>
                <a:lnTo>
                  <a:pt x="500" y="1056"/>
                </a:lnTo>
                <a:lnTo>
                  <a:pt x="532" y="990"/>
                </a:lnTo>
                <a:lnTo>
                  <a:pt x="576" y="860"/>
                </a:lnTo>
                <a:lnTo>
                  <a:pt x="619" y="729"/>
                </a:lnTo>
                <a:lnTo>
                  <a:pt x="652" y="598"/>
                </a:lnTo>
                <a:lnTo>
                  <a:pt x="674" y="468"/>
                </a:lnTo>
                <a:lnTo>
                  <a:pt x="684" y="413"/>
                </a:lnTo>
                <a:lnTo>
                  <a:pt x="695" y="348"/>
                </a:lnTo>
                <a:lnTo>
                  <a:pt x="706" y="305"/>
                </a:lnTo>
                <a:lnTo>
                  <a:pt x="706" y="250"/>
                </a:lnTo>
                <a:lnTo>
                  <a:pt x="717" y="207"/>
                </a:lnTo>
                <a:lnTo>
                  <a:pt x="717" y="174"/>
                </a:lnTo>
                <a:lnTo>
                  <a:pt x="717" y="141"/>
                </a:lnTo>
                <a:lnTo>
                  <a:pt x="706" y="109"/>
                </a:lnTo>
                <a:lnTo>
                  <a:pt x="706" y="87"/>
                </a:lnTo>
                <a:lnTo>
                  <a:pt x="706" y="65"/>
                </a:lnTo>
                <a:lnTo>
                  <a:pt x="706" y="43"/>
                </a:lnTo>
                <a:lnTo>
                  <a:pt x="706" y="33"/>
                </a:lnTo>
                <a:lnTo>
                  <a:pt x="706" y="22"/>
                </a:lnTo>
                <a:lnTo>
                  <a:pt x="717" y="11"/>
                </a:lnTo>
                <a:lnTo>
                  <a:pt x="717" y="0"/>
                </a:lnTo>
                <a:lnTo>
                  <a:pt x="728" y="0"/>
                </a:lnTo>
                <a:lnTo>
                  <a:pt x="761" y="0"/>
                </a:lnTo>
                <a:lnTo>
                  <a:pt x="793" y="11"/>
                </a:lnTo>
                <a:lnTo>
                  <a:pt x="826" y="22"/>
                </a:lnTo>
                <a:lnTo>
                  <a:pt x="869" y="33"/>
                </a:lnTo>
                <a:lnTo>
                  <a:pt x="869" y="54"/>
                </a:lnTo>
                <a:lnTo>
                  <a:pt x="858" y="76"/>
                </a:lnTo>
                <a:lnTo>
                  <a:pt x="858" y="109"/>
                </a:lnTo>
                <a:lnTo>
                  <a:pt x="858" y="141"/>
                </a:lnTo>
                <a:lnTo>
                  <a:pt x="858" y="174"/>
                </a:lnTo>
                <a:lnTo>
                  <a:pt x="848" y="228"/>
                </a:lnTo>
                <a:lnTo>
                  <a:pt x="848" y="272"/>
                </a:lnTo>
                <a:lnTo>
                  <a:pt x="848" y="337"/>
                </a:lnTo>
                <a:lnTo>
                  <a:pt x="837" y="392"/>
                </a:lnTo>
                <a:lnTo>
                  <a:pt x="826" y="457"/>
                </a:lnTo>
                <a:lnTo>
                  <a:pt x="815" y="522"/>
                </a:lnTo>
                <a:lnTo>
                  <a:pt x="804" y="588"/>
                </a:lnTo>
                <a:lnTo>
                  <a:pt x="782" y="664"/>
                </a:lnTo>
                <a:lnTo>
                  <a:pt x="771" y="729"/>
                </a:lnTo>
                <a:lnTo>
                  <a:pt x="717" y="881"/>
                </a:lnTo>
                <a:lnTo>
                  <a:pt x="695" y="958"/>
                </a:lnTo>
                <a:lnTo>
                  <a:pt x="663" y="1034"/>
                </a:lnTo>
                <a:lnTo>
                  <a:pt x="630" y="1110"/>
                </a:lnTo>
                <a:lnTo>
                  <a:pt x="597" y="1175"/>
                </a:lnTo>
                <a:lnTo>
                  <a:pt x="565" y="1241"/>
                </a:lnTo>
                <a:lnTo>
                  <a:pt x="521" y="1306"/>
                </a:lnTo>
                <a:lnTo>
                  <a:pt x="489" y="1371"/>
                </a:lnTo>
                <a:lnTo>
                  <a:pt x="456" y="1426"/>
                </a:lnTo>
                <a:lnTo>
                  <a:pt x="413" y="1480"/>
                </a:lnTo>
                <a:lnTo>
                  <a:pt x="369" y="1534"/>
                </a:lnTo>
                <a:lnTo>
                  <a:pt x="337" y="1589"/>
                </a:lnTo>
                <a:lnTo>
                  <a:pt x="293" y="1632"/>
                </a:lnTo>
                <a:lnTo>
                  <a:pt x="260" y="1676"/>
                </a:lnTo>
                <a:lnTo>
                  <a:pt x="228" y="1708"/>
                </a:lnTo>
                <a:lnTo>
                  <a:pt x="184" y="1752"/>
                </a:lnTo>
                <a:lnTo>
                  <a:pt x="152" y="17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4" name="Freeform 38"/>
          <p:cNvSpPr>
            <a:spLocks noChangeArrowheads="1"/>
          </p:cNvSpPr>
          <p:nvPr/>
        </p:nvSpPr>
        <p:spPr bwMode="auto">
          <a:xfrm>
            <a:off x="6754813" y="2586038"/>
            <a:ext cx="82550" cy="595312"/>
          </a:xfrm>
          <a:custGeom>
            <a:avLst/>
            <a:gdLst>
              <a:gd name="T0" fmla="*/ 130 w 130"/>
              <a:gd name="T1" fmla="*/ 0 h 936"/>
              <a:gd name="T2" fmla="*/ 130 w 130"/>
              <a:gd name="T3" fmla="*/ 98 h 936"/>
              <a:gd name="T4" fmla="*/ 130 w 130"/>
              <a:gd name="T5" fmla="*/ 206 h 936"/>
              <a:gd name="T6" fmla="*/ 130 w 130"/>
              <a:gd name="T7" fmla="*/ 293 h 936"/>
              <a:gd name="T8" fmla="*/ 130 w 130"/>
              <a:gd name="T9" fmla="*/ 381 h 936"/>
              <a:gd name="T10" fmla="*/ 130 w 130"/>
              <a:gd name="T11" fmla="*/ 457 h 936"/>
              <a:gd name="T12" fmla="*/ 130 w 130"/>
              <a:gd name="T13" fmla="*/ 533 h 936"/>
              <a:gd name="T14" fmla="*/ 130 w 130"/>
              <a:gd name="T15" fmla="*/ 598 h 936"/>
              <a:gd name="T16" fmla="*/ 130 w 130"/>
              <a:gd name="T17" fmla="*/ 663 h 936"/>
              <a:gd name="T18" fmla="*/ 130 w 130"/>
              <a:gd name="T19" fmla="*/ 718 h 936"/>
              <a:gd name="T20" fmla="*/ 130 w 130"/>
              <a:gd name="T21" fmla="*/ 761 h 936"/>
              <a:gd name="T22" fmla="*/ 130 w 130"/>
              <a:gd name="T23" fmla="*/ 805 h 936"/>
              <a:gd name="T24" fmla="*/ 130 w 130"/>
              <a:gd name="T25" fmla="*/ 838 h 936"/>
              <a:gd name="T26" fmla="*/ 130 w 130"/>
              <a:gd name="T27" fmla="*/ 870 h 936"/>
              <a:gd name="T28" fmla="*/ 130 w 130"/>
              <a:gd name="T29" fmla="*/ 892 h 936"/>
              <a:gd name="T30" fmla="*/ 130 w 130"/>
              <a:gd name="T31" fmla="*/ 914 h 936"/>
              <a:gd name="T32" fmla="*/ 120 w 130"/>
              <a:gd name="T33" fmla="*/ 914 h 936"/>
              <a:gd name="T34" fmla="*/ 120 w 130"/>
              <a:gd name="T35" fmla="*/ 925 h 936"/>
              <a:gd name="T36" fmla="*/ 120 w 130"/>
              <a:gd name="T37" fmla="*/ 936 h 936"/>
              <a:gd name="T38" fmla="*/ 109 w 130"/>
              <a:gd name="T39" fmla="*/ 936 h 936"/>
              <a:gd name="T40" fmla="*/ 98 w 130"/>
              <a:gd name="T41" fmla="*/ 936 h 936"/>
              <a:gd name="T42" fmla="*/ 87 w 130"/>
              <a:gd name="T43" fmla="*/ 936 h 936"/>
              <a:gd name="T44" fmla="*/ 76 w 130"/>
              <a:gd name="T45" fmla="*/ 925 h 936"/>
              <a:gd name="T46" fmla="*/ 65 w 130"/>
              <a:gd name="T47" fmla="*/ 914 h 936"/>
              <a:gd name="T48" fmla="*/ 54 w 130"/>
              <a:gd name="T49" fmla="*/ 903 h 936"/>
              <a:gd name="T50" fmla="*/ 33 w 130"/>
              <a:gd name="T51" fmla="*/ 881 h 936"/>
              <a:gd name="T52" fmla="*/ 22 w 130"/>
              <a:gd name="T53" fmla="*/ 859 h 936"/>
              <a:gd name="T54" fmla="*/ 11 w 130"/>
              <a:gd name="T55" fmla="*/ 838 h 936"/>
              <a:gd name="T56" fmla="*/ 11 w 130"/>
              <a:gd name="T57" fmla="*/ 816 h 936"/>
              <a:gd name="T58" fmla="*/ 11 w 130"/>
              <a:gd name="T59" fmla="*/ 805 h 936"/>
              <a:gd name="T60" fmla="*/ 11 w 130"/>
              <a:gd name="T61" fmla="*/ 783 h 936"/>
              <a:gd name="T62" fmla="*/ 22 w 130"/>
              <a:gd name="T63" fmla="*/ 761 h 936"/>
              <a:gd name="T64" fmla="*/ 22 w 130"/>
              <a:gd name="T65" fmla="*/ 729 h 936"/>
              <a:gd name="T66" fmla="*/ 22 w 130"/>
              <a:gd name="T67" fmla="*/ 685 h 936"/>
              <a:gd name="T68" fmla="*/ 33 w 130"/>
              <a:gd name="T69" fmla="*/ 631 h 936"/>
              <a:gd name="T70" fmla="*/ 33 w 130"/>
              <a:gd name="T71" fmla="*/ 576 h 936"/>
              <a:gd name="T72" fmla="*/ 33 w 130"/>
              <a:gd name="T73" fmla="*/ 522 h 936"/>
              <a:gd name="T74" fmla="*/ 43 w 130"/>
              <a:gd name="T75" fmla="*/ 391 h 936"/>
              <a:gd name="T76" fmla="*/ 33 w 130"/>
              <a:gd name="T77" fmla="*/ 261 h 936"/>
              <a:gd name="T78" fmla="*/ 22 w 130"/>
              <a:gd name="T79" fmla="*/ 130 h 936"/>
              <a:gd name="T80" fmla="*/ 0 w 130"/>
              <a:gd name="T81" fmla="*/ 0 h 936"/>
              <a:gd name="T82" fmla="*/ 130 w 130"/>
              <a:gd name="T83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0" h="936">
                <a:moveTo>
                  <a:pt x="130" y="0"/>
                </a:moveTo>
                <a:lnTo>
                  <a:pt x="130" y="98"/>
                </a:lnTo>
                <a:lnTo>
                  <a:pt x="130" y="206"/>
                </a:lnTo>
                <a:lnTo>
                  <a:pt x="130" y="293"/>
                </a:lnTo>
                <a:lnTo>
                  <a:pt x="130" y="381"/>
                </a:lnTo>
                <a:lnTo>
                  <a:pt x="130" y="457"/>
                </a:lnTo>
                <a:lnTo>
                  <a:pt x="130" y="533"/>
                </a:lnTo>
                <a:lnTo>
                  <a:pt x="130" y="598"/>
                </a:lnTo>
                <a:lnTo>
                  <a:pt x="130" y="663"/>
                </a:lnTo>
                <a:lnTo>
                  <a:pt x="130" y="718"/>
                </a:lnTo>
                <a:lnTo>
                  <a:pt x="130" y="761"/>
                </a:lnTo>
                <a:lnTo>
                  <a:pt x="130" y="805"/>
                </a:lnTo>
                <a:lnTo>
                  <a:pt x="130" y="838"/>
                </a:lnTo>
                <a:lnTo>
                  <a:pt x="130" y="870"/>
                </a:lnTo>
                <a:lnTo>
                  <a:pt x="130" y="892"/>
                </a:lnTo>
                <a:lnTo>
                  <a:pt x="130" y="914"/>
                </a:lnTo>
                <a:lnTo>
                  <a:pt x="120" y="914"/>
                </a:lnTo>
                <a:lnTo>
                  <a:pt x="120" y="925"/>
                </a:lnTo>
                <a:lnTo>
                  <a:pt x="120" y="936"/>
                </a:lnTo>
                <a:lnTo>
                  <a:pt x="109" y="936"/>
                </a:lnTo>
                <a:lnTo>
                  <a:pt x="98" y="936"/>
                </a:lnTo>
                <a:lnTo>
                  <a:pt x="87" y="936"/>
                </a:lnTo>
                <a:lnTo>
                  <a:pt x="76" y="925"/>
                </a:lnTo>
                <a:lnTo>
                  <a:pt x="65" y="914"/>
                </a:lnTo>
                <a:lnTo>
                  <a:pt x="54" y="903"/>
                </a:lnTo>
                <a:lnTo>
                  <a:pt x="33" y="881"/>
                </a:lnTo>
                <a:lnTo>
                  <a:pt x="22" y="859"/>
                </a:lnTo>
                <a:lnTo>
                  <a:pt x="11" y="838"/>
                </a:lnTo>
                <a:lnTo>
                  <a:pt x="11" y="816"/>
                </a:lnTo>
                <a:lnTo>
                  <a:pt x="11" y="805"/>
                </a:lnTo>
                <a:lnTo>
                  <a:pt x="11" y="783"/>
                </a:lnTo>
                <a:lnTo>
                  <a:pt x="22" y="761"/>
                </a:lnTo>
                <a:lnTo>
                  <a:pt x="22" y="729"/>
                </a:lnTo>
                <a:lnTo>
                  <a:pt x="22" y="685"/>
                </a:lnTo>
                <a:lnTo>
                  <a:pt x="33" y="631"/>
                </a:lnTo>
                <a:lnTo>
                  <a:pt x="33" y="576"/>
                </a:lnTo>
                <a:lnTo>
                  <a:pt x="33" y="522"/>
                </a:lnTo>
                <a:lnTo>
                  <a:pt x="43" y="391"/>
                </a:lnTo>
                <a:lnTo>
                  <a:pt x="33" y="261"/>
                </a:lnTo>
                <a:lnTo>
                  <a:pt x="22" y="130"/>
                </a:lnTo>
                <a:lnTo>
                  <a:pt x="0" y="0"/>
                </a:lnTo>
                <a:lnTo>
                  <a:pt x="13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5" name="Freeform 39"/>
          <p:cNvSpPr>
            <a:spLocks noChangeArrowheads="1"/>
          </p:cNvSpPr>
          <p:nvPr/>
        </p:nvSpPr>
        <p:spPr bwMode="auto">
          <a:xfrm>
            <a:off x="6816725" y="2462213"/>
            <a:ext cx="779463" cy="855662"/>
          </a:xfrm>
          <a:custGeom>
            <a:avLst/>
            <a:gdLst>
              <a:gd name="T0" fmla="*/ 761 w 1228"/>
              <a:gd name="T1" fmla="*/ 1066 h 1349"/>
              <a:gd name="T2" fmla="*/ 739 w 1228"/>
              <a:gd name="T3" fmla="*/ 1023 h 1349"/>
              <a:gd name="T4" fmla="*/ 750 w 1228"/>
              <a:gd name="T5" fmla="*/ 1001 h 1349"/>
              <a:gd name="T6" fmla="*/ 793 w 1228"/>
              <a:gd name="T7" fmla="*/ 1001 h 1349"/>
              <a:gd name="T8" fmla="*/ 859 w 1228"/>
              <a:gd name="T9" fmla="*/ 1023 h 1349"/>
              <a:gd name="T10" fmla="*/ 924 w 1228"/>
              <a:gd name="T11" fmla="*/ 1023 h 1349"/>
              <a:gd name="T12" fmla="*/ 946 w 1228"/>
              <a:gd name="T13" fmla="*/ 990 h 1349"/>
              <a:gd name="T14" fmla="*/ 967 w 1228"/>
              <a:gd name="T15" fmla="*/ 914 h 1349"/>
              <a:gd name="T16" fmla="*/ 989 w 1228"/>
              <a:gd name="T17" fmla="*/ 805 h 1349"/>
              <a:gd name="T18" fmla="*/ 1000 w 1228"/>
              <a:gd name="T19" fmla="*/ 664 h 1349"/>
              <a:gd name="T20" fmla="*/ 1000 w 1228"/>
              <a:gd name="T21" fmla="*/ 402 h 1349"/>
              <a:gd name="T22" fmla="*/ 1000 w 1228"/>
              <a:gd name="T23" fmla="*/ 272 h 1349"/>
              <a:gd name="T24" fmla="*/ 989 w 1228"/>
              <a:gd name="T25" fmla="*/ 196 h 1349"/>
              <a:gd name="T26" fmla="*/ 946 w 1228"/>
              <a:gd name="T27" fmla="*/ 141 h 1349"/>
              <a:gd name="T28" fmla="*/ 880 w 1228"/>
              <a:gd name="T29" fmla="*/ 141 h 1349"/>
              <a:gd name="T30" fmla="*/ 815 w 1228"/>
              <a:gd name="T31" fmla="*/ 141 h 1349"/>
              <a:gd name="T32" fmla="*/ 696 w 1228"/>
              <a:gd name="T33" fmla="*/ 163 h 1349"/>
              <a:gd name="T34" fmla="*/ 522 w 1228"/>
              <a:gd name="T35" fmla="*/ 196 h 1349"/>
              <a:gd name="T36" fmla="*/ 293 w 1228"/>
              <a:gd name="T37" fmla="*/ 228 h 1349"/>
              <a:gd name="T38" fmla="*/ 0 w 1228"/>
              <a:gd name="T39" fmla="*/ 283 h 1349"/>
              <a:gd name="T40" fmla="*/ 87 w 1228"/>
              <a:gd name="T41" fmla="*/ 185 h 1349"/>
              <a:gd name="T42" fmla="*/ 261 w 1228"/>
              <a:gd name="T43" fmla="*/ 163 h 1349"/>
              <a:gd name="T44" fmla="*/ 489 w 1228"/>
              <a:gd name="T45" fmla="*/ 119 h 1349"/>
              <a:gd name="T46" fmla="*/ 609 w 1228"/>
              <a:gd name="T47" fmla="*/ 98 h 1349"/>
              <a:gd name="T48" fmla="*/ 706 w 1228"/>
              <a:gd name="T49" fmla="*/ 76 h 1349"/>
              <a:gd name="T50" fmla="*/ 772 w 1228"/>
              <a:gd name="T51" fmla="*/ 54 h 1349"/>
              <a:gd name="T52" fmla="*/ 826 w 1228"/>
              <a:gd name="T53" fmla="*/ 43 h 1349"/>
              <a:gd name="T54" fmla="*/ 859 w 1228"/>
              <a:gd name="T55" fmla="*/ 11 h 1349"/>
              <a:gd name="T56" fmla="*/ 913 w 1228"/>
              <a:gd name="T57" fmla="*/ 0 h 1349"/>
              <a:gd name="T58" fmla="*/ 967 w 1228"/>
              <a:gd name="T59" fmla="*/ 22 h 1349"/>
              <a:gd name="T60" fmla="*/ 1033 w 1228"/>
              <a:gd name="T61" fmla="*/ 43 h 1349"/>
              <a:gd name="T62" fmla="*/ 1120 w 1228"/>
              <a:gd name="T63" fmla="*/ 87 h 1349"/>
              <a:gd name="T64" fmla="*/ 1185 w 1228"/>
              <a:gd name="T65" fmla="*/ 130 h 1349"/>
              <a:gd name="T66" fmla="*/ 1217 w 1228"/>
              <a:gd name="T67" fmla="*/ 163 h 1349"/>
              <a:gd name="T68" fmla="*/ 1217 w 1228"/>
              <a:gd name="T69" fmla="*/ 207 h 1349"/>
              <a:gd name="T70" fmla="*/ 1185 w 1228"/>
              <a:gd name="T71" fmla="*/ 239 h 1349"/>
              <a:gd name="T72" fmla="*/ 1174 w 1228"/>
              <a:gd name="T73" fmla="*/ 304 h 1349"/>
              <a:gd name="T74" fmla="*/ 1163 w 1228"/>
              <a:gd name="T75" fmla="*/ 424 h 1349"/>
              <a:gd name="T76" fmla="*/ 1152 w 1228"/>
              <a:gd name="T77" fmla="*/ 696 h 1349"/>
              <a:gd name="T78" fmla="*/ 1130 w 1228"/>
              <a:gd name="T79" fmla="*/ 968 h 1349"/>
              <a:gd name="T80" fmla="*/ 1098 w 1228"/>
              <a:gd name="T81" fmla="*/ 1099 h 1349"/>
              <a:gd name="T82" fmla="*/ 1043 w 1228"/>
              <a:gd name="T83" fmla="*/ 1208 h 1349"/>
              <a:gd name="T84" fmla="*/ 989 w 1228"/>
              <a:gd name="T85" fmla="*/ 1295 h 1349"/>
              <a:gd name="T86" fmla="*/ 946 w 1228"/>
              <a:gd name="T87" fmla="*/ 1338 h 1349"/>
              <a:gd name="T88" fmla="*/ 902 w 1228"/>
              <a:gd name="T89" fmla="*/ 1338 h 1349"/>
              <a:gd name="T90" fmla="*/ 859 w 1228"/>
              <a:gd name="T91" fmla="*/ 1306 h 1349"/>
              <a:gd name="T92" fmla="*/ 859 w 1228"/>
              <a:gd name="T93" fmla="*/ 1262 h 1349"/>
              <a:gd name="T94" fmla="*/ 859 w 1228"/>
              <a:gd name="T95" fmla="*/ 1197 h 1349"/>
              <a:gd name="T96" fmla="*/ 826 w 1228"/>
              <a:gd name="T97" fmla="*/ 1142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28" h="1349">
                <a:moveTo>
                  <a:pt x="793" y="1099"/>
                </a:moveTo>
                <a:lnTo>
                  <a:pt x="772" y="1088"/>
                </a:lnTo>
                <a:lnTo>
                  <a:pt x="761" y="1066"/>
                </a:lnTo>
                <a:lnTo>
                  <a:pt x="750" y="1044"/>
                </a:lnTo>
                <a:lnTo>
                  <a:pt x="739" y="1034"/>
                </a:lnTo>
                <a:lnTo>
                  <a:pt x="739" y="1023"/>
                </a:lnTo>
                <a:lnTo>
                  <a:pt x="739" y="1012"/>
                </a:lnTo>
                <a:lnTo>
                  <a:pt x="739" y="1001"/>
                </a:lnTo>
                <a:lnTo>
                  <a:pt x="750" y="1001"/>
                </a:lnTo>
                <a:lnTo>
                  <a:pt x="761" y="1001"/>
                </a:lnTo>
                <a:lnTo>
                  <a:pt x="783" y="1001"/>
                </a:lnTo>
                <a:lnTo>
                  <a:pt x="793" y="1001"/>
                </a:lnTo>
                <a:lnTo>
                  <a:pt x="804" y="1012"/>
                </a:lnTo>
                <a:lnTo>
                  <a:pt x="826" y="1012"/>
                </a:lnTo>
                <a:lnTo>
                  <a:pt x="859" y="1023"/>
                </a:lnTo>
                <a:lnTo>
                  <a:pt x="880" y="1034"/>
                </a:lnTo>
                <a:lnTo>
                  <a:pt x="913" y="1034"/>
                </a:lnTo>
                <a:lnTo>
                  <a:pt x="924" y="1023"/>
                </a:lnTo>
                <a:lnTo>
                  <a:pt x="935" y="1012"/>
                </a:lnTo>
                <a:lnTo>
                  <a:pt x="935" y="1001"/>
                </a:lnTo>
                <a:lnTo>
                  <a:pt x="946" y="990"/>
                </a:lnTo>
                <a:lnTo>
                  <a:pt x="957" y="968"/>
                </a:lnTo>
                <a:lnTo>
                  <a:pt x="957" y="947"/>
                </a:lnTo>
                <a:lnTo>
                  <a:pt x="967" y="914"/>
                </a:lnTo>
                <a:lnTo>
                  <a:pt x="978" y="881"/>
                </a:lnTo>
                <a:lnTo>
                  <a:pt x="978" y="838"/>
                </a:lnTo>
                <a:lnTo>
                  <a:pt x="989" y="805"/>
                </a:lnTo>
                <a:lnTo>
                  <a:pt x="989" y="762"/>
                </a:lnTo>
                <a:lnTo>
                  <a:pt x="1000" y="718"/>
                </a:lnTo>
                <a:lnTo>
                  <a:pt x="1000" y="664"/>
                </a:lnTo>
                <a:lnTo>
                  <a:pt x="1000" y="566"/>
                </a:lnTo>
                <a:lnTo>
                  <a:pt x="1000" y="457"/>
                </a:lnTo>
                <a:lnTo>
                  <a:pt x="1000" y="402"/>
                </a:lnTo>
                <a:lnTo>
                  <a:pt x="1000" y="359"/>
                </a:lnTo>
                <a:lnTo>
                  <a:pt x="1000" y="315"/>
                </a:lnTo>
                <a:lnTo>
                  <a:pt x="1000" y="272"/>
                </a:lnTo>
                <a:lnTo>
                  <a:pt x="1000" y="239"/>
                </a:lnTo>
                <a:lnTo>
                  <a:pt x="989" y="217"/>
                </a:lnTo>
                <a:lnTo>
                  <a:pt x="989" y="196"/>
                </a:lnTo>
                <a:lnTo>
                  <a:pt x="978" y="185"/>
                </a:lnTo>
                <a:lnTo>
                  <a:pt x="967" y="163"/>
                </a:lnTo>
                <a:lnTo>
                  <a:pt x="946" y="141"/>
                </a:lnTo>
                <a:lnTo>
                  <a:pt x="924" y="141"/>
                </a:lnTo>
                <a:lnTo>
                  <a:pt x="891" y="141"/>
                </a:lnTo>
                <a:lnTo>
                  <a:pt x="880" y="141"/>
                </a:lnTo>
                <a:lnTo>
                  <a:pt x="870" y="141"/>
                </a:lnTo>
                <a:lnTo>
                  <a:pt x="848" y="141"/>
                </a:lnTo>
                <a:lnTo>
                  <a:pt x="815" y="141"/>
                </a:lnTo>
                <a:lnTo>
                  <a:pt x="783" y="152"/>
                </a:lnTo>
                <a:lnTo>
                  <a:pt x="739" y="152"/>
                </a:lnTo>
                <a:lnTo>
                  <a:pt x="696" y="163"/>
                </a:lnTo>
                <a:lnTo>
                  <a:pt x="641" y="174"/>
                </a:lnTo>
                <a:lnTo>
                  <a:pt x="587" y="185"/>
                </a:lnTo>
                <a:lnTo>
                  <a:pt x="522" y="196"/>
                </a:lnTo>
                <a:lnTo>
                  <a:pt x="446" y="207"/>
                </a:lnTo>
                <a:lnTo>
                  <a:pt x="369" y="217"/>
                </a:lnTo>
                <a:lnTo>
                  <a:pt x="293" y="228"/>
                </a:lnTo>
                <a:lnTo>
                  <a:pt x="196" y="250"/>
                </a:lnTo>
                <a:lnTo>
                  <a:pt x="109" y="261"/>
                </a:lnTo>
                <a:lnTo>
                  <a:pt x="0" y="283"/>
                </a:lnTo>
                <a:lnTo>
                  <a:pt x="0" y="196"/>
                </a:lnTo>
                <a:lnTo>
                  <a:pt x="43" y="196"/>
                </a:lnTo>
                <a:lnTo>
                  <a:pt x="87" y="185"/>
                </a:lnTo>
                <a:lnTo>
                  <a:pt x="141" y="185"/>
                </a:lnTo>
                <a:lnTo>
                  <a:pt x="196" y="174"/>
                </a:lnTo>
                <a:lnTo>
                  <a:pt x="261" y="163"/>
                </a:lnTo>
                <a:lnTo>
                  <a:pt x="337" y="152"/>
                </a:lnTo>
                <a:lnTo>
                  <a:pt x="413" y="141"/>
                </a:lnTo>
                <a:lnTo>
                  <a:pt x="489" y="119"/>
                </a:lnTo>
                <a:lnTo>
                  <a:pt x="533" y="119"/>
                </a:lnTo>
                <a:lnTo>
                  <a:pt x="576" y="109"/>
                </a:lnTo>
                <a:lnTo>
                  <a:pt x="609" y="98"/>
                </a:lnTo>
                <a:lnTo>
                  <a:pt x="641" y="87"/>
                </a:lnTo>
                <a:lnTo>
                  <a:pt x="674" y="87"/>
                </a:lnTo>
                <a:lnTo>
                  <a:pt x="706" y="76"/>
                </a:lnTo>
                <a:lnTo>
                  <a:pt x="728" y="76"/>
                </a:lnTo>
                <a:lnTo>
                  <a:pt x="750" y="65"/>
                </a:lnTo>
                <a:lnTo>
                  <a:pt x="772" y="54"/>
                </a:lnTo>
                <a:lnTo>
                  <a:pt x="793" y="54"/>
                </a:lnTo>
                <a:lnTo>
                  <a:pt x="804" y="43"/>
                </a:lnTo>
                <a:lnTo>
                  <a:pt x="826" y="43"/>
                </a:lnTo>
                <a:lnTo>
                  <a:pt x="837" y="32"/>
                </a:lnTo>
                <a:lnTo>
                  <a:pt x="848" y="22"/>
                </a:lnTo>
                <a:lnTo>
                  <a:pt x="859" y="11"/>
                </a:lnTo>
                <a:lnTo>
                  <a:pt x="870" y="11"/>
                </a:lnTo>
                <a:lnTo>
                  <a:pt x="891" y="0"/>
                </a:lnTo>
                <a:lnTo>
                  <a:pt x="913" y="0"/>
                </a:lnTo>
                <a:lnTo>
                  <a:pt x="935" y="0"/>
                </a:lnTo>
                <a:lnTo>
                  <a:pt x="946" y="11"/>
                </a:lnTo>
                <a:lnTo>
                  <a:pt x="967" y="22"/>
                </a:lnTo>
                <a:lnTo>
                  <a:pt x="989" y="22"/>
                </a:lnTo>
                <a:lnTo>
                  <a:pt x="1011" y="32"/>
                </a:lnTo>
                <a:lnTo>
                  <a:pt x="1033" y="43"/>
                </a:lnTo>
                <a:lnTo>
                  <a:pt x="1065" y="54"/>
                </a:lnTo>
                <a:lnTo>
                  <a:pt x="1098" y="65"/>
                </a:lnTo>
                <a:lnTo>
                  <a:pt x="1120" y="87"/>
                </a:lnTo>
                <a:lnTo>
                  <a:pt x="1141" y="98"/>
                </a:lnTo>
                <a:lnTo>
                  <a:pt x="1163" y="119"/>
                </a:lnTo>
                <a:lnTo>
                  <a:pt x="1185" y="130"/>
                </a:lnTo>
                <a:lnTo>
                  <a:pt x="1196" y="141"/>
                </a:lnTo>
                <a:lnTo>
                  <a:pt x="1217" y="152"/>
                </a:lnTo>
                <a:lnTo>
                  <a:pt x="1217" y="163"/>
                </a:lnTo>
                <a:lnTo>
                  <a:pt x="1228" y="174"/>
                </a:lnTo>
                <a:lnTo>
                  <a:pt x="1228" y="185"/>
                </a:lnTo>
                <a:lnTo>
                  <a:pt x="1217" y="207"/>
                </a:lnTo>
                <a:lnTo>
                  <a:pt x="1207" y="217"/>
                </a:lnTo>
                <a:lnTo>
                  <a:pt x="1196" y="228"/>
                </a:lnTo>
                <a:lnTo>
                  <a:pt x="1185" y="239"/>
                </a:lnTo>
                <a:lnTo>
                  <a:pt x="1185" y="250"/>
                </a:lnTo>
                <a:lnTo>
                  <a:pt x="1174" y="272"/>
                </a:lnTo>
                <a:lnTo>
                  <a:pt x="1174" y="304"/>
                </a:lnTo>
                <a:lnTo>
                  <a:pt x="1163" y="337"/>
                </a:lnTo>
                <a:lnTo>
                  <a:pt x="1163" y="381"/>
                </a:lnTo>
                <a:lnTo>
                  <a:pt x="1163" y="424"/>
                </a:lnTo>
                <a:lnTo>
                  <a:pt x="1163" y="479"/>
                </a:lnTo>
                <a:lnTo>
                  <a:pt x="1163" y="587"/>
                </a:lnTo>
                <a:lnTo>
                  <a:pt x="1152" y="696"/>
                </a:lnTo>
                <a:lnTo>
                  <a:pt x="1152" y="805"/>
                </a:lnTo>
                <a:lnTo>
                  <a:pt x="1141" y="914"/>
                </a:lnTo>
                <a:lnTo>
                  <a:pt x="1130" y="968"/>
                </a:lnTo>
                <a:lnTo>
                  <a:pt x="1120" y="1012"/>
                </a:lnTo>
                <a:lnTo>
                  <a:pt x="1109" y="1055"/>
                </a:lnTo>
                <a:lnTo>
                  <a:pt x="1098" y="1099"/>
                </a:lnTo>
                <a:lnTo>
                  <a:pt x="1076" y="1142"/>
                </a:lnTo>
                <a:lnTo>
                  <a:pt x="1065" y="1175"/>
                </a:lnTo>
                <a:lnTo>
                  <a:pt x="1043" y="1208"/>
                </a:lnTo>
                <a:lnTo>
                  <a:pt x="1033" y="1240"/>
                </a:lnTo>
                <a:lnTo>
                  <a:pt x="1011" y="1273"/>
                </a:lnTo>
                <a:lnTo>
                  <a:pt x="989" y="1295"/>
                </a:lnTo>
                <a:lnTo>
                  <a:pt x="978" y="1306"/>
                </a:lnTo>
                <a:lnTo>
                  <a:pt x="957" y="1327"/>
                </a:lnTo>
                <a:lnTo>
                  <a:pt x="946" y="1338"/>
                </a:lnTo>
                <a:lnTo>
                  <a:pt x="935" y="1338"/>
                </a:lnTo>
                <a:lnTo>
                  <a:pt x="913" y="1349"/>
                </a:lnTo>
                <a:lnTo>
                  <a:pt x="902" y="1338"/>
                </a:lnTo>
                <a:lnTo>
                  <a:pt x="880" y="1327"/>
                </a:lnTo>
                <a:lnTo>
                  <a:pt x="870" y="1317"/>
                </a:lnTo>
                <a:lnTo>
                  <a:pt x="859" y="1306"/>
                </a:lnTo>
                <a:lnTo>
                  <a:pt x="859" y="1295"/>
                </a:lnTo>
                <a:lnTo>
                  <a:pt x="859" y="1284"/>
                </a:lnTo>
                <a:lnTo>
                  <a:pt x="859" y="1262"/>
                </a:lnTo>
                <a:lnTo>
                  <a:pt x="859" y="1240"/>
                </a:lnTo>
                <a:lnTo>
                  <a:pt x="859" y="1219"/>
                </a:lnTo>
                <a:lnTo>
                  <a:pt x="859" y="1197"/>
                </a:lnTo>
                <a:lnTo>
                  <a:pt x="848" y="1186"/>
                </a:lnTo>
                <a:lnTo>
                  <a:pt x="837" y="1164"/>
                </a:lnTo>
                <a:lnTo>
                  <a:pt x="826" y="1142"/>
                </a:lnTo>
                <a:lnTo>
                  <a:pt x="815" y="1121"/>
                </a:lnTo>
                <a:lnTo>
                  <a:pt x="793" y="109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6" name="Freeform 40"/>
          <p:cNvSpPr>
            <a:spLocks noChangeArrowheads="1"/>
          </p:cNvSpPr>
          <p:nvPr/>
        </p:nvSpPr>
        <p:spPr bwMode="auto">
          <a:xfrm>
            <a:off x="6969125" y="2586038"/>
            <a:ext cx="76200" cy="477837"/>
          </a:xfrm>
          <a:custGeom>
            <a:avLst/>
            <a:gdLst>
              <a:gd name="T0" fmla="*/ 0 w 120"/>
              <a:gd name="T1" fmla="*/ 0 h 751"/>
              <a:gd name="T2" fmla="*/ 120 w 120"/>
              <a:gd name="T3" fmla="*/ 0 h 751"/>
              <a:gd name="T4" fmla="*/ 120 w 120"/>
              <a:gd name="T5" fmla="*/ 65 h 751"/>
              <a:gd name="T6" fmla="*/ 120 w 120"/>
              <a:gd name="T7" fmla="*/ 130 h 751"/>
              <a:gd name="T8" fmla="*/ 120 w 120"/>
              <a:gd name="T9" fmla="*/ 196 h 751"/>
              <a:gd name="T10" fmla="*/ 120 w 120"/>
              <a:gd name="T11" fmla="*/ 250 h 751"/>
              <a:gd name="T12" fmla="*/ 120 w 120"/>
              <a:gd name="T13" fmla="*/ 315 h 751"/>
              <a:gd name="T14" fmla="*/ 120 w 120"/>
              <a:gd name="T15" fmla="*/ 359 h 751"/>
              <a:gd name="T16" fmla="*/ 120 w 120"/>
              <a:gd name="T17" fmla="*/ 402 h 751"/>
              <a:gd name="T18" fmla="*/ 120 w 120"/>
              <a:gd name="T19" fmla="*/ 446 h 751"/>
              <a:gd name="T20" fmla="*/ 120 w 120"/>
              <a:gd name="T21" fmla="*/ 489 h 751"/>
              <a:gd name="T22" fmla="*/ 120 w 120"/>
              <a:gd name="T23" fmla="*/ 522 h 751"/>
              <a:gd name="T24" fmla="*/ 120 w 120"/>
              <a:gd name="T25" fmla="*/ 555 h 751"/>
              <a:gd name="T26" fmla="*/ 120 w 120"/>
              <a:gd name="T27" fmla="*/ 587 h 751"/>
              <a:gd name="T28" fmla="*/ 120 w 120"/>
              <a:gd name="T29" fmla="*/ 609 h 751"/>
              <a:gd name="T30" fmla="*/ 109 w 120"/>
              <a:gd name="T31" fmla="*/ 631 h 751"/>
              <a:gd name="T32" fmla="*/ 109 w 120"/>
              <a:gd name="T33" fmla="*/ 642 h 751"/>
              <a:gd name="T34" fmla="*/ 109 w 120"/>
              <a:gd name="T35" fmla="*/ 653 h 751"/>
              <a:gd name="T36" fmla="*/ 109 w 120"/>
              <a:gd name="T37" fmla="*/ 674 h 751"/>
              <a:gd name="T38" fmla="*/ 98 w 120"/>
              <a:gd name="T39" fmla="*/ 696 h 751"/>
              <a:gd name="T40" fmla="*/ 98 w 120"/>
              <a:gd name="T41" fmla="*/ 707 h 751"/>
              <a:gd name="T42" fmla="*/ 98 w 120"/>
              <a:gd name="T43" fmla="*/ 729 h 751"/>
              <a:gd name="T44" fmla="*/ 87 w 120"/>
              <a:gd name="T45" fmla="*/ 729 h 751"/>
              <a:gd name="T46" fmla="*/ 87 w 120"/>
              <a:gd name="T47" fmla="*/ 740 h 751"/>
              <a:gd name="T48" fmla="*/ 76 w 120"/>
              <a:gd name="T49" fmla="*/ 751 h 751"/>
              <a:gd name="T50" fmla="*/ 65 w 120"/>
              <a:gd name="T51" fmla="*/ 751 h 751"/>
              <a:gd name="T52" fmla="*/ 65 w 120"/>
              <a:gd name="T53" fmla="*/ 740 h 751"/>
              <a:gd name="T54" fmla="*/ 54 w 120"/>
              <a:gd name="T55" fmla="*/ 729 h 751"/>
              <a:gd name="T56" fmla="*/ 54 w 120"/>
              <a:gd name="T57" fmla="*/ 718 h 751"/>
              <a:gd name="T58" fmla="*/ 43 w 120"/>
              <a:gd name="T59" fmla="*/ 696 h 751"/>
              <a:gd name="T60" fmla="*/ 43 w 120"/>
              <a:gd name="T61" fmla="*/ 674 h 751"/>
              <a:gd name="T62" fmla="*/ 43 w 120"/>
              <a:gd name="T63" fmla="*/ 653 h 751"/>
              <a:gd name="T64" fmla="*/ 33 w 120"/>
              <a:gd name="T65" fmla="*/ 631 h 751"/>
              <a:gd name="T66" fmla="*/ 33 w 120"/>
              <a:gd name="T67" fmla="*/ 609 h 751"/>
              <a:gd name="T68" fmla="*/ 33 w 120"/>
              <a:gd name="T69" fmla="*/ 576 h 751"/>
              <a:gd name="T70" fmla="*/ 33 w 120"/>
              <a:gd name="T71" fmla="*/ 544 h 751"/>
              <a:gd name="T72" fmla="*/ 33 w 120"/>
              <a:gd name="T73" fmla="*/ 500 h 751"/>
              <a:gd name="T74" fmla="*/ 33 w 120"/>
              <a:gd name="T75" fmla="*/ 468 h 751"/>
              <a:gd name="T76" fmla="*/ 33 w 120"/>
              <a:gd name="T77" fmla="*/ 413 h 751"/>
              <a:gd name="T78" fmla="*/ 22 w 120"/>
              <a:gd name="T79" fmla="*/ 326 h 751"/>
              <a:gd name="T80" fmla="*/ 11 w 120"/>
              <a:gd name="T81" fmla="*/ 217 h 751"/>
              <a:gd name="T82" fmla="*/ 11 w 120"/>
              <a:gd name="T83" fmla="*/ 108 h 751"/>
              <a:gd name="T84" fmla="*/ 0 w 120"/>
              <a:gd name="T85" fmla="*/ 0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0" h="751">
                <a:moveTo>
                  <a:pt x="0" y="0"/>
                </a:moveTo>
                <a:lnTo>
                  <a:pt x="120" y="0"/>
                </a:lnTo>
                <a:lnTo>
                  <a:pt x="120" y="65"/>
                </a:lnTo>
                <a:lnTo>
                  <a:pt x="120" y="130"/>
                </a:lnTo>
                <a:lnTo>
                  <a:pt x="120" y="196"/>
                </a:lnTo>
                <a:lnTo>
                  <a:pt x="120" y="250"/>
                </a:lnTo>
                <a:lnTo>
                  <a:pt x="120" y="315"/>
                </a:lnTo>
                <a:lnTo>
                  <a:pt x="120" y="359"/>
                </a:lnTo>
                <a:lnTo>
                  <a:pt x="120" y="402"/>
                </a:lnTo>
                <a:lnTo>
                  <a:pt x="120" y="446"/>
                </a:lnTo>
                <a:lnTo>
                  <a:pt x="120" y="489"/>
                </a:lnTo>
                <a:lnTo>
                  <a:pt x="120" y="522"/>
                </a:lnTo>
                <a:lnTo>
                  <a:pt x="120" y="555"/>
                </a:lnTo>
                <a:lnTo>
                  <a:pt x="120" y="587"/>
                </a:lnTo>
                <a:lnTo>
                  <a:pt x="120" y="609"/>
                </a:lnTo>
                <a:lnTo>
                  <a:pt x="109" y="631"/>
                </a:lnTo>
                <a:lnTo>
                  <a:pt x="109" y="642"/>
                </a:lnTo>
                <a:lnTo>
                  <a:pt x="109" y="653"/>
                </a:lnTo>
                <a:lnTo>
                  <a:pt x="109" y="674"/>
                </a:lnTo>
                <a:lnTo>
                  <a:pt x="98" y="696"/>
                </a:lnTo>
                <a:lnTo>
                  <a:pt x="98" y="707"/>
                </a:lnTo>
                <a:lnTo>
                  <a:pt x="98" y="729"/>
                </a:lnTo>
                <a:lnTo>
                  <a:pt x="87" y="729"/>
                </a:lnTo>
                <a:lnTo>
                  <a:pt x="87" y="740"/>
                </a:lnTo>
                <a:lnTo>
                  <a:pt x="76" y="751"/>
                </a:lnTo>
                <a:lnTo>
                  <a:pt x="65" y="751"/>
                </a:lnTo>
                <a:lnTo>
                  <a:pt x="65" y="740"/>
                </a:lnTo>
                <a:lnTo>
                  <a:pt x="54" y="729"/>
                </a:lnTo>
                <a:lnTo>
                  <a:pt x="54" y="718"/>
                </a:lnTo>
                <a:lnTo>
                  <a:pt x="43" y="696"/>
                </a:lnTo>
                <a:lnTo>
                  <a:pt x="43" y="674"/>
                </a:lnTo>
                <a:lnTo>
                  <a:pt x="43" y="653"/>
                </a:lnTo>
                <a:lnTo>
                  <a:pt x="33" y="631"/>
                </a:lnTo>
                <a:lnTo>
                  <a:pt x="33" y="609"/>
                </a:lnTo>
                <a:lnTo>
                  <a:pt x="33" y="576"/>
                </a:lnTo>
                <a:lnTo>
                  <a:pt x="33" y="544"/>
                </a:lnTo>
                <a:lnTo>
                  <a:pt x="33" y="500"/>
                </a:lnTo>
                <a:lnTo>
                  <a:pt x="33" y="468"/>
                </a:lnTo>
                <a:lnTo>
                  <a:pt x="33" y="413"/>
                </a:lnTo>
                <a:lnTo>
                  <a:pt x="22" y="326"/>
                </a:lnTo>
                <a:lnTo>
                  <a:pt x="11" y="217"/>
                </a:lnTo>
                <a:lnTo>
                  <a:pt x="11" y="10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7" name="Freeform 41"/>
          <p:cNvSpPr>
            <a:spLocks noChangeArrowheads="1"/>
          </p:cNvSpPr>
          <p:nvPr/>
        </p:nvSpPr>
        <p:spPr bwMode="auto">
          <a:xfrm>
            <a:off x="7162800" y="2551113"/>
            <a:ext cx="96838" cy="587375"/>
          </a:xfrm>
          <a:custGeom>
            <a:avLst/>
            <a:gdLst>
              <a:gd name="T0" fmla="*/ 22 w 153"/>
              <a:gd name="T1" fmla="*/ 806 h 925"/>
              <a:gd name="T2" fmla="*/ 11 w 153"/>
              <a:gd name="T3" fmla="*/ 729 h 925"/>
              <a:gd name="T4" fmla="*/ 11 w 153"/>
              <a:gd name="T5" fmla="*/ 653 h 925"/>
              <a:gd name="T6" fmla="*/ 11 w 153"/>
              <a:gd name="T7" fmla="*/ 566 h 925"/>
              <a:gd name="T8" fmla="*/ 22 w 153"/>
              <a:gd name="T9" fmla="*/ 468 h 925"/>
              <a:gd name="T10" fmla="*/ 22 w 153"/>
              <a:gd name="T11" fmla="*/ 425 h 925"/>
              <a:gd name="T12" fmla="*/ 22 w 153"/>
              <a:gd name="T13" fmla="*/ 370 h 925"/>
              <a:gd name="T14" fmla="*/ 22 w 153"/>
              <a:gd name="T15" fmla="*/ 316 h 925"/>
              <a:gd name="T16" fmla="*/ 22 w 153"/>
              <a:gd name="T17" fmla="*/ 261 h 925"/>
              <a:gd name="T18" fmla="*/ 11 w 153"/>
              <a:gd name="T19" fmla="*/ 196 h 925"/>
              <a:gd name="T20" fmla="*/ 11 w 153"/>
              <a:gd name="T21" fmla="*/ 131 h 925"/>
              <a:gd name="T22" fmla="*/ 0 w 153"/>
              <a:gd name="T23" fmla="*/ 66 h 925"/>
              <a:gd name="T24" fmla="*/ 0 w 153"/>
              <a:gd name="T25" fmla="*/ 0 h 925"/>
              <a:gd name="T26" fmla="*/ 33 w 153"/>
              <a:gd name="T27" fmla="*/ 11 h 925"/>
              <a:gd name="T28" fmla="*/ 66 w 153"/>
              <a:gd name="T29" fmla="*/ 22 h 925"/>
              <a:gd name="T30" fmla="*/ 87 w 153"/>
              <a:gd name="T31" fmla="*/ 44 h 925"/>
              <a:gd name="T32" fmla="*/ 109 w 153"/>
              <a:gd name="T33" fmla="*/ 55 h 925"/>
              <a:gd name="T34" fmla="*/ 131 w 153"/>
              <a:gd name="T35" fmla="*/ 66 h 925"/>
              <a:gd name="T36" fmla="*/ 142 w 153"/>
              <a:gd name="T37" fmla="*/ 76 h 925"/>
              <a:gd name="T38" fmla="*/ 153 w 153"/>
              <a:gd name="T39" fmla="*/ 76 h 925"/>
              <a:gd name="T40" fmla="*/ 153 w 153"/>
              <a:gd name="T41" fmla="*/ 87 h 925"/>
              <a:gd name="T42" fmla="*/ 153 w 153"/>
              <a:gd name="T43" fmla="*/ 98 h 925"/>
              <a:gd name="T44" fmla="*/ 153 w 153"/>
              <a:gd name="T45" fmla="*/ 120 h 925"/>
              <a:gd name="T46" fmla="*/ 142 w 153"/>
              <a:gd name="T47" fmla="*/ 142 h 925"/>
              <a:gd name="T48" fmla="*/ 142 w 153"/>
              <a:gd name="T49" fmla="*/ 174 h 925"/>
              <a:gd name="T50" fmla="*/ 131 w 153"/>
              <a:gd name="T51" fmla="*/ 196 h 925"/>
              <a:gd name="T52" fmla="*/ 131 w 153"/>
              <a:gd name="T53" fmla="*/ 218 h 925"/>
              <a:gd name="T54" fmla="*/ 131 w 153"/>
              <a:gd name="T55" fmla="*/ 251 h 925"/>
              <a:gd name="T56" fmla="*/ 131 w 153"/>
              <a:gd name="T57" fmla="*/ 283 h 925"/>
              <a:gd name="T58" fmla="*/ 131 w 153"/>
              <a:gd name="T59" fmla="*/ 316 h 925"/>
              <a:gd name="T60" fmla="*/ 131 w 153"/>
              <a:gd name="T61" fmla="*/ 359 h 925"/>
              <a:gd name="T62" fmla="*/ 131 w 153"/>
              <a:gd name="T63" fmla="*/ 403 h 925"/>
              <a:gd name="T64" fmla="*/ 131 w 153"/>
              <a:gd name="T65" fmla="*/ 446 h 925"/>
              <a:gd name="T66" fmla="*/ 120 w 153"/>
              <a:gd name="T67" fmla="*/ 544 h 925"/>
              <a:gd name="T68" fmla="*/ 120 w 153"/>
              <a:gd name="T69" fmla="*/ 642 h 925"/>
              <a:gd name="T70" fmla="*/ 120 w 153"/>
              <a:gd name="T71" fmla="*/ 718 h 925"/>
              <a:gd name="T72" fmla="*/ 120 w 153"/>
              <a:gd name="T73" fmla="*/ 795 h 925"/>
              <a:gd name="T74" fmla="*/ 109 w 153"/>
              <a:gd name="T75" fmla="*/ 827 h 925"/>
              <a:gd name="T76" fmla="*/ 109 w 153"/>
              <a:gd name="T77" fmla="*/ 849 h 925"/>
              <a:gd name="T78" fmla="*/ 109 w 153"/>
              <a:gd name="T79" fmla="*/ 871 h 925"/>
              <a:gd name="T80" fmla="*/ 98 w 153"/>
              <a:gd name="T81" fmla="*/ 893 h 925"/>
              <a:gd name="T82" fmla="*/ 98 w 153"/>
              <a:gd name="T83" fmla="*/ 903 h 925"/>
              <a:gd name="T84" fmla="*/ 87 w 153"/>
              <a:gd name="T85" fmla="*/ 914 h 925"/>
              <a:gd name="T86" fmla="*/ 76 w 153"/>
              <a:gd name="T87" fmla="*/ 925 h 925"/>
              <a:gd name="T88" fmla="*/ 66 w 153"/>
              <a:gd name="T89" fmla="*/ 925 h 925"/>
              <a:gd name="T90" fmla="*/ 55 w 153"/>
              <a:gd name="T91" fmla="*/ 914 h 925"/>
              <a:gd name="T92" fmla="*/ 44 w 153"/>
              <a:gd name="T93" fmla="*/ 914 h 925"/>
              <a:gd name="T94" fmla="*/ 44 w 153"/>
              <a:gd name="T95" fmla="*/ 893 h 925"/>
              <a:gd name="T96" fmla="*/ 33 w 153"/>
              <a:gd name="T97" fmla="*/ 882 h 925"/>
              <a:gd name="T98" fmla="*/ 22 w 153"/>
              <a:gd name="T99" fmla="*/ 860 h 925"/>
              <a:gd name="T100" fmla="*/ 22 w 153"/>
              <a:gd name="T101" fmla="*/ 827 h 925"/>
              <a:gd name="T102" fmla="*/ 22 w 153"/>
              <a:gd name="T103" fmla="*/ 806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3" h="925">
                <a:moveTo>
                  <a:pt x="22" y="806"/>
                </a:moveTo>
                <a:lnTo>
                  <a:pt x="11" y="729"/>
                </a:lnTo>
                <a:lnTo>
                  <a:pt x="11" y="653"/>
                </a:lnTo>
                <a:lnTo>
                  <a:pt x="11" y="566"/>
                </a:lnTo>
                <a:lnTo>
                  <a:pt x="22" y="468"/>
                </a:lnTo>
                <a:lnTo>
                  <a:pt x="22" y="425"/>
                </a:lnTo>
                <a:lnTo>
                  <a:pt x="22" y="370"/>
                </a:lnTo>
                <a:lnTo>
                  <a:pt x="22" y="316"/>
                </a:lnTo>
                <a:lnTo>
                  <a:pt x="22" y="261"/>
                </a:lnTo>
                <a:lnTo>
                  <a:pt x="11" y="196"/>
                </a:lnTo>
                <a:lnTo>
                  <a:pt x="11" y="131"/>
                </a:lnTo>
                <a:lnTo>
                  <a:pt x="0" y="66"/>
                </a:lnTo>
                <a:lnTo>
                  <a:pt x="0" y="0"/>
                </a:lnTo>
                <a:lnTo>
                  <a:pt x="33" y="11"/>
                </a:lnTo>
                <a:lnTo>
                  <a:pt x="66" y="22"/>
                </a:lnTo>
                <a:lnTo>
                  <a:pt x="87" y="44"/>
                </a:lnTo>
                <a:lnTo>
                  <a:pt x="109" y="55"/>
                </a:lnTo>
                <a:lnTo>
                  <a:pt x="131" y="66"/>
                </a:lnTo>
                <a:lnTo>
                  <a:pt x="142" y="76"/>
                </a:lnTo>
                <a:lnTo>
                  <a:pt x="153" y="76"/>
                </a:lnTo>
                <a:lnTo>
                  <a:pt x="153" y="87"/>
                </a:lnTo>
                <a:lnTo>
                  <a:pt x="153" y="98"/>
                </a:lnTo>
                <a:lnTo>
                  <a:pt x="153" y="120"/>
                </a:lnTo>
                <a:lnTo>
                  <a:pt x="142" y="142"/>
                </a:lnTo>
                <a:lnTo>
                  <a:pt x="142" y="174"/>
                </a:lnTo>
                <a:lnTo>
                  <a:pt x="131" y="196"/>
                </a:lnTo>
                <a:lnTo>
                  <a:pt x="131" y="218"/>
                </a:lnTo>
                <a:lnTo>
                  <a:pt x="131" y="251"/>
                </a:lnTo>
                <a:lnTo>
                  <a:pt x="131" y="283"/>
                </a:lnTo>
                <a:lnTo>
                  <a:pt x="131" y="316"/>
                </a:lnTo>
                <a:lnTo>
                  <a:pt x="131" y="359"/>
                </a:lnTo>
                <a:lnTo>
                  <a:pt x="131" y="403"/>
                </a:lnTo>
                <a:lnTo>
                  <a:pt x="131" y="446"/>
                </a:lnTo>
                <a:lnTo>
                  <a:pt x="120" y="544"/>
                </a:lnTo>
                <a:lnTo>
                  <a:pt x="120" y="642"/>
                </a:lnTo>
                <a:lnTo>
                  <a:pt x="120" y="718"/>
                </a:lnTo>
                <a:lnTo>
                  <a:pt x="120" y="795"/>
                </a:lnTo>
                <a:lnTo>
                  <a:pt x="109" y="827"/>
                </a:lnTo>
                <a:lnTo>
                  <a:pt x="109" y="849"/>
                </a:lnTo>
                <a:lnTo>
                  <a:pt x="109" y="871"/>
                </a:lnTo>
                <a:lnTo>
                  <a:pt x="98" y="893"/>
                </a:lnTo>
                <a:lnTo>
                  <a:pt x="98" y="903"/>
                </a:lnTo>
                <a:lnTo>
                  <a:pt x="87" y="914"/>
                </a:lnTo>
                <a:lnTo>
                  <a:pt x="76" y="925"/>
                </a:lnTo>
                <a:lnTo>
                  <a:pt x="66" y="925"/>
                </a:lnTo>
                <a:lnTo>
                  <a:pt x="55" y="914"/>
                </a:lnTo>
                <a:lnTo>
                  <a:pt x="44" y="914"/>
                </a:lnTo>
                <a:lnTo>
                  <a:pt x="44" y="893"/>
                </a:lnTo>
                <a:lnTo>
                  <a:pt x="33" y="882"/>
                </a:lnTo>
                <a:lnTo>
                  <a:pt x="22" y="860"/>
                </a:lnTo>
                <a:lnTo>
                  <a:pt x="22" y="827"/>
                </a:lnTo>
                <a:lnTo>
                  <a:pt x="22" y="80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7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蝙</a:t>
            </a:r>
            <a:r>
              <a:rPr lang="zh-CN" altLang="en-US" sz="6000">
                <a:latin typeface="楷体" pitchFamily="49" charset="-122"/>
                <a:ea typeface="楷体" pitchFamily="49" charset="-122"/>
              </a:rPr>
              <a:t>蝠 </a:t>
            </a:r>
            <a:endParaRPr lang="zh-CN" altLang="en-US" sz="6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扁字上框扁窄，竖撇要长，下框要宽、折竖要有力、里边是一横两竖。</a:t>
            </a: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蝙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511425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biān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61975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61975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蝙蝠衫   红蝙蝠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61975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一只蝙蝠从房檐下钻出来，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吓了我一跳。 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61975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B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虫</a:t>
            </a:r>
          </a:p>
        </p:txBody>
      </p:sp>
      <p:grpSp>
        <p:nvGrpSpPr>
          <p:cNvPr id="35875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8" name="圆角矩形 37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9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27" name="Freeform 43"/>
          <p:cNvSpPr>
            <a:spLocks noChangeArrowheads="1"/>
          </p:cNvSpPr>
          <p:nvPr/>
        </p:nvSpPr>
        <p:spPr bwMode="auto">
          <a:xfrm>
            <a:off x="6053138" y="2262188"/>
            <a:ext cx="139700" cy="379412"/>
          </a:xfrm>
          <a:custGeom>
            <a:avLst/>
            <a:gdLst>
              <a:gd name="T0" fmla="*/ 185 w 218"/>
              <a:gd name="T1" fmla="*/ 55 h 599"/>
              <a:gd name="T2" fmla="*/ 196 w 218"/>
              <a:gd name="T3" fmla="*/ 120 h 599"/>
              <a:gd name="T4" fmla="*/ 196 w 218"/>
              <a:gd name="T5" fmla="*/ 185 h 599"/>
              <a:gd name="T6" fmla="*/ 207 w 218"/>
              <a:gd name="T7" fmla="*/ 240 h 599"/>
              <a:gd name="T8" fmla="*/ 207 w 218"/>
              <a:gd name="T9" fmla="*/ 294 h 599"/>
              <a:gd name="T10" fmla="*/ 207 w 218"/>
              <a:gd name="T11" fmla="*/ 338 h 599"/>
              <a:gd name="T12" fmla="*/ 218 w 218"/>
              <a:gd name="T13" fmla="*/ 381 h 599"/>
              <a:gd name="T14" fmla="*/ 218 w 218"/>
              <a:gd name="T15" fmla="*/ 425 h 599"/>
              <a:gd name="T16" fmla="*/ 218 w 218"/>
              <a:gd name="T17" fmla="*/ 457 h 599"/>
              <a:gd name="T18" fmla="*/ 218 w 218"/>
              <a:gd name="T19" fmla="*/ 490 h 599"/>
              <a:gd name="T20" fmla="*/ 218 w 218"/>
              <a:gd name="T21" fmla="*/ 523 h 599"/>
              <a:gd name="T22" fmla="*/ 218 w 218"/>
              <a:gd name="T23" fmla="*/ 545 h 599"/>
              <a:gd name="T24" fmla="*/ 218 w 218"/>
              <a:gd name="T25" fmla="*/ 566 h 599"/>
              <a:gd name="T26" fmla="*/ 218 w 218"/>
              <a:gd name="T27" fmla="*/ 577 h 599"/>
              <a:gd name="T28" fmla="*/ 218 w 218"/>
              <a:gd name="T29" fmla="*/ 588 h 599"/>
              <a:gd name="T30" fmla="*/ 218 w 218"/>
              <a:gd name="T31" fmla="*/ 599 h 599"/>
              <a:gd name="T32" fmla="*/ 207 w 218"/>
              <a:gd name="T33" fmla="*/ 599 h 599"/>
              <a:gd name="T34" fmla="*/ 185 w 218"/>
              <a:gd name="T35" fmla="*/ 599 h 599"/>
              <a:gd name="T36" fmla="*/ 163 w 218"/>
              <a:gd name="T37" fmla="*/ 588 h 599"/>
              <a:gd name="T38" fmla="*/ 152 w 218"/>
              <a:gd name="T39" fmla="*/ 566 h 599"/>
              <a:gd name="T40" fmla="*/ 141 w 218"/>
              <a:gd name="T41" fmla="*/ 545 h 599"/>
              <a:gd name="T42" fmla="*/ 141 w 218"/>
              <a:gd name="T43" fmla="*/ 523 h 599"/>
              <a:gd name="T44" fmla="*/ 131 w 218"/>
              <a:gd name="T45" fmla="*/ 512 h 599"/>
              <a:gd name="T46" fmla="*/ 131 w 218"/>
              <a:gd name="T47" fmla="*/ 490 h 599"/>
              <a:gd name="T48" fmla="*/ 120 w 218"/>
              <a:gd name="T49" fmla="*/ 468 h 599"/>
              <a:gd name="T50" fmla="*/ 120 w 218"/>
              <a:gd name="T51" fmla="*/ 436 h 599"/>
              <a:gd name="T52" fmla="*/ 109 w 218"/>
              <a:gd name="T53" fmla="*/ 403 h 599"/>
              <a:gd name="T54" fmla="*/ 98 w 218"/>
              <a:gd name="T55" fmla="*/ 370 h 599"/>
              <a:gd name="T56" fmla="*/ 98 w 218"/>
              <a:gd name="T57" fmla="*/ 338 h 599"/>
              <a:gd name="T58" fmla="*/ 87 w 218"/>
              <a:gd name="T59" fmla="*/ 305 h 599"/>
              <a:gd name="T60" fmla="*/ 87 w 218"/>
              <a:gd name="T61" fmla="*/ 262 h 599"/>
              <a:gd name="T62" fmla="*/ 76 w 218"/>
              <a:gd name="T63" fmla="*/ 240 h 599"/>
              <a:gd name="T64" fmla="*/ 65 w 218"/>
              <a:gd name="T65" fmla="*/ 207 h 599"/>
              <a:gd name="T66" fmla="*/ 44 w 218"/>
              <a:gd name="T67" fmla="*/ 153 h 599"/>
              <a:gd name="T68" fmla="*/ 22 w 218"/>
              <a:gd name="T69" fmla="*/ 109 h 599"/>
              <a:gd name="T70" fmla="*/ 11 w 218"/>
              <a:gd name="T71" fmla="*/ 87 h 599"/>
              <a:gd name="T72" fmla="*/ 0 w 218"/>
              <a:gd name="T73" fmla="*/ 77 h 599"/>
              <a:gd name="T74" fmla="*/ 0 w 218"/>
              <a:gd name="T75" fmla="*/ 55 h 599"/>
              <a:gd name="T76" fmla="*/ 0 w 218"/>
              <a:gd name="T77" fmla="*/ 44 h 599"/>
              <a:gd name="T78" fmla="*/ 0 w 218"/>
              <a:gd name="T79" fmla="*/ 33 h 599"/>
              <a:gd name="T80" fmla="*/ 0 w 218"/>
              <a:gd name="T81" fmla="*/ 22 h 599"/>
              <a:gd name="T82" fmla="*/ 0 w 218"/>
              <a:gd name="T83" fmla="*/ 11 h 599"/>
              <a:gd name="T84" fmla="*/ 11 w 218"/>
              <a:gd name="T85" fmla="*/ 11 h 599"/>
              <a:gd name="T86" fmla="*/ 22 w 218"/>
              <a:gd name="T87" fmla="*/ 0 h 599"/>
              <a:gd name="T88" fmla="*/ 33 w 218"/>
              <a:gd name="T89" fmla="*/ 0 h 599"/>
              <a:gd name="T90" fmla="*/ 44 w 218"/>
              <a:gd name="T91" fmla="*/ 11 h 599"/>
              <a:gd name="T92" fmla="*/ 65 w 218"/>
              <a:gd name="T93" fmla="*/ 11 h 599"/>
              <a:gd name="T94" fmla="*/ 87 w 218"/>
              <a:gd name="T95" fmla="*/ 22 h 599"/>
              <a:gd name="T96" fmla="*/ 120 w 218"/>
              <a:gd name="T97" fmla="*/ 33 h 599"/>
              <a:gd name="T98" fmla="*/ 152 w 218"/>
              <a:gd name="T99" fmla="*/ 44 h 599"/>
              <a:gd name="T100" fmla="*/ 185 w 218"/>
              <a:gd name="T101" fmla="*/ 55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" h="599">
                <a:moveTo>
                  <a:pt x="185" y="55"/>
                </a:moveTo>
                <a:lnTo>
                  <a:pt x="196" y="120"/>
                </a:lnTo>
                <a:lnTo>
                  <a:pt x="196" y="185"/>
                </a:lnTo>
                <a:lnTo>
                  <a:pt x="207" y="240"/>
                </a:lnTo>
                <a:lnTo>
                  <a:pt x="207" y="294"/>
                </a:lnTo>
                <a:lnTo>
                  <a:pt x="207" y="338"/>
                </a:lnTo>
                <a:lnTo>
                  <a:pt x="218" y="381"/>
                </a:lnTo>
                <a:lnTo>
                  <a:pt x="218" y="425"/>
                </a:lnTo>
                <a:lnTo>
                  <a:pt x="218" y="457"/>
                </a:lnTo>
                <a:lnTo>
                  <a:pt x="218" y="490"/>
                </a:lnTo>
                <a:lnTo>
                  <a:pt x="218" y="523"/>
                </a:lnTo>
                <a:lnTo>
                  <a:pt x="218" y="545"/>
                </a:lnTo>
                <a:lnTo>
                  <a:pt x="218" y="566"/>
                </a:lnTo>
                <a:lnTo>
                  <a:pt x="218" y="577"/>
                </a:lnTo>
                <a:lnTo>
                  <a:pt x="218" y="588"/>
                </a:lnTo>
                <a:lnTo>
                  <a:pt x="218" y="599"/>
                </a:lnTo>
                <a:lnTo>
                  <a:pt x="207" y="599"/>
                </a:lnTo>
                <a:lnTo>
                  <a:pt x="185" y="599"/>
                </a:lnTo>
                <a:lnTo>
                  <a:pt x="163" y="588"/>
                </a:lnTo>
                <a:lnTo>
                  <a:pt x="152" y="566"/>
                </a:lnTo>
                <a:lnTo>
                  <a:pt x="141" y="545"/>
                </a:lnTo>
                <a:lnTo>
                  <a:pt x="141" y="523"/>
                </a:lnTo>
                <a:lnTo>
                  <a:pt x="131" y="512"/>
                </a:lnTo>
                <a:lnTo>
                  <a:pt x="131" y="490"/>
                </a:lnTo>
                <a:lnTo>
                  <a:pt x="120" y="468"/>
                </a:lnTo>
                <a:lnTo>
                  <a:pt x="120" y="436"/>
                </a:lnTo>
                <a:lnTo>
                  <a:pt x="109" y="403"/>
                </a:lnTo>
                <a:lnTo>
                  <a:pt x="98" y="370"/>
                </a:lnTo>
                <a:lnTo>
                  <a:pt x="98" y="338"/>
                </a:lnTo>
                <a:lnTo>
                  <a:pt x="87" y="305"/>
                </a:lnTo>
                <a:lnTo>
                  <a:pt x="87" y="262"/>
                </a:lnTo>
                <a:lnTo>
                  <a:pt x="76" y="240"/>
                </a:lnTo>
                <a:lnTo>
                  <a:pt x="65" y="207"/>
                </a:lnTo>
                <a:lnTo>
                  <a:pt x="44" y="153"/>
                </a:lnTo>
                <a:lnTo>
                  <a:pt x="22" y="109"/>
                </a:lnTo>
                <a:lnTo>
                  <a:pt x="11" y="87"/>
                </a:lnTo>
                <a:lnTo>
                  <a:pt x="0" y="77"/>
                </a:lnTo>
                <a:lnTo>
                  <a:pt x="0" y="5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4" y="11"/>
                </a:lnTo>
                <a:lnTo>
                  <a:pt x="65" y="11"/>
                </a:lnTo>
                <a:lnTo>
                  <a:pt x="87" y="22"/>
                </a:lnTo>
                <a:lnTo>
                  <a:pt x="120" y="33"/>
                </a:lnTo>
                <a:lnTo>
                  <a:pt x="152" y="44"/>
                </a:lnTo>
                <a:lnTo>
                  <a:pt x="185" y="5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8" name="Freeform 44"/>
          <p:cNvSpPr>
            <a:spLocks noChangeArrowheads="1"/>
          </p:cNvSpPr>
          <p:nvPr/>
        </p:nvSpPr>
        <p:spPr bwMode="auto">
          <a:xfrm>
            <a:off x="6094413" y="2171700"/>
            <a:ext cx="608012" cy="338138"/>
          </a:xfrm>
          <a:custGeom>
            <a:avLst/>
            <a:gdLst>
              <a:gd name="T0" fmla="*/ 892 w 957"/>
              <a:gd name="T1" fmla="*/ 87 h 533"/>
              <a:gd name="T2" fmla="*/ 924 w 957"/>
              <a:gd name="T3" fmla="*/ 109 h 533"/>
              <a:gd name="T4" fmla="*/ 946 w 957"/>
              <a:gd name="T5" fmla="*/ 131 h 533"/>
              <a:gd name="T6" fmla="*/ 957 w 957"/>
              <a:gd name="T7" fmla="*/ 141 h 533"/>
              <a:gd name="T8" fmla="*/ 946 w 957"/>
              <a:gd name="T9" fmla="*/ 163 h 533"/>
              <a:gd name="T10" fmla="*/ 924 w 957"/>
              <a:gd name="T11" fmla="*/ 207 h 533"/>
              <a:gd name="T12" fmla="*/ 892 w 957"/>
              <a:gd name="T13" fmla="*/ 239 h 533"/>
              <a:gd name="T14" fmla="*/ 859 w 957"/>
              <a:gd name="T15" fmla="*/ 294 h 533"/>
              <a:gd name="T16" fmla="*/ 827 w 957"/>
              <a:gd name="T17" fmla="*/ 370 h 533"/>
              <a:gd name="T18" fmla="*/ 794 w 957"/>
              <a:gd name="T19" fmla="*/ 479 h 533"/>
              <a:gd name="T20" fmla="*/ 664 w 957"/>
              <a:gd name="T21" fmla="*/ 533 h 533"/>
              <a:gd name="T22" fmla="*/ 685 w 957"/>
              <a:gd name="T23" fmla="*/ 413 h 533"/>
              <a:gd name="T24" fmla="*/ 707 w 957"/>
              <a:gd name="T25" fmla="*/ 316 h 533"/>
              <a:gd name="T26" fmla="*/ 707 w 957"/>
              <a:gd name="T27" fmla="*/ 250 h 533"/>
              <a:gd name="T28" fmla="*/ 707 w 957"/>
              <a:gd name="T29" fmla="*/ 218 h 533"/>
              <a:gd name="T30" fmla="*/ 707 w 957"/>
              <a:gd name="T31" fmla="*/ 174 h 533"/>
              <a:gd name="T32" fmla="*/ 696 w 957"/>
              <a:gd name="T33" fmla="*/ 152 h 533"/>
              <a:gd name="T34" fmla="*/ 653 w 957"/>
              <a:gd name="T35" fmla="*/ 163 h 533"/>
              <a:gd name="T36" fmla="*/ 577 w 957"/>
              <a:gd name="T37" fmla="*/ 174 h 533"/>
              <a:gd name="T38" fmla="*/ 468 w 957"/>
              <a:gd name="T39" fmla="*/ 196 h 533"/>
              <a:gd name="T40" fmla="*/ 337 w 957"/>
              <a:gd name="T41" fmla="*/ 218 h 533"/>
              <a:gd name="T42" fmla="*/ 207 w 957"/>
              <a:gd name="T43" fmla="*/ 250 h 533"/>
              <a:gd name="T44" fmla="*/ 109 w 957"/>
              <a:gd name="T45" fmla="*/ 261 h 533"/>
              <a:gd name="T46" fmla="*/ 33 w 957"/>
              <a:gd name="T47" fmla="*/ 272 h 533"/>
              <a:gd name="T48" fmla="*/ 0 w 957"/>
              <a:gd name="T49" fmla="*/ 185 h 533"/>
              <a:gd name="T50" fmla="*/ 55 w 957"/>
              <a:gd name="T51" fmla="*/ 185 h 533"/>
              <a:gd name="T52" fmla="*/ 142 w 957"/>
              <a:gd name="T53" fmla="*/ 174 h 533"/>
              <a:gd name="T54" fmla="*/ 250 w 957"/>
              <a:gd name="T55" fmla="*/ 152 h 533"/>
              <a:gd name="T56" fmla="*/ 381 w 957"/>
              <a:gd name="T57" fmla="*/ 131 h 533"/>
              <a:gd name="T58" fmla="*/ 500 w 957"/>
              <a:gd name="T59" fmla="*/ 98 h 533"/>
              <a:gd name="T60" fmla="*/ 598 w 957"/>
              <a:gd name="T61" fmla="*/ 65 h 533"/>
              <a:gd name="T62" fmla="*/ 664 w 957"/>
              <a:gd name="T63" fmla="*/ 43 h 533"/>
              <a:gd name="T64" fmla="*/ 685 w 957"/>
              <a:gd name="T65" fmla="*/ 22 h 533"/>
              <a:gd name="T66" fmla="*/ 718 w 957"/>
              <a:gd name="T67" fmla="*/ 11 h 533"/>
              <a:gd name="T68" fmla="*/ 761 w 957"/>
              <a:gd name="T69" fmla="*/ 0 h 533"/>
              <a:gd name="T70" fmla="*/ 805 w 957"/>
              <a:gd name="T71" fmla="*/ 22 h 533"/>
              <a:gd name="T72" fmla="*/ 870 w 957"/>
              <a:gd name="T73" fmla="*/ 6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57" h="533">
                <a:moveTo>
                  <a:pt x="870" y="65"/>
                </a:moveTo>
                <a:lnTo>
                  <a:pt x="892" y="87"/>
                </a:lnTo>
                <a:lnTo>
                  <a:pt x="903" y="98"/>
                </a:lnTo>
                <a:lnTo>
                  <a:pt x="924" y="109"/>
                </a:lnTo>
                <a:lnTo>
                  <a:pt x="935" y="120"/>
                </a:lnTo>
                <a:lnTo>
                  <a:pt x="946" y="131"/>
                </a:lnTo>
                <a:lnTo>
                  <a:pt x="946" y="141"/>
                </a:lnTo>
                <a:lnTo>
                  <a:pt x="957" y="141"/>
                </a:lnTo>
                <a:lnTo>
                  <a:pt x="957" y="152"/>
                </a:lnTo>
                <a:lnTo>
                  <a:pt x="946" y="163"/>
                </a:lnTo>
                <a:lnTo>
                  <a:pt x="935" y="185"/>
                </a:lnTo>
                <a:lnTo>
                  <a:pt x="924" y="207"/>
                </a:lnTo>
                <a:lnTo>
                  <a:pt x="903" y="228"/>
                </a:lnTo>
                <a:lnTo>
                  <a:pt x="892" y="239"/>
                </a:lnTo>
                <a:lnTo>
                  <a:pt x="870" y="272"/>
                </a:lnTo>
                <a:lnTo>
                  <a:pt x="859" y="294"/>
                </a:lnTo>
                <a:lnTo>
                  <a:pt x="848" y="326"/>
                </a:lnTo>
                <a:lnTo>
                  <a:pt x="827" y="370"/>
                </a:lnTo>
                <a:lnTo>
                  <a:pt x="816" y="424"/>
                </a:lnTo>
                <a:lnTo>
                  <a:pt x="794" y="479"/>
                </a:lnTo>
                <a:lnTo>
                  <a:pt x="783" y="533"/>
                </a:lnTo>
                <a:lnTo>
                  <a:pt x="664" y="533"/>
                </a:lnTo>
                <a:lnTo>
                  <a:pt x="674" y="468"/>
                </a:lnTo>
                <a:lnTo>
                  <a:pt x="685" y="413"/>
                </a:lnTo>
                <a:lnTo>
                  <a:pt x="696" y="359"/>
                </a:lnTo>
                <a:lnTo>
                  <a:pt x="707" y="316"/>
                </a:lnTo>
                <a:lnTo>
                  <a:pt x="707" y="283"/>
                </a:lnTo>
                <a:lnTo>
                  <a:pt x="707" y="250"/>
                </a:lnTo>
                <a:lnTo>
                  <a:pt x="707" y="228"/>
                </a:lnTo>
                <a:lnTo>
                  <a:pt x="707" y="218"/>
                </a:lnTo>
                <a:lnTo>
                  <a:pt x="707" y="185"/>
                </a:lnTo>
                <a:lnTo>
                  <a:pt x="707" y="174"/>
                </a:lnTo>
                <a:lnTo>
                  <a:pt x="696" y="163"/>
                </a:lnTo>
                <a:lnTo>
                  <a:pt x="696" y="152"/>
                </a:lnTo>
                <a:lnTo>
                  <a:pt x="674" y="152"/>
                </a:lnTo>
                <a:lnTo>
                  <a:pt x="653" y="163"/>
                </a:lnTo>
                <a:lnTo>
                  <a:pt x="620" y="163"/>
                </a:lnTo>
                <a:lnTo>
                  <a:pt x="577" y="174"/>
                </a:lnTo>
                <a:lnTo>
                  <a:pt x="522" y="185"/>
                </a:lnTo>
                <a:lnTo>
                  <a:pt x="468" y="196"/>
                </a:lnTo>
                <a:lnTo>
                  <a:pt x="403" y="207"/>
                </a:lnTo>
                <a:lnTo>
                  <a:pt x="337" y="218"/>
                </a:lnTo>
                <a:lnTo>
                  <a:pt x="272" y="239"/>
                </a:lnTo>
                <a:lnTo>
                  <a:pt x="207" y="250"/>
                </a:lnTo>
                <a:lnTo>
                  <a:pt x="163" y="261"/>
                </a:lnTo>
                <a:lnTo>
                  <a:pt x="109" y="261"/>
                </a:lnTo>
                <a:lnTo>
                  <a:pt x="66" y="272"/>
                </a:lnTo>
                <a:lnTo>
                  <a:pt x="33" y="272"/>
                </a:lnTo>
                <a:lnTo>
                  <a:pt x="0" y="272"/>
                </a:lnTo>
                <a:lnTo>
                  <a:pt x="0" y="185"/>
                </a:lnTo>
                <a:lnTo>
                  <a:pt x="22" y="185"/>
                </a:lnTo>
                <a:lnTo>
                  <a:pt x="55" y="185"/>
                </a:lnTo>
                <a:lnTo>
                  <a:pt x="98" y="185"/>
                </a:lnTo>
                <a:lnTo>
                  <a:pt x="142" y="174"/>
                </a:lnTo>
                <a:lnTo>
                  <a:pt x="185" y="163"/>
                </a:lnTo>
                <a:lnTo>
                  <a:pt x="250" y="152"/>
                </a:lnTo>
                <a:lnTo>
                  <a:pt x="316" y="141"/>
                </a:lnTo>
                <a:lnTo>
                  <a:pt x="381" y="131"/>
                </a:lnTo>
                <a:lnTo>
                  <a:pt x="446" y="109"/>
                </a:lnTo>
                <a:lnTo>
                  <a:pt x="500" y="98"/>
                </a:lnTo>
                <a:lnTo>
                  <a:pt x="555" y="76"/>
                </a:lnTo>
                <a:lnTo>
                  <a:pt x="598" y="65"/>
                </a:lnTo>
                <a:lnTo>
                  <a:pt x="631" y="54"/>
                </a:lnTo>
                <a:lnTo>
                  <a:pt x="664" y="43"/>
                </a:lnTo>
                <a:lnTo>
                  <a:pt x="674" y="33"/>
                </a:lnTo>
                <a:lnTo>
                  <a:pt x="685" y="22"/>
                </a:lnTo>
                <a:lnTo>
                  <a:pt x="696" y="11"/>
                </a:lnTo>
                <a:lnTo>
                  <a:pt x="718" y="11"/>
                </a:lnTo>
                <a:lnTo>
                  <a:pt x="729" y="0"/>
                </a:lnTo>
                <a:lnTo>
                  <a:pt x="761" y="0"/>
                </a:lnTo>
                <a:lnTo>
                  <a:pt x="772" y="11"/>
                </a:lnTo>
                <a:lnTo>
                  <a:pt x="805" y="22"/>
                </a:lnTo>
                <a:lnTo>
                  <a:pt x="827" y="43"/>
                </a:lnTo>
                <a:lnTo>
                  <a:pt x="870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29" name="Freeform 45"/>
          <p:cNvSpPr>
            <a:spLocks noChangeArrowheads="1"/>
          </p:cNvSpPr>
          <p:nvPr/>
        </p:nvSpPr>
        <p:spPr bwMode="auto">
          <a:xfrm>
            <a:off x="6164263" y="2476500"/>
            <a:ext cx="455612" cy="123825"/>
          </a:xfrm>
          <a:custGeom>
            <a:avLst/>
            <a:gdLst>
              <a:gd name="T0" fmla="*/ 0 w 718"/>
              <a:gd name="T1" fmla="*/ 119 h 196"/>
              <a:gd name="T2" fmla="*/ 76 w 718"/>
              <a:gd name="T3" fmla="*/ 109 h 196"/>
              <a:gd name="T4" fmla="*/ 141 w 718"/>
              <a:gd name="T5" fmla="*/ 98 h 196"/>
              <a:gd name="T6" fmla="*/ 207 w 718"/>
              <a:gd name="T7" fmla="*/ 87 h 196"/>
              <a:gd name="T8" fmla="*/ 261 w 718"/>
              <a:gd name="T9" fmla="*/ 76 h 196"/>
              <a:gd name="T10" fmla="*/ 315 w 718"/>
              <a:gd name="T11" fmla="*/ 54 h 196"/>
              <a:gd name="T12" fmla="*/ 370 w 718"/>
              <a:gd name="T13" fmla="*/ 54 h 196"/>
              <a:gd name="T14" fmla="*/ 413 w 718"/>
              <a:gd name="T15" fmla="*/ 43 h 196"/>
              <a:gd name="T16" fmla="*/ 457 w 718"/>
              <a:gd name="T17" fmla="*/ 32 h 196"/>
              <a:gd name="T18" fmla="*/ 500 w 718"/>
              <a:gd name="T19" fmla="*/ 22 h 196"/>
              <a:gd name="T20" fmla="*/ 533 w 718"/>
              <a:gd name="T21" fmla="*/ 22 h 196"/>
              <a:gd name="T22" fmla="*/ 565 w 718"/>
              <a:gd name="T23" fmla="*/ 11 h 196"/>
              <a:gd name="T24" fmla="*/ 587 w 718"/>
              <a:gd name="T25" fmla="*/ 11 h 196"/>
              <a:gd name="T26" fmla="*/ 620 w 718"/>
              <a:gd name="T27" fmla="*/ 0 h 196"/>
              <a:gd name="T28" fmla="*/ 631 w 718"/>
              <a:gd name="T29" fmla="*/ 0 h 196"/>
              <a:gd name="T30" fmla="*/ 652 w 718"/>
              <a:gd name="T31" fmla="*/ 0 h 196"/>
              <a:gd name="T32" fmla="*/ 663 w 718"/>
              <a:gd name="T33" fmla="*/ 0 h 196"/>
              <a:gd name="T34" fmla="*/ 685 w 718"/>
              <a:gd name="T35" fmla="*/ 0 h 196"/>
              <a:gd name="T36" fmla="*/ 696 w 718"/>
              <a:gd name="T37" fmla="*/ 11 h 196"/>
              <a:gd name="T38" fmla="*/ 707 w 718"/>
              <a:gd name="T39" fmla="*/ 22 h 196"/>
              <a:gd name="T40" fmla="*/ 718 w 718"/>
              <a:gd name="T41" fmla="*/ 43 h 196"/>
              <a:gd name="T42" fmla="*/ 718 w 718"/>
              <a:gd name="T43" fmla="*/ 54 h 196"/>
              <a:gd name="T44" fmla="*/ 707 w 718"/>
              <a:gd name="T45" fmla="*/ 54 h 196"/>
              <a:gd name="T46" fmla="*/ 707 w 718"/>
              <a:gd name="T47" fmla="*/ 65 h 196"/>
              <a:gd name="T48" fmla="*/ 696 w 718"/>
              <a:gd name="T49" fmla="*/ 65 h 196"/>
              <a:gd name="T50" fmla="*/ 674 w 718"/>
              <a:gd name="T51" fmla="*/ 76 h 196"/>
              <a:gd name="T52" fmla="*/ 642 w 718"/>
              <a:gd name="T53" fmla="*/ 87 h 196"/>
              <a:gd name="T54" fmla="*/ 598 w 718"/>
              <a:gd name="T55" fmla="*/ 98 h 196"/>
              <a:gd name="T56" fmla="*/ 555 w 718"/>
              <a:gd name="T57" fmla="*/ 109 h 196"/>
              <a:gd name="T58" fmla="*/ 489 w 718"/>
              <a:gd name="T59" fmla="*/ 119 h 196"/>
              <a:gd name="T60" fmla="*/ 424 w 718"/>
              <a:gd name="T61" fmla="*/ 141 h 196"/>
              <a:gd name="T62" fmla="*/ 348 w 718"/>
              <a:gd name="T63" fmla="*/ 152 h 196"/>
              <a:gd name="T64" fmla="*/ 283 w 718"/>
              <a:gd name="T65" fmla="*/ 163 h 196"/>
              <a:gd name="T66" fmla="*/ 228 w 718"/>
              <a:gd name="T67" fmla="*/ 163 h 196"/>
              <a:gd name="T68" fmla="*/ 174 w 718"/>
              <a:gd name="T69" fmla="*/ 174 h 196"/>
              <a:gd name="T70" fmla="*/ 131 w 718"/>
              <a:gd name="T71" fmla="*/ 174 h 196"/>
              <a:gd name="T72" fmla="*/ 87 w 718"/>
              <a:gd name="T73" fmla="*/ 185 h 196"/>
              <a:gd name="T74" fmla="*/ 54 w 718"/>
              <a:gd name="T75" fmla="*/ 185 h 196"/>
              <a:gd name="T76" fmla="*/ 22 w 718"/>
              <a:gd name="T77" fmla="*/ 196 h 196"/>
              <a:gd name="T78" fmla="*/ 0 w 718"/>
              <a:gd name="T79" fmla="*/ 119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18" h="196">
                <a:moveTo>
                  <a:pt x="0" y="119"/>
                </a:moveTo>
                <a:lnTo>
                  <a:pt x="76" y="109"/>
                </a:lnTo>
                <a:lnTo>
                  <a:pt x="141" y="98"/>
                </a:lnTo>
                <a:lnTo>
                  <a:pt x="207" y="87"/>
                </a:lnTo>
                <a:lnTo>
                  <a:pt x="261" y="76"/>
                </a:lnTo>
                <a:lnTo>
                  <a:pt x="315" y="54"/>
                </a:lnTo>
                <a:lnTo>
                  <a:pt x="370" y="54"/>
                </a:lnTo>
                <a:lnTo>
                  <a:pt x="413" y="43"/>
                </a:lnTo>
                <a:lnTo>
                  <a:pt x="457" y="32"/>
                </a:lnTo>
                <a:lnTo>
                  <a:pt x="500" y="22"/>
                </a:lnTo>
                <a:lnTo>
                  <a:pt x="533" y="22"/>
                </a:lnTo>
                <a:lnTo>
                  <a:pt x="565" y="11"/>
                </a:lnTo>
                <a:lnTo>
                  <a:pt x="587" y="11"/>
                </a:lnTo>
                <a:lnTo>
                  <a:pt x="620" y="0"/>
                </a:lnTo>
                <a:lnTo>
                  <a:pt x="631" y="0"/>
                </a:lnTo>
                <a:lnTo>
                  <a:pt x="652" y="0"/>
                </a:lnTo>
                <a:lnTo>
                  <a:pt x="663" y="0"/>
                </a:lnTo>
                <a:lnTo>
                  <a:pt x="685" y="0"/>
                </a:lnTo>
                <a:lnTo>
                  <a:pt x="696" y="11"/>
                </a:lnTo>
                <a:lnTo>
                  <a:pt x="707" y="22"/>
                </a:lnTo>
                <a:lnTo>
                  <a:pt x="718" y="43"/>
                </a:lnTo>
                <a:lnTo>
                  <a:pt x="718" y="54"/>
                </a:lnTo>
                <a:lnTo>
                  <a:pt x="707" y="54"/>
                </a:lnTo>
                <a:lnTo>
                  <a:pt x="707" y="65"/>
                </a:lnTo>
                <a:lnTo>
                  <a:pt x="696" y="65"/>
                </a:lnTo>
                <a:lnTo>
                  <a:pt x="674" y="76"/>
                </a:lnTo>
                <a:lnTo>
                  <a:pt x="642" y="87"/>
                </a:lnTo>
                <a:lnTo>
                  <a:pt x="598" y="98"/>
                </a:lnTo>
                <a:lnTo>
                  <a:pt x="555" y="109"/>
                </a:lnTo>
                <a:lnTo>
                  <a:pt x="489" y="119"/>
                </a:lnTo>
                <a:lnTo>
                  <a:pt x="424" y="141"/>
                </a:lnTo>
                <a:lnTo>
                  <a:pt x="348" y="152"/>
                </a:lnTo>
                <a:lnTo>
                  <a:pt x="283" y="163"/>
                </a:lnTo>
                <a:lnTo>
                  <a:pt x="228" y="163"/>
                </a:lnTo>
                <a:lnTo>
                  <a:pt x="174" y="174"/>
                </a:lnTo>
                <a:lnTo>
                  <a:pt x="131" y="174"/>
                </a:lnTo>
                <a:lnTo>
                  <a:pt x="87" y="185"/>
                </a:lnTo>
                <a:lnTo>
                  <a:pt x="54" y="185"/>
                </a:lnTo>
                <a:lnTo>
                  <a:pt x="22" y="196"/>
                </a:lnTo>
                <a:lnTo>
                  <a:pt x="0" y="11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0" name="Freeform 46"/>
          <p:cNvSpPr>
            <a:spLocks noChangeArrowheads="1"/>
          </p:cNvSpPr>
          <p:nvPr/>
        </p:nvSpPr>
        <p:spPr bwMode="auto">
          <a:xfrm>
            <a:off x="6267450" y="1798638"/>
            <a:ext cx="158750" cy="1063625"/>
          </a:xfrm>
          <a:custGeom>
            <a:avLst/>
            <a:gdLst>
              <a:gd name="T0" fmla="*/ 207 w 250"/>
              <a:gd name="T1" fmla="*/ 305 h 1676"/>
              <a:gd name="T2" fmla="*/ 207 w 250"/>
              <a:gd name="T3" fmla="*/ 338 h 1676"/>
              <a:gd name="T4" fmla="*/ 207 w 250"/>
              <a:gd name="T5" fmla="*/ 392 h 1676"/>
              <a:gd name="T6" fmla="*/ 207 w 250"/>
              <a:gd name="T7" fmla="*/ 457 h 1676"/>
              <a:gd name="T8" fmla="*/ 207 w 250"/>
              <a:gd name="T9" fmla="*/ 544 h 1676"/>
              <a:gd name="T10" fmla="*/ 207 w 250"/>
              <a:gd name="T11" fmla="*/ 642 h 1676"/>
              <a:gd name="T12" fmla="*/ 196 w 250"/>
              <a:gd name="T13" fmla="*/ 751 h 1676"/>
              <a:gd name="T14" fmla="*/ 196 w 250"/>
              <a:gd name="T15" fmla="*/ 882 h 1676"/>
              <a:gd name="T16" fmla="*/ 196 w 250"/>
              <a:gd name="T17" fmla="*/ 1023 h 1676"/>
              <a:gd name="T18" fmla="*/ 196 w 250"/>
              <a:gd name="T19" fmla="*/ 1165 h 1676"/>
              <a:gd name="T20" fmla="*/ 185 w 250"/>
              <a:gd name="T21" fmla="*/ 1284 h 1676"/>
              <a:gd name="T22" fmla="*/ 185 w 250"/>
              <a:gd name="T23" fmla="*/ 1382 h 1676"/>
              <a:gd name="T24" fmla="*/ 185 w 250"/>
              <a:gd name="T25" fmla="*/ 1469 h 1676"/>
              <a:gd name="T26" fmla="*/ 185 w 250"/>
              <a:gd name="T27" fmla="*/ 1546 h 1676"/>
              <a:gd name="T28" fmla="*/ 185 w 250"/>
              <a:gd name="T29" fmla="*/ 1611 h 1676"/>
              <a:gd name="T30" fmla="*/ 185 w 250"/>
              <a:gd name="T31" fmla="*/ 1654 h 1676"/>
              <a:gd name="T32" fmla="*/ 76 w 250"/>
              <a:gd name="T33" fmla="*/ 1676 h 1676"/>
              <a:gd name="T34" fmla="*/ 65 w 250"/>
              <a:gd name="T35" fmla="*/ 1382 h 1676"/>
              <a:gd name="T36" fmla="*/ 65 w 250"/>
              <a:gd name="T37" fmla="*/ 1121 h 1676"/>
              <a:gd name="T38" fmla="*/ 65 w 250"/>
              <a:gd name="T39" fmla="*/ 893 h 1676"/>
              <a:gd name="T40" fmla="*/ 65 w 250"/>
              <a:gd name="T41" fmla="*/ 697 h 1676"/>
              <a:gd name="T42" fmla="*/ 65 w 250"/>
              <a:gd name="T43" fmla="*/ 534 h 1676"/>
              <a:gd name="T44" fmla="*/ 55 w 250"/>
              <a:gd name="T45" fmla="*/ 403 h 1676"/>
              <a:gd name="T46" fmla="*/ 55 w 250"/>
              <a:gd name="T47" fmla="*/ 316 h 1676"/>
              <a:gd name="T48" fmla="*/ 55 w 250"/>
              <a:gd name="T49" fmla="*/ 261 h 1676"/>
              <a:gd name="T50" fmla="*/ 44 w 250"/>
              <a:gd name="T51" fmla="*/ 185 h 1676"/>
              <a:gd name="T52" fmla="*/ 33 w 250"/>
              <a:gd name="T53" fmla="*/ 131 h 1676"/>
              <a:gd name="T54" fmla="*/ 22 w 250"/>
              <a:gd name="T55" fmla="*/ 98 h 1676"/>
              <a:gd name="T56" fmla="*/ 22 w 250"/>
              <a:gd name="T57" fmla="*/ 66 h 1676"/>
              <a:gd name="T58" fmla="*/ 0 w 250"/>
              <a:gd name="T59" fmla="*/ 33 h 1676"/>
              <a:gd name="T60" fmla="*/ 22 w 250"/>
              <a:gd name="T61" fmla="*/ 11 h 1676"/>
              <a:gd name="T62" fmla="*/ 65 w 250"/>
              <a:gd name="T63" fmla="*/ 0 h 1676"/>
              <a:gd name="T64" fmla="*/ 131 w 250"/>
              <a:gd name="T65" fmla="*/ 22 h 1676"/>
              <a:gd name="T66" fmla="*/ 185 w 250"/>
              <a:gd name="T67" fmla="*/ 55 h 1676"/>
              <a:gd name="T68" fmla="*/ 228 w 250"/>
              <a:gd name="T69" fmla="*/ 87 h 1676"/>
              <a:gd name="T70" fmla="*/ 250 w 250"/>
              <a:gd name="T71" fmla="*/ 120 h 1676"/>
              <a:gd name="T72" fmla="*/ 239 w 250"/>
              <a:gd name="T73" fmla="*/ 164 h 1676"/>
              <a:gd name="T74" fmla="*/ 228 w 250"/>
              <a:gd name="T75" fmla="*/ 218 h 1676"/>
              <a:gd name="T76" fmla="*/ 207 w 250"/>
              <a:gd name="T77" fmla="*/ 294 h 1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0" h="1676">
                <a:moveTo>
                  <a:pt x="207" y="294"/>
                </a:moveTo>
                <a:lnTo>
                  <a:pt x="207" y="305"/>
                </a:lnTo>
                <a:lnTo>
                  <a:pt x="207" y="327"/>
                </a:lnTo>
                <a:lnTo>
                  <a:pt x="207" y="338"/>
                </a:lnTo>
                <a:lnTo>
                  <a:pt x="207" y="370"/>
                </a:lnTo>
                <a:lnTo>
                  <a:pt x="207" y="392"/>
                </a:lnTo>
                <a:lnTo>
                  <a:pt x="207" y="425"/>
                </a:lnTo>
                <a:lnTo>
                  <a:pt x="207" y="457"/>
                </a:lnTo>
                <a:lnTo>
                  <a:pt x="207" y="501"/>
                </a:lnTo>
                <a:lnTo>
                  <a:pt x="207" y="544"/>
                </a:lnTo>
                <a:lnTo>
                  <a:pt x="207" y="588"/>
                </a:lnTo>
                <a:lnTo>
                  <a:pt x="207" y="642"/>
                </a:lnTo>
                <a:lnTo>
                  <a:pt x="207" y="697"/>
                </a:lnTo>
                <a:lnTo>
                  <a:pt x="196" y="751"/>
                </a:lnTo>
                <a:lnTo>
                  <a:pt x="196" y="816"/>
                </a:lnTo>
                <a:lnTo>
                  <a:pt x="196" y="882"/>
                </a:lnTo>
                <a:lnTo>
                  <a:pt x="196" y="958"/>
                </a:lnTo>
                <a:lnTo>
                  <a:pt x="196" y="1023"/>
                </a:lnTo>
                <a:lnTo>
                  <a:pt x="196" y="1099"/>
                </a:lnTo>
                <a:lnTo>
                  <a:pt x="196" y="1165"/>
                </a:lnTo>
                <a:lnTo>
                  <a:pt x="185" y="1219"/>
                </a:lnTo>
                <a:lnTo>
                  <a:pt x="185" y="1284"/>
                </a:lnTo>
                <a:lnTo>
                  <a:pt x="185" y="1339"/>
                </a:lnTo>
                <a:lnTo>
                  <a:pt x="185" y="1382"/>
                </a:lnTo>
                <a:lnTo>
                  <a:pt x="185" y="1426"/>
                </a:lnTo>
                <a:lnTo>
                  <a:pt x="185" y="1469"/>
                </a:lnTo>
                <a:lnTo>
                  <a:pt x="185" y="1513"/>
                </a:lnTo>
                <a:lnTo>
                  <a:pt x="185" y="1546"/>
                </a:lnTo>
                <a:lnTo>
                  <a:pt x="185" y="1578"/>
                </a:lnTo>
                <a:lnTo>
                  <a:pt x="185" y="1611"/>
                </a:lnTo>
                <a:lnTo>
                  <a:pt x="185" y="1633"/>
                </a:lnTo>
                <a:lnTo>
                  <a:pt x="185" y="1654"/>
                </a:lnTo>
                <a:lnTo>
                  <a:pt x="185" y="1665"/>
                </a:lnTo>
                <a:lnTo>
                  <a:pt x="76" y="1676"/>
                </a:lnTo>
                <a:lnTo>
                  <a:pt x="76" y="1524"/>
                </a:lnTo>
                <a:lnTo>
                  <a:pt x="65" y="1382"/>
                </a:lnTo>
                <a:lnTo>
                  <a:pt x="65" y="1241"/>
                </a:lnTo>
                <a:lnTo>
                  <a:pt x="65" y="1121"/>
                </a:lnTo>
                <a:lnTo>
                  <a:pt x="65" y="1001"/>
                </a:lnTo>
                <a:lnTo>
                  <a:pt x="65" y="893"/>
                </a:lnTo>
                <a:lnTo>
                  <a:pt x="65" y="784"/>
                </a:lnTo>
                <a:lnTo>
                  <a:pt x="65" y="697"/>
                </a:lnTo>
                <a:lnTo>
                  <a:pt x="65" y="610"/>
                </a:lnTo>
                <a:lnTo>
                  <a:pt x="65" y="534"/>
                </a:lnTo>
                <a:lnTo>
                  <a:pt x="55" y="468"/>
                </a:lnTo>
                <a:lnTo>
                  <a:pt x="55" y="403"/>
                </a:lnTo>
                <a:lnTo>
                  <a:pt x="55" y="359"/>
                </a:lnTo>
                <a:lnTo>
                  <a:pt x="55" y="316"/>
                </a:lnTo>
                <a:lnTo>
                  <a:pt x="55" y="283"/>
                </a:lnTo>
                <a:lnTo>
                  <a:pt x="55" y="261"/>
                </a:lnTo>
                <a:lnTo>
                  <a:pt x="44" y="218"/>
                </a:lnTo>
                <a:lnTo>
                  <a:pt x="44" y="185"/>
                </a:lnTo>
                <a:lnTo>
                  <a:pt x="44" y="164"/>
                </a:lnTo>
                <a:lnTo>
                  <a:pt x="33" y="131"/>
                </a:lnTo>
                <a:lnTo>
                  <a:pt x="33" y="109"/>
                </a:lnTo>
                <a:lnTo>
                  <a:pt x="22" y="98"/>
                </a:lnTo>
                <a:lnTo>
                  <a:pt x="22" y="76"/>
                </a:lnTo>
                <a:lnTo>
                  <a:pt x="22" y="66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22" y="11"/>
                </a:lnTo>
                <a:lnTo>
                  <a:pt x="33" y="0"/>
                </a:lnTo>
                <a:lnTo>
                  <a:pt x="65" y="0"/>
                </a:lnTo>
                <a:lnTo>
                  <a:pt x="87" y="11"/>
                </a:lnTo>
                <a:lnTo>
                  <a:pt x="131" y="22"/>
                </a:lnTo>
                <a:lnTo>
                  <a:pt x="163" y="33"/>
                </a:lnTo>
                <a:lnTo>
                  <a:pt x="185" y="55"/>
                </a:lnTo>
                <a:lnTo>
                  <a:pt x="207" y="66"/>
                </a:lnTo>
                <a:lnTo>
                  <a:pt x="228" y="87"/>
                </a:lnTo>
                <a:lnTo>
                  <a:pt x="239" y="109"/>
                </a:lnTo>
                <a:lnTo>
                  <a:pt x="250" y="120"/>
                </a:lnTo>
                <a:lnTo>
                  <a:pt x="250" y="142"/>
                </a:lnTo>
                <a:lnTo>
                  <a:pt x="239" y="164"/>
                </a:lnTo>
                <a:lnTo>
                  <a:pt x="228" y="196"/>
                </a:lnTo>
                <a:lnTo>
                  <a:pt x="228" y="218"/>
                </a:lnTo>
                <a:lnTo>
                  <a:pt x="218" y="251"/>
                </a:lnTo>
                <a:lnTo>
                  <a:pt x="207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1" name="Freeform 47"/>
          <p:cNvSpPr>
            <a:spLocks noChangeArrowheads="1"/>
          </p:cNvSpPr>
          <p:nvPr/>
        </p:nvSpPr>
        <p:spPr bwMode="auto">
          <a:xfrm>
            <a:off x="5978525" y="2752725"/>
            <a:ext cx="593725" cy="290513"/>
          </a:xfrm>
          <a:custGeom>
            <a:avLst/>
            <a:gdLst>
              <a:gd name="T0" fmla="*/ 130 w 935"/>
              <a:gd name="T1" fmla="*/ 457 h 457"/>
              <a:gd name="T2" fmla="*/ 87 w 935"/>
              <a:gd name="T3" fmla="*/ 446 h 457"/>
              <a:gd name="T4" fmla="*/ 65 w 935"/>
              <a:gd name="T5" fmla="*/ 424 h 457"/>
              <a:gd name="T6" fmla="*/ 43 w 935"/>
              <a:gd name="T7" fmla="*/ 414 h 457"/>
              <a:gd name="T8" fmla="*/ 32 w 935"/>
              <a:gd name="T9" fmla="*/ 403 h 457"/>
              <a:gd name="T10" fmla="*/ 21 w 935"/>
              <a:gd name="T11" fmla="*/ 381 h 457"/>
              <a:gd name="T12" fmla="*/ 21 w 935"/>
              <a:gd name="T13" fmla="*/ 359 h 457"/>
              <a:gd name="T14" fmla="*/ 10 w 935"/>
              <a:gd name="T15" fmla="*/ 327 h 457"/>
              <a:gd name="T16" fmla="*/ 0 w 935"/>
              <a:gd name="T17" fmla="*/ 294 h 457"/>
              <a:gd name="T18" fmla="*/ 10 w 935"/>
              <a:gd name="T19" fmla="*/ 272 h 457"/>
              <a:gd name="T20" fmla="*/ 21 w 935"/>
              <a:gd name="T21" fmla="*/ 261 h 457"/>
              <a:gd name="T22" fmla="*/ 32 w 935"/>
              <a:gd name="T23" fmla="*/ 250 h 457"/>
              <a:gd name="T24" fmla="*/ 43 w 935"/>
              <a:gd name="T25" fmla="*/ 239 h 457"/>
              <a:gd name="T26" fmla="*/ 65 w 935"/>
              <a:gd name="T27" fmla="*/ 239 h 457"/>
              <a:gd name="T28" fmla="*/ 87 w 935"/>
              <a:gd name="T29" fmla="*/ 250 h 457"/>
              <a:gd name="T30" fmla="*/ 119 w 935"/>
              <a:gd name="T31" fmla="*/ 261 h 457"/>
              <a:gd name="T32" fmla="*/ 130 w 935"/>
              <a:gd name="T33" fmla="*/ 272 h 457"/>
              <a:gd name="T34" fmla="*/ 152 w 935"/>
              <a:gd name="T35" fmla="*/ 272 h 457"/>
              <a:gd name="T36" fmla="*/ 163 w 935"/>
              <a:gd name="T37" fmla="*/ 272 h 457"/>
              <a:gd name="T38" fmla="*/ 163 w 935"/>
              <a:gd name="T39" fmla="*/ 261 h 457"/>
              <a:gd name="T40" fmla="*/ 174 w 935"/>
              <a:gd name="T41" fmla="*/ 261 h 457"/>
              <a:gd name="T42" fmla="*/ 206 w 935"/>
              <a:gd name="T43" fmla="*/ 250 h 457"/>
              <a:gd name="T44" fmla="*/ 239 w 935"/>
              <a:gd name="T45" fmla="*/ 239 h 457"/>
              <a:gd name="T46" fmla="*/ 282 w 935"/>
              <a:gd name="T47" fmla="*/ 229 h 457"/>
              <a:gd name="T48" fmla="*/ 337 w 935"/>
              <a:gd name="T49" fmla="*/ 207 h 457"/>
              <a:gd name="T50" fmla="*/ 402 w 935"/>
              <a:gd name="T51" fmla="*/ 185 h 457"/>
              <a:gd name="T52" fmla="*/ 478 w 935"/>
              <a:gd name="T53" fmla="*/ 152 h 457"/>
              <a:gd name="T54" fmla="*/ 543 w 935"/>
              <a:gd name="T55" fmla="*/ 131 h 457"/>
              <a:gd name="T56" fmla="*/ 608 w 935"/>
              <a:gd name="T57" fmla="*/ 98 h 457"/>
              <a:gd name="T58" fmla="*/ 674 w 935"/>
              <a:gd name="T59" fmla="*/ 76 h 457"/>
              <a:gd name="T60" fmla="*/ 739 w 935"/>
              <a:gd name="T61" fmla="*/ 54 h 457"/>
              <a:gd name="T62" fmla="*/ 782 w 935"/>
              <a:gd name="T63" fmla="*/ 44 h 457"/>
              <a:gd name="T64" fmla="*/ 837 w 935"/>
              <a:gd name="T65" fmla="*/ 22 h 457"/>
              <a:gd name="T66" fmla="*/ 880 w 935"/>
              <a:gd name="T67" fmla="*/ 11 h 457"/>
              <a:gd name="T68" fmla="*/ 924 w 935"/>
              <a:gd name="T69" fmla="*/ 0 h 457"/>
              <a:gd name="T70" fmla="*/ 935 w 935"/>
              <a:gd name="T71" fmla="*/ 65 h 457"/>
              <a:gd name="T72" fmla="*/ 848 w 935"/>
              <a:gd name="T73" fmla="*/ 109 h 457"/>
              <a:gd name="T74" fmla="*/ 761 w 935"/>
              <a:gd name="T75" fmla="*/ 163 h 457"/>
              <a:gd name="T76" fmla="*/ 684 w 935"/>
              <a:gd name="T77" fmla="*/ 196 h 457"/>
              <a:gd name="T78" fmla="*/ 608 w 935"/>
              <a:gd name="T79" fmla="*/ 239 h 457"/>
              <a:gd name="T80" fmla="*/ 543 w 935"/>
              <a:gd name="T81" fmla="*/ 272 h 457"/>
              <a:gd name="T82" fmla="*/ 478 w 935"/>
              <a:gd name="T83" fmla="*/ 305 h 457"/>
              <a:gd name="T84" fmla="*/ 424 w 935"/>
              <a:gd name="T85" fmla="*/ 337 h 457"/>
              <a:gd name="T86" fmla="*/ 369 w 935"/>
              <a:gd name="T87" fmla="*/ 359 h 457"/>
              <a:gd name="T88" fmla="*/ 326 w 935"/>
              <a:gd name="T89" fmla="*/ 381 h 457"/>
              <a:gd name="T90" fmla="*/ 282 w 935"/>
              <a:gd name="T91" fmla="*/ 403 h 457"/>
              <a:gd name="T92" fmla="*/ 239 w 935"/>
              <a:gd name="T93" fmla="*/ 414 h 457"/>
              <a:gd name="T94" fmla="*/ 206 w 935"/>
              <a:gd name="T95" fmla="*/ 424 h 457"/>
              <a:gd name="T96" fmla="*/ 184 w 935"/>
              <a:gd name="T97" fmla="*/ 435 h 457"/>
              <a:gd name="T98" fmla="*/ 163 w 935"/>
              <a:gd name="T99" fmla="*/ 446 h 457"/>
              <a:gd name="T100" fmla="*/ 141 w 935"/>
              <a:gd name="T101" fmla="*/ 446 h 457"/>
              <a:gd name="T102" fmla="*/ 130 w 935"/>
              <a:gd name="T103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5" h="457">
                <a:moveTo>
                  <a:pt x="130" y="457"/>
                </a:moveTo>
                <a:lnTo>
                  <a:pt x="87" y="446"/>
                </a:lnTo>
                <a:lnTo>
                  <a:pt x="65" y="424"/>
                </a:lnTo>
                <a:lnTo>
                  <a:pt x="43" y="414"/>
                </a:lnTo>
                <a:lnTo>
                  <a:pt x="32" y="403"/>
                </a:lnTo>
                <a:lnTo>
                  <a:pt x="21" y="381"/>
                </a:lnTo>
                <a:lnTo>
                  <a:pt x="21" y="359"/>
                </a:lnTo>
                <a:lnTo>
                  <a:pt x="10" y="327"/>
                </a:lnTo>
                <a:lnTo>
                  <a:pt x="0" y="294"/>
                </a:lnTo>
                <a:lnTo>
                  <a:pt x="10" y="272"/>
                </a:lnTo>
                <a:lnTo>
                  <a:pt x="21" y="261"/>
                </a:lnTo>
                <a:lnTo>
                  <a:pt x="32" y="250"/>
                </a:lnTo>
                <a:lnTo>
                  <a:pt x="43" y="239"/>
                </a:lnTo>
                <a:lnTo>
                  <a:pt x="65" y="239"/>
                </a:lnTo>
                <a:lnTo>
                  <a:pt x="87" y="250"/>
                </a:lnTo>
                <a:lnTo>
                  <a:pt x="119" y="261"/>
                </a:lnTo>
                <a:lnTo>
                  <a:pt x="130" y="272"/>
                </a:lnTo>
                <a:lnTo>
                  <a:pt x="152" y="272"/>
                </a:lnTo>
                <a:lnTo>
                  <a:pt x="163" y="272"/>
                </a:lnTo>
                <a:lnTo>
                  <a:pt x="163" y="261"/>
                </a:lnTo>
                <a:lnTo>
                  <a:pt x="174" y="261"/>
                </a:lnTo>
                <a:lnTo>
                  <a:pt x="206" y="250"/>
                </a:lnTo>
                <a:lnTo>
                  <a:pt x="239" y="239"/>
                </a:lnTo>
                <a:lnTo>
                  <a:pt x="282" y="229"/>
                </a:lnTo>
                <a:lnTo>
                  <a:pt x="337" y="207"/>
                </a:lnTo>
                <a:lnTo>
                  <a:pt x="402" y="185"/>
                </a:lnTo>
                <a:lnTo>
                  <a:pt x="478" y="152"/>
                </a:lnTo>
                <a:lnTo>
                  <a:pt x="543" y="131"/>
                </a:lnTo>
                <a:lnTo>
                  <a:pt x="608" y="98"/>
                </a:lnTo>
                <a:lnTo>
                  <a:pt x="674" y="76"/>
                </a:lnTo>
                <a:lnTo>
                  <a:pt x="739" y="54"/>
                </a:lnTo>
                <a:lnTo>
                  <a:pt x="782" y="44"/>
                </a:lnTo>
                <a:lnTo>
                  <a:pt x="837" y="22"/>
                </a:lnTo>
                <a:lnTo>
                  <a:pt x="880" y="11"/>
                </a:lnTo>
                <a:lnTo>
                  <a:pt x="924" y="0"/>
                </a:lnTo>
                <a:lnTo>
                  <a:pt x="935" y="65"/>
                </a:lnTo>
                <a:lnTo>
                  <a:pt x="848" y="109"/>
                </a:lnTo>
                <a:lnTo>
                  <a:pt x="761" y="163"/>
                </a:lnTo>
                <a:lnTo>
                  <a:pt x="684" y="196"/>
                </a:lnTo>
                <a:lnTo>
                  <a:pt x="608" y="239"/>
                </a:lnTo>
                <a:lnTo>
                  <a:pt x="543" y="272"/>
                </a:lnTo>
                <a:lnTo>
                  <a:pt x="478" y="305"/>
                </a:lnTo>
                <a:lnTo>
                  <a:pt x="424" y="337"/>
                </a:lnTo>
                <a:lnTo>
                  <a:pt x="369" y="359"/>
                </a:lnTo>
                <a:lnTo>
                  <a:pt x="326" y="381"/>
                </a:lnTo>
                <a:lnTo>
                  <a:pt x="282" y="403"/>
                </a:lnTo>
                <a:lnTo>
                  <a:pt x="239" y="414"/>
                </a:lnTo>
                <a:lnTo>
                  <a:pt x="206" y="424"/>
                </a:lnTo>
                <a:lnTo>
                  <a:pt x="184" y="435"/>
                </a:lnTo>
                <a:lnTo>
                  <a:pt x="163" y="446"/>
                </a:lnTo>
                <a:lnTo>
                  <a:pt x="141" y="446"/>
                </a:lnTo>
                <a:lnTo>
                  <a:pt x="130" y="45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2" name="Freeform 48"/>
          <p:cNvSpPr>
            <a:spLocks noChangeArrowheads="1"/>
          </p:cNvSpPr>
          <p:nvPr/>
        </p:nvSpPr>
        <p:spPr bwMode="auto">
          <a:xfrm>
            <a:off x="6502400" y="2641600"/>
            <a:ext cx="144463" cy="261938"/>
          </a:xfrm>
          <a:custGeom>
            <a:avLst/>
            <a:gdLst>
              <a:gd name="T0" fmla="*/ 65 w 228"/>
              <a:gd name="T1" fmla="*/ 272 h 413"/>
              <a:gd name="T2" fmla="*/ 43 w 228"/>
              <a:gd name="T3" fmla="*/ 207 h 413"/>
              <a:gd name="T4" fmla="*/ 22 w 228"/>
              <a:gd name="T5" fmla="*/ 152 h 413"/>
              <a:gd name="T6" fmla="*/ 11 w 228"/>
              <a:gd name="T7" fmla="*/ 109 h 413"/>
              <a:gd name="T8" fmla="*/ 0 w 228"/>
              <a:gd name="T9" fmla="*/ 65 h 413"/>
              <a:gd name="T10" fmla="*/ 11 w 228"/>
              <a:gd name="T11" fmla="*/ 43 h 413"/>
              <a:gd name="T12" fmla="*/ 11 w 228"/>
              <a:gd name="T13" fmla="*/ 22 h 413"/>
              <a:gd name="T14" fmla="*/ 22 w 228"/>
              <a:gd name="T15" fmla="*/ 11 h 413"/>
              <a:gd name="T16" fmla="*/ 22 w 228"/>
              <a:gd name="T17" fmla="*/ 0 h 413"/>
              <a:gd name="T18" fmla="*/ 32 w 228"/>
              <a:gd name="T19" fmla="*/ 0 h 413"/>
              <a:gd name="T20" fmla="*/ 54 w 228"/>
              <a:gd name="T21" fmla="*/ 11 h 413"/>
              <a:gd name="T22" fmla="*/ 65 w 228"/>
              <a:gd name="T23" fmla="*/ 22 h 413"/>
              <a:gd name="T24" fmla="*/ 76 w 228"/>
              <a:gd name="T25" fmla="*/ 33 h 413"/>
              <a:gd name="T26" fmla="*/ 98 w 228"/>
              <a:gd name="T27" fmla="*/ 43 h 413"/>
              <a:gd name="T28" fmla="*/ 119 w 228"/>
              <a:gd name="T29" fmla="*/ 54 h 413"/>
              <a:gd name="T30" fmla="*/ 152 w 228"/>
              <a:gd name="T31" fmla="*/ 87 h 413"/>
              <a:gd name="T32" fmla="*/ 185 w 228"/>
              <a:gd name="T33" fmla="*/ 120 h 413"/>
              <a:gd name="T34" fmla="*/ 206 w 228"/>
              <a:gd name="T35" fmla="*/ 163 h 413"/>
              <a:gd name="T36" fmla="*/ 228 w 228"/>
              <a:gd name="T37" fmla="*/ 207 h 413"/>
              <a:gd name="T38" fmla="*/ 228 w 228"/>
              <a:gd name="T39" fmla="*/ 250 h 413"/>
              <a:gd name="T40" fmla="*/ 228 w 228"/>
              <a:gd name="T41" fmla="*/ 294 h 413"/>
              <a:gd name="T42" fmla="*/ 228 w 228"/>
              <a:gd name="T43" fmla="*/ 326 h 413"/>
              <a:gd name="T44" fmla="*/ 217 w 228"/>
              <a:gd name="T45" fmla="*/ 348 h 413"/>
              <a:gd name="T46" fmla="*/ 196 w 228"/>
              <a:gd name="T47" fmla="*/ 381 h 413"/>
              <a:gd name="T48" fmla="*/ 174 w 228"/>
              <a:gd name="T49" fmla="*/ 392 h 413"/>
              <a:gd name="T50" fmla="*/ 163 w 228"/>
              <a:gd name="T51" fmla="*/ 403 h 413"/>
              <a:gd name="T52" fmla="*/ 163 w 228"/>
              <a:gd name="T53" fmla="*/ 413 h 413"/>
              <a:gd name="T54" fmla="*/ 152 w 228"/>
              <a:gd name="T55" fmla="*/ 403 h 413"/>
              <a:gd name="T56" fmla="*/ 141 w 228"/>
              <a:gd name="T57" fmla="*/ 392 h 413"/>
              <a:gd name="T58" fmla="*/ 130 w 228"/>
              <a:gd name="T59" fmla="*/ 381 h 413"/>
              <a:gd name="T60" fmla="*/ 119 w 228"/>
              <a:gd name="T61" fmla="*/ 359 h 413"/>
              <a:gd name="T62" fmla="*/ 98 w 228"/>
              <a:gd name="T63" fmla="*/ 337 h 413"/>
              <a:gd name="T64" fmla="*/ 87 w 228"/>
              <a:gd name="T65" fmla="*/ 305 h 413"/>
              <a:gd name="T66" fmla="*/ 65 w 228"/>
              <a:gd name="T67" fmla="*/ 27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8" h="413">
                <a:moveTo>
                  <a:pt x="65" y="272"/>
                </a:moveTo>
                <a:lnTo>
                  <a:pt x="43" y="207"/>
                </a:lnTo>
                <a:lnTo>
                  <a:pt x="22" y="152"/>
                </a:lnTo>
                <a:lnTo>
                  <a:pt x="11" y="109"/>
                </a:lnTo>
                <a:lnTo>
                  <a:pt x="0" y="65"/>
                </a:lnTo>
                <a:lnTo>
                  <a:pt x="11" y="43"/>
                </a:lnTo>
                <a:lnTo>
                  <a:pt x="11" y="22"/>
                </a:lnTo>
                <a:lnTo>
                  <a:pt x="22" y="11"/>
                </a:lnTo>
                <a:lnTo>
                  <a:pt x="22" y="0"/>
                </a:lnTo>
                <a:lnTo>
                  <a:pt x="32" y="0"/>
                </a:lnTo>
                <a:lnTo>
                  <a:pt x="54" y="11"/>
                </a:lnTo>
                <a:lnTo>
                  <a:pt x="65" y="22"/>
                </a:lnTo>
                <a:lnTo>
                  <a:pt x="76" y="33"/>
                </a:lnTo>
                <a:lnTo>
                  <a:pt x="98" y="43"/>
                </a:lnTo>
                <a:lnTo>
                  <a:pt x="119" y="54"/>
                </a:lnTo>
                <a:lnTo>
                  <a:pt x="152" y="87"/>
                </a:lnTo>
                <a:lnTo>
                  <a:pt x="185" y="120"/>
                </a:lnTo>
                <a:lnTo>
                  <a:pt x="206" y="163"/>
                </a:lnTo>
                <a:lnTo>
                  <a:pt x="228" y="207"/>
                </a:lnTo>
                <a:lnTo>
                  <a:pt x="228" y="250"/>
                </a:lnTo>
                <a:lnTo>
                  <a:pt x="228" y="294"/>
                </a:lnTo>
                <a:lnTo>
                  <a:pt x="228" y="326"/>
                </a:lnTo>
                <a:lnTo>
                  <a:pt x="217" y="348"/>
                </a:lnTo>
                <a:lnTo>
                  <a:pt x="196" y="381"/>
                </a:lnTo>
                <a:lnTo>
                  <a:pt x="174" y="392"/>
                </a:lnTo>
                <a:lnTo>
                  <a:pt x="163" y="403"/>
                </a:lnTo>
                <a:lnTo>
                  <a:pt x="163" y="413"/>
                </a:lnTo>
                <a:lnTo>
                  <a:pt x="152" y="403"/>
                </a:lnTo>
                <a:lnTo>
                  <a:pt x="141" y="392"/>
                </a:lnTo>
                <a:lnTo>
                  <a:pt x="130" y="381"/>
                </a:lnTo>
                <a:lnTo>
                  <a:pt x="119" y="359"/>
                </a:lnTo>
                <a:lnTo>
                  <a:pt x="98" y="337"/>
                </a:lnTo>
                <a:lnTo>
                  <a:pt x="87" y="305"/>
                </a:lnTo>
                <a:lnTo>
                  <a:pt x="65" y="2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3" name="Freeform 49"/>
          <p:cNvSpPr>
            <a:spLocks noChangeArrowheads="1"/>
          </p:cNvSpPr>
          <p:nvPr/>
        </p:nvSpPr>
        <p:spPr bwMode="auto">
          <a:xfrm>
            <a:off x="6681788" y="2608263"/>
            <a:ext cx="138112" cy="614362"/>
          </a:xfrm>
          <a:custGeom>
            <a:avLst/>
            <a:gdLst>
              <a:gd name="T0" fmla="*/ 87 w 218"/>
              <a:gd name="T1" fmla="*/ 729 h 968"/>
              <a:gd name="T2" fmla="*/ 77 w 218"/>
              <a:gd name="T3" fmla="*/ 620 h 968"/>
              <a:gd name="T4" fmla="*/ 77 w 218"/>
              <a:gd name="T5" fmla="*/ 511 h 968"/>
              <a:gd name="T6" fmla="*/ 66 w 218"/>
              <a:gd name="T7" fmla="*/ 413 h 968"/>
              <a:gd name="T8" fmla="*/ 55 w 218"/>
              <a:gd name="T9" fmla="*/ 326 h 968"/>
              <a:gd name="T10" fmla="*/ 55 w 218"/>
              <a:gd name="T11" fmla="*/ 282 h 968"/>
              <a:gd name="T12" fmla="*/ 44 w 218"/>
              <a:gd name="T13" fmla="*/ 250 h 968"/>
              <a:gd name="T14" fmla="*/ 44 w 218"/>
              <a:gd name="T15" fmla="*/ 217 h 968"/>
              <a:gd name="T16" fmla="*/ 33 w 218"/>
              <a:gd name="T17" fmla="*/ 185 h 968"/>
              <a:gd name="T18" fmla="*/ 22 w 218"/>
              <a:gd name="T19" fmla="*/ 152 h 968"/>
              <a:gd name="T20" fmla="*/ 22 w 218"/>
              <a:gd name="T21" fmla="*/ 119 h 968"/>
              <a:gd name="T22" fmla="*/ 11 w 218"/>
              <a:gd name="T23" fmla="*/ 97 h 968"/>
              <a:gd name="T24" fmla="*/ 11 w 218"/>
              <a:gd name="T25" fmla="*/ 76 h 968"/>
              <a:gd name="T26" fmla="*/ 11 w 218"/>
              <a:gd name="T27" fmla="*/ 54 h 968"/>
              <a:gd name="T28" fmla="*/ 0 w 218"/>
              <a:gd name="T29" fmla="*/ 43 h 968"/>
              <a:gd name="T30" fmla="*/ 0 w 218"/>
              <a:gd name="T31" fmla="*/ 32 h 968"/>
              <a:gd name="T32" fmla="*/ 0 w 218"/>
              <a:gd name="T33" fmla="*/ 21 h 968"/>
              <a:gd name="T34" fmla="*/ 11 w 218"/>
              <a:gd name="T35" fmla="*/ 10 h 968"/>
              <a:gd name="T36" fmla="*/ 11 w 218"/>
              <a:gd name="T37" fmla="*/ 0 h 968"/>
              <a:gd name="T38" fmla="*/ 22 w 218"/>
              <a:gd name="T39" fmla="*/ 0 h 968"/>
              <a:gd name="T40" fmla="*/ 33 w 218"/>
              <a:gd name="T41" fmla="*/ 0 h 968"/>
              <a:gd name="T42" fmla="*/ 66 w 218"/>
              <a:gd name="T43" fmla="*/ 0 h 968"/>
              <a:gd name="T44" fmla="*/ 87 w 218"/>
              <a:gd name="T45" fmla="*/ 10 h 968"/>
              <a:gd name="T46" fmla="*/ 131 w 218"/>
              <a:gd name="T47" fmla="*/ 21 h 968"/>
              <a:gd name="T48" fmla="*/ 164 w 218"/>
              <a:gd name="T49" fmla="*/ 32 h 968"/>
              <a:gd name="T50" fmla="*/ 164 w 218"/>
              <a:gd name="T51" fmla="*/ 54 h 968"/>
              <a:gd name="T52" fmla="*/ 164 w 218"/>
              <a:gd name="T53" fmla="*/ 87 h 968"/>
              <a:gd name="T54" fmla="*/ 174 w 218"/>
              <a:gd name="T55" fmla="*/ 130 h 968"/>
              <a:gd name="T56" fmla="*/ 174 w 218"/>
              <a:gd name="T57" fmla="*/ 185 h 968"/>
              <a:gd name="T58" fmla="*/ 174 w 218"/>
              <a:gd name="T59" fmla="*/ 239 h 968"/>
              <a:gd name="T60" fmla="*/ 185 w 218"/>
              <a:gd name="T61" fmla="*/ 304 h 968"/>
              <a:gd name="T62" fmla="*/ 196 w 218"/>
              <a:gd name="T63" fmla="*/ 370 h 968"/>
              <a:gd name="T64" fmla="*/ 196 w 218"/>
              <a:gd name="T65" fmla="*/ 457 h 968"/>
              <a:gd name="T66" fmla="*/ 207 w 218"/>
              <a:gd name="T67" fmla="*/ 533 h 968"/>
              <a:gd name="T68" fmla="*/ 207 w 218"/>
              <a:gd name="T69" fmla="*/ 598 h 968"/>
              <a:gd name="T70" fmla="*/ 207 w 218"/>
              <a:gd name="T71" fmla="*/ 652 h 968"/>
              <a:gd name="T72" fmla="*/ 218 w 218"/>
              <a:gd name="T73" fmla="*/ 707 h 968"/>
              <a:gd name="T74" fmla="*/ 218 w 218"/>
              <a:gd name="T75" fmla="*/ 750 h 968"/>
              <a:gd name="T76" fmla="*/ 218 w 218"/>
              <a:gd name="T77" fmla="*/ 783 h 968"/>
              <a:gd name="T78" fmla="*/ 218 w 218"/>
              <a:gd name="T79" fmla="*/ 816 h 968"/>
              <a:gd name="T80" fmla="*/ 218 w 218"/>
              <a:gd name="T81" fmla="*/ 827 h 968"/>
              <a:gd name="T82" fmla="*/ 218 w 218"/>
              <a:gd name="T83" fmla="*/ 881 h 968"/>
              <a:gd name="T84" fmla="*/ 218 w 218"/>
              <a:gd name="T85" fmla="*/ 903 h 968"/>
              <a:gd name="T86" fmla="*/ 207 w 218"/>
              <a:gd name="T87" fmla="*/ 935 h 968"/>
              <a:gd name="T88" fmla="*/ 207 w 218"/>
              <a:gd name="T89" fmla="*/ 946 h 968"/>
              <a:gd name="T90" fmla="*/ 196 w 218"/>
              <a:gd name="T91" fmla="*/ 957 h 968"/>
              <a:gd name="T92" fmla="*/ 174 w 218"/>
              <a:gd name="T93" fmla="*/ 957 h 968"/>
              <a:gd name="T94" fmla="*/ 153 w 218"/>
              <a:gd name="T95" fmla="*/ 968 h 968"/>
              <a:gd name="T96" fmla="*/ 142 w 218"/>
              <a:gd name="T97" fmla="*/ 957 h 968"/>
              <a:gd name="T98" fmla="*/ 131 w 218"/>
              <a:gd name="T99" fmla="*/ 946 h 968"/>
              <a:gd name="T100" fmla="*/ 120 w 218"/>
              <a:gd name="T101" fmla="*/ 925 h 968"/>
              <a:gd name="T102" fmla="*/ 109 w 218"/>
              <a:gd name="T103" fmla="*/ 892 h 968"/>
              <a:gd name="T104" fmla="*/ 109 w 218"/>
              <a:gd name="T105" fmla="*/ 859 h 968"/>
              <a:gd name="T106" fmla="*/ 98 w 218"/>
              <a:gd name="T107" fmla="*/ 827 h 968"/>
              <a:gd name="T108" fmla="*/ 98 w 218"/>
              <a:gd name="T109" fmla="*/ 783 h 968"/>
              <a:gd name="T110" fmla="*/ 87 w 218"/>
              <a:gd name="T111" fmla="*/ 729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8" h="968">
                <a:moveTo>
                  <a:pt x="87" y="729"/>
                </a:moveTo>
                <a:lnTo>
                  <a:pt x="77" y="620"/>
                </a:lnTo>
                <a:lnTo>
                  <a:pt x="77" y="511"/>
                </a:lnTo>
                <a:lnTo>
                  <a:pt x="66" y="413"/>
                </a:lnTo>
                <a:lnTo>
                  <a:pt x="55" y="326"/>
                </a:lnTo>
                <a:lnTo>
                  <a:pt x="55" y="282"/>
                </a:lnTo>
                <a:lnTo>
                  <a:pt x="44" y="250"/>
                </a:lnTo>
                <a:lnTo>
                  <a:pt x="44" y="217"/>
                </a:lnTo>
                <a:lnTo>
                  <a:pt x="33" y="185"/>
                </a:lnTo>
                <a:lnTo>
                  <a:pt x="22" y="152"/>
                </a:lnTo>
                <a:lnTo>
                  <a:pt x="22" y="119"/>
                </a:lnTo>
                <a:lnTo>
                  <a:pt x="11" y="97"/>
                </a:lnTo>
                <a:lnTo>
                  <a:pt x="11" y="76"/>
                </a:lnTo>
                <a:lnTo>
                  <a:pt x="11" y="54"/>
                </a:ln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11" y="1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66" y="0"/>
                </a:lnTo>
                <a:lnTo>
                  <a:pt x="87" y="10"/>
                </a:lnTo>
                <a:lnTo>
                  <a:pt x="131" y="21"/>
                </a:lnTo>
                <a:lnTo>
                  <a:pt x="164" y="32"/>
                </a:lnTo>
                <a:lnTo>
                  <a:pt x="164" y="54"/>
                </a:lnTo>
                <a:lnTo>
                  <a:pt x="164" y="87"/>
                </a:lnTo>
                <a:lnTo>
                  <a:pt x="174" y="130"/>
                </a:lnTo>
                <a:lnTo>
                  <a:pt x="174" y="185"/>
                </a:lnTo>
                <a:lnTo>
                  <a:pt x="174" y="239"/>
                </a:lnTo>
                <a:lnTo>
                  <a:pt x="185" y="304"/>
                </a:lnTo>
                <a:lnTo>
                  <a:pt x="196" y="370"/>
                </a:lnTo>
                <a:lnTo>
                  <a:pt x="196" y="457"/>
                </a:lnTo>
                <a:lnTo>
                  <a:pt x="207" y="533"/>
                </a:lnTo>
                <a:lnTo>
                  <a:pt x="207" y="598"/>
                </a:lnTo>
                <a:lnTo>
                  <a:pt x="207" y="652"/>
                </a:lnTo>
                <a:lnTo>
                  <a:pt x="218" y="707"/>
                </a:lnTo>
                <a:lnTo>
                  <a:pt x="218" y="750"/>
                </a:lnTo>
                <a:lnTo>
                  <a:pt x="218" y="783"/>
                </a:lnTo>
                <a:lnTo>
                  <a:pt x="218" y="816"/>
                </a:lnTo>
                <a:lnTo>
                  <a:pt x="218" y="827"/>
                </a:lnTo>
                <a:lnTo>
                  <a:pt x="218" y="881"/>
                </a:lnTo>
                <a:lnTo>
                  <a:pt x="218" y="903"/>
                </a:lnTo>
                <a:lnTo>
                  <a:pt x="207" y="935"/>
                </a:lnTo>
                <a:lnTo>
                  <a:pt x="207" y="946"/>
                </a:lnTo>
                <a:lnTo>
                  <a:pt x="196" y="957"/>
                </a:lnTo>
                <a:lnTo>
                  <a:pt x="174" y="957"/>
                </a:lnTo>
                <a:lnTo>
                  <a:pt x="153" y="968"/>
                </a:lnTo>
                <a:lnTo>
                  <a:pt x="142" y="957"/>
                </a:lnTo>
                <a:lnTo>
                  <a:pt x="131" y="946"/>
                </a:lnTo>
                <a:lnTo>
                  <a:pt x="120" y="925"/>
                </a:lnTo>
                <a:lnTo>
                  <a:pt x="109" y="892"/>
                </a:lnTo>
                <a:lnTo>
                  <a:pt x="109" y="859"/>
                </a:lnTo>
                <a:lnTo>
                  <a:pt x="98" y="827"/>
                </a:lnTo>
                <a:lnTo>
                  <a:pt x="98" y="783"/>
                </a:lnTo>
                <a:lnTo>
                  <a:pt x="87" y="7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4" name="Freeform 50"/>
          <p:cNvSpPr>
            <a:spLocks noChangeArrowheads="1"/>
          </p:cNvSpPr>
          <p:nvPr/>
        </p:nvSpPr>
        <p:spPr bwMode="auto">
          <a:xfrm>
            <a:off x="6751638" y="2509838"/>
            <a:ext cx="828675" cy="781050"/>
          </a:xfrm>
          <a:custGeom>
            <a:avLst/>
            <a:gdLst>
              <a:gd name="T0" fmla="*/ 1044 w 1305"/>
              <a:gd name="T1" fmla="*/ 1175 h 1230"/>
              <a:gd name="T2" fmla="*/ 1000 w 1305"/>
              <a:gd name="T3" fmla="*/ 1219 h 1230"/>
              <a:gd name="T4" fmla="*/ 957 w 1305"/>
              <a:gd name="T5" fmla="*/ 1230 h 1230"/>
              <a:gd name="T6" fmla="*/ 924 w 1305"/>
              <a:gd name="T7" fmla="*/ 1186 h 1230"/>
              <a:gd name="T8" fmla="*/ 924 w 1305"/>
              <a:gd name="T9" fmla="*/ 1143 h 1230"/>
              <a:gd name="T10" fmla="*/ 924 w 1305"/>
              <a:gd name="T11" fmla="*/ 1056 h 1230"/>
              <a:gd name="T12" fmla="*/ 881 w 1305"/>
              <a:gd name="T13" fmla="*/ 947 h 1230"/>
              <a:gd name="T14" fmla="*/ 870 w 1305"/>
              <a:gd name="T15" fmla="*/ 860 h 1230"/>
              <a:gd name="T16" fmla="*/ 924 w 1305"/>
              <a:gd name="T17" fmla="*/ 871 h 1230"/>
              <a:gd name="T18" fmla="*/ 968 w 1305"/>
              <a:gd name="T19" fmla="*/ 871 h 1230"/>
              <a:gd name="T20" fmla="*/ 990 w 1305"/>
              <a:gd name="T21" fmla="*/ 816 h 1230"/>
              <a:gd name="T22" fmla="*/ 1022 w 1305"/>
              <a:gd name="T23" fmla="*/ 708 h 1230"/>
              <a:gd name="T24" fmla="*/ 1044 w 1305"/>
              <a:gd name="T25" fmla="*/ 566 h 1230"/>
              <a:gd name="T26" fmla="*/ 1055 w 1305"/>
              <a:gd name="T27" fmla="*/ 435 h 1230"/>
              <a:gd name="T28" fmla="*/ 1055 w 1305"/>
              <a:gd name="T29" fmla="*/ 338 h 1230"/>
              <a:gd name="T30" fmla="*/ 1055 w 1305"/>
              <a:gd name="T31" fmla="*/ 250 h 1230"/>
              <a:gd name="T32" fmla="*/ 1055 w 1305"/>
              <a:gd name="T33" fmla="*/ 196 h 1230"/>
              <a:gd name="T34" fmla="*/ 1022 w 1305"/>
              <a:gd name="T35" fmla="*/ 163 h 1230"/>
              <a:gd name="T36" fmla="*/ 979 w 1305"/>
              <a:gd name="T37" fmla="*/ 153 h 1230"/>
              <a:gd name="T38" fmla="*/ 881 w 1305"/>
              <a:gd name="T39" fmla="*/ 153 h 1230"/>
              <a:gd name="T40" fmla="*/ 729 w 1305"/>
              <a:gd name="T41" fmla="*/ 174 h 1230"/>
              <a:gd name="T42" fmla="*/ 511 w 1305"/>
              <a:gd name="T43" fmla="*/ 207 h 1230"/>
              <a:gd name="T44" fmla="*/ 228 w 1305"/>
              <a:gd name="T45" fmla="*/ 240 h 1230"/>
              <a:gd name="T46" fmla="*/ 0 w 1305"/>
              <a:gd name="T47" fmla="*/ 174 h 1230"/>
              <a:gd name="T48" fmla="*/ 98 w 1305"/>
              <a:gd name="T49" fmla="*/ 174 h 1230"/>
              <a:gd name="T50" fmla="*/ 196 w 1305"/>
              <a:gd name="T51" fmla="*/ 153 h 1230"/>
              <a:gd name="T52" fmla="*/ 348 w 1305"/>
              <a:gd name="T53" fmla="*/ 131 h 1230"/>
              <a:gd name="T54" fmla="*/ 489 w 1305"/>
              <a:gd name="T55" fmla="*/ 120 h 1230"/>
              <a:gd name="T56" fmla="*/ 620 w 1305"/>
              <a:gd name="T57" fmla="*/ 98 h 1230"/>
              <a:gd name="T58" fmla="*/ 739 w 1305"/>
              <a:gd name="T59" fmla="*/ 76 h 1230"/>
              <a:gd name="T60" fmla="*/ 826 w 1305"/>
              <a:gd name="T61" fmla="*/ 65 h 1230"/>
              <a:gd name="T62" fmla="*/ 903 w 1305"/>
              <a:gd name="T63" fmla="*/ 55 h 1230"/>
              <a:gd name="T64" fmla="*/ 946 w 1305"/>
              <a:gd name="T65" fmla="*/ 33 h 1230"/>
              <a:gd name="T66" fmla="*/ 1011 w 1305"/>
              <a:gd name="T67" fmla="*/ 11 h 1230"/>
              <a:gd name="T68" fmla="*/ 1066 w 1305"/>
              <a:gd name="T69" fmla="*/ 0 h 1230"/>
              <a:gd name="T70" fmla="*/ 1109 w 1305"/>
              <a:gd name="T71" fmla="*/ 22 h 1230"/>
              <a:gd name="T72" fmla="*/ 1174 w 1305"/>
              <a:gd name="T73" fmla="*/ 55 h 1230"/>
              <a:gd name="T74" fmla="*/ 1250 w 1305"/>
              <a:gd name="T75" fmla="*/ 98 h 1230"/>
              <a:gd name="T76" fmla="*/ 1294 w 1305"/>
              <a:gd name="T77" fmla="*/ 142 h 1230"/>
              <a:gd name="T78" fmla="*/ 1305 w 1305"/>
              <a:gd name="T79" fmla="*/ 174 h 1230"/>
              <a:gd name="T80" fmla="*/ 1283 w 1305"/>
              <a:gd name="T81" fmla="*/ 240 h 1230"/>
              <a:gd name="T82" fmla="*/ 1272 w 1305"/>
              <a:gd name="T83" fmla="*/ 283 h 1230"/>
              <a:gd name="T84" fmla="*/ 1250 w 1305"/>
              <a:gd name="T85" fmla="*/ 359 h 1230"/>
              <a:gd name="T86" fmla="*/ 1240 w 1305"/>
              <a:gd name="T87" fmla="*/ 468 h 1230"/>
              <a:gd name="T88" fmla="*/ 1218 w 1305"/>
              <a:gd name="T89" fmla="*/ 599 h 1230"/>
              <a:gd name="T90" fmla="*/ 1163 w 1305"/>
              <a:gd name="T91" fmla="*/ 860 h 1230"/>
              <a:gd name="T92" fmla="*/ 1131 w 1305"/>
              <a:gd name="T93" fmla="*/ 1001 h 1230"/>
              <a:gd name="T94" fmla="*/ 1087 w 1305"/>
              <a:gd name="T95" fmla="*/ 1110 h 1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05" h="1230">
                <a:moveTo>
                  <a:pt x="1066" y="1143"/>
                </a:moveTo>
                <a:lnTo>
                  <a:pt x="1055" y="1165"/>
                </a:lnTo>
                <a:lnTo>
                  <a:pt x="1044" y="1175"/>
                </a:lnTo>
                <a:lnTo>
                  <a:pt x="1022" y="1197"/>
                </a:lnTo>
                <a:lnTo>
                  <a:pt x="1011" y="1208"/>
                </a:lnTo>
                <a:lnTo>
                  <a:pt x="1000" y="1219"/>
                </a:lnTo>
                <a:lnTo>
                  <a:pt x="979" y="1230"/>
                </a:lnTo>
                <a:lnTo>
                  <a:pt x="968" y="1230"/>
                </a:lnTo>
                <a:lnTo>
                  <a:pt x="957" y="1230"/>
                </a:lnTo>
                <a:lnTo>
                  <a:pt x="935" y="1219"/>
                </a:lnTo>
                <a:lnTo>
                  <a:pt x="924" y="1208"/>
                </a:lnTo>
                <a:lnTo>
                  <a:pt x="924" y="1186"/>
                </a:lnTo>
                <a:lnTo>
                  <a:pt x="924" y="1175"/>
                </a:lnTo>
                <a:lnTo>
                  <a:pt x="924" y="1165"/>
                </a:lnTo>
                <a:lnTo>
                  <a:pt x="924" y="1143"/>
                </a:lnTo>
                <a:lnTo>
                  <a:pt x="924" y="1121"/>
                </a:lnTo>
                <a:lnTo>
                  <a:pt x="924" y="1088"/>
                </a:lnTo>
                <a:lnTo>
                  <a:pt x="924" y="1056"/>
                </a:lnTo>
                <a:lnTo>
                  <a:pt x="913" y="1023"/>
                </a:lnTo>
                <a:lnTo>
                  <a:pt x="903" y="990"/>
                </a:lnTo>
                <a:lnTo>
                  <a:pt x="881" y="947"/>
                </a:lnTo>
                <a:lnTo>
                  <a:pt x="870" y="903"/>
                </a:lnTo>
                <a:lnTo>
                  <a:pt x="848" y="860"/>
                </a:lnTo>
                <a:lnTo>
                  <a:pt x="870" y="860"/>
                </a:lnTo>
                <a:lnTo>
                  <a:pt x="892" y="860"/>
                </a:lnTo>
                <a:lnTo>
                  <a:pt x="913" y="871"/>
                </a:lnTo>
                <a:lnTo>
                  <a:pt x="924" y="871"/>
                </a:lnTo>
                <a:lnTo>
                  <a:pt x="946" y="871"/>
                </a:lnTo>
                <a:lnTo>
                  <a:pt x="957" y="871"/>
                </a:lnTo>
                <a:lnTo>
                  <a:pt x="968" y="871"/>
                </a:lnTo>
                <a:lnTo>
                  <a:pt x="979" y="860"/>
                </a:lnTo>
                <a:lnTo>
                  <a:pt x="990" y="838"/>
                </a:lnTo>
                <a:lnTo>
                  <a:pt x="990" y="816"/>
                </a:lnTo>
                <a:lnTo>
                  <a:pt x="1000" y="784"/>
                </a:lnTo>
                <a:lnTo>
                  <a:pt x="1011" y="751"/>
                </a:lnTo>
                <a:lnTo>
                  <a:pt x="1022" y="708"/>
                </a:lnTo>
                <a:lnTo>
                  <a:pt x="1022" y="664"/>
                </a:lnTo>
                <a:lnTo>
                  <a:pt x="1033" y="610"/>
                </a:lnTo>
                <a:lnTo>
                  <a:pt x="1044" y="566"/>
                </a:lnTo>
                <a:lnTo>
                  <a:pt x="1044" y="523"/>
                </a:lnTo>
                <a:lnTo>
                  <a:pt x="1055" y="479"/>
                </a:lnTo>
                <a:lnTo>
                  <a:pt x="1055" y="435"/>
                </a:lnTo>
                <a:lnTo>
                  <a:pt x="1055" y="403"/>
                </a:lnTo>
                <a:lnTo>
                  <a:pt x="1055" y="359"/>
                </a:lnTo>
                <a:lnTo>
                  <a:pt x="1055" y="338"/>
                </a:lnTo>
                <a:lnTo>
                  <a:pt x="1055" y="305"/>
                </a:lnTo>
                <a:lnTo>
                  <a:pt x="1055" y="272"/>
                </a:lnTo>
                <a:lnTo>
                  <a:pt x="1055" y="250"/>
                </a:lnTo>
                <a:lnTo>
                  <a:pt x="1055" y="229"/>
                </a:lnTo>
                <a:lnTo>
                  <a:pt x="1055" y="218"/>
                </a:lnTo>
                <a:lnTo>
                  <a:pt x="1055" y="196"/>
                </a:lnTo>
                <a:lnTo>
                  <a:pt x="1044" y="185"/>
                </a:lnTo>
                <a:lnTo>
                  <a:pt x="1033" y="163"/>
                </a:lnTo>
                <a:lnTo>
                  <a:pt x="1022" y="163"/>
                </a:lnTo>
                <a:lnTo>
                  <a:pt x="1000" y="153"/>
                </a:lnTo>
                <a:lnTo>
                  <a:pt x="990" y="153"/>
                </a:lnTo>
                <a:lnTo>
                  <a:pt x="979" y="153"/>
                </a:lnTo>
                <a:lnTo>
                  <a:pt x="957" y="153"/>
                </a:lnTo>
                <a:lnTo>
                  <a:pt x="924" y="153"/>
                </a:lnTo>
                <a:lnTo>
                  <a:pt x="881" y="153"/>
                </a:lnTo>
                <a:lnTo>
                  <a:pt x="837" y="163"/>
                </a:lnTo>
                <a:lnTo>
                  <a:pt x="783" y="163"/>
                </a:lnTo>
                <a:lnTo>
                  <a:pt x="729" y="174"/>
                </a:lnTo>
                <a:lnTo>
                  <a:pt x="663" y="185"/>
                </a:lnTo>
                <a:lnTo>
                  <a:pt x="587" y="196"/>
                </a:lnTo>
                <a:lnTo>
                  <a:pt x="511" y="207"/>
                </a:lnTo>
                <a:lnTo>
                  <a:pt x="424" y="218"/>
                </a:lnTo>
                <a:lnTo>
                  <a:pt x="326" y="229"/>
                </a:lnTo>
                <a:lnTo>
                  <a:pt x="228" y="240"/>
                </a:lnTo>
                <a:lnTo>
                  <a:pt x="120" y="261"/>
                </a:lnTo>
                <a:lnTo>
                  <a:pt x="0" y="272"/>
                </a:lnTo>
                <a:lnTo>
                  <a:pt x="0" y="174"/>
                </a:lnTo>
                <a:lnTo>
                  <a:pt x="33" y="174"/>
                </a:lnTo>
                <a:lnTo>
                  <a:pt x="65" y="174"/>
                </a:lnTo>
                <a:lnTo>
                  <a:pt x="98" y="174"/>
                </a:lnTo>
                <a:lnTo>
                  <a:pt x="131" y="163"/>
                </a:lnTo>
                <a:lnTo>
                  <a:pt x="163" y="153"/>
                </a:lnTo>
                <a:lnTo>
                  <a:pt x="196" y="153"/>
                </a:lnTo>
                <a:lnTo>
                  <a:pt x="239" y="153"/>
                </a:lnTo>
                <a:lnTo>
                  <a:pt x="283" y="142"/>
                </a:lnTo>
                <a:lnTo>
                  <a:pt x="348" y="131"/>
                </a:lnTo>
                <a:lnTo>
                  <a:pt x="413" y="131"/>
                </a:lnTo>
                <a:lnTo>
                  <a:pt x="457" y="120"/>
                </a:lnTo>
                <a:lnTo>
                  <a:pt x="489" y="120"/>
                </a:lnTo>
                <a:lnTo>
                  <a:pt x="533" y="109"/>
                </a:lnTo>
                <a:lnTo>
                  <a:pt x="576" y="109"/>
                </a:lnTo>
                <a:lnTo>
                  <a:pt x="620" y="98"/>
                </a:lnTo>
                <a:lnTo>
                  <a:pt x="663" y="87"/>
                </a:lnTo>
                <a:lnTo>
                  <a:pt x="696" y="87"/>
                </a:lnTo>
                <a:lnTo>
                  <a:pt x="739" y="76"/>
                </a:lnTo>
                <a:lnTo>
                  <a:pt x="772" y="76"/>
                </a:lnTo>
                <a:lnTo>
                  <a:pt x="805" y="65"/>
                </a:lnTo>
                <a:lnTo>
                  <a:pt x="826" y="65"/>
                </a:lnTo>
                <a:lnTo>
                  <a:pt x="859" y="65"/>
                </a:lnTo>
                <a:lnTo>
                  <a:pt x="881" y="55"/>
                </a:lnTo>
                <a:lnTo>
                  <a:pt x="903" y="55"/>
                </a:lnTo>
                <a:lnTo>
                  <a:pt x="924" y="44"/>
                </a:lnTo>
                <a:lnTo>
                  <a:pt x="935" y="44"/>
                </a:lnTo>
                <a:lnTo>
                  <a:pt x="946" y="33"/>
                </a:lnTo>
                <a:lnTo>
                  <a:pt x="968" y="33"/>
                </a:lnTo>
                <a:lnTo>
                  <a:pt x="979" y="22"/>
                </a:lnTo>
                <a:lnTo>
                  <a:pt x="1011" y="11"/>
                </a:lnTo>
                <a:lnTo>
                  <a:pt x="1033" y="0"/>
                </a:lnTo>
                <a:lnTo>
                  <a:pt x="1055" y="0"/>
                </a:lnTo>
                <a:lnTo>
                  <a:pt x="1066" y="0"/>
                </a:lnTo>
                <a:lnTo>
                  <a:pt x="1076" y="11"/>
                </a:lnTo>
                <a:lnTo>
                  <a:pt x="1098" y="11"/>
                </a:lnTo>
                <a:lnTo>
                  <a:pt x="1109" y="22"/>
                </a:lnTo>
                <a:lnTo>
                  <a:pt x="1131" y="33"/>
                </a:lnTo>
                <a:lnTo>
                  <a:pt x="1153" y="44"/>
                </a:lnTo>
                <a:lnTo>
                  <a:pt x="1174" y="55"/>
                </a:lnTo>
                <a:lnTo>
                  <a:pt x="1207" y="65"/>
                </a:lnTo>
                <a:lnTo>
                  <a:pt x="1229" y="87"/>
                </a:lnTo>
                <a:lnTo>
                  <a:pt x="1250" y="98"/>
                </a:lnTo>
                <a:lnTo>
                  <a:pt x="1261" y="120"/>
                </a:lnTo>
                <a:lnTo>
                  <a:pt x="1283" y="131"/>
                </a:lnTo>
                <a:lnTo>
                  <a:pt x="1294" y="142"/>
                </a:lnTo>
                <a:lnTo>
                  <a:pt x="1294" y="153"/>
                </a:lnTo>
                <a:lnTo>
                  <a:pt x="1305" y="163"/>
                </a:lnTo>
                <a:lnTo>
                  <a:pt x="1305" y="174"/>
                </a:lnTo>
                <a:lnTo>
                  <a:pt x="1305" y="185"/>
                </a:lnTo>
                <a:lnTo>
                  <a:pt x="1294" y="207"/>
                </a:lnTo>
                <a:lnTo>
                  <a:pt x="1283" y="240"/>
                </a:lnTo>
                <a:lnTo>
                  <a:pt x="1272" y="250"/>
                </a:lnTo>
                <a:lnTo>
                  <a:pt x="1272" y="261"/>
                </a:lnTo>
                <a:lnTo>
                  <a:pt x="1272" y="283"/>
                </a:lnTo>
                <a:lnTo>
                  <a:pt x="1261" y="305"/>
                </a:lnTo>
                <a:lnTo>
                  <a:pt x="1261" y="327"/>
                </a:lnTo>
                <a:lnTo>
                  <a:pt x="1250" y="359"/>
                </a:lnTo>
                <a:lnTo>
                  <a:pt x="1250" y="392"/>
                </a:lnTo>
                <a:lnTo>
                  <a:pt x="1250" y="425"/>
                </a:lnTo>
                <a:lnTo>
                  <a:pt x="1240" y="468"/>
                </a:lnTo>
                <a:lnTo>
                  <a:pt x="1240" y="501"/>
                </a:lnTo>
                <a:lnTo>
                  <a:pt x="1229" y="555"/>
                </a:lnTo>
                <a:lnTo>
                  <a:pt x="1218" y="599"/>
                </a:lnTo>
                <a:lnTo>
                  <a:pt x="1207" y="697"/>
                </a:lnTo>
                <a:lnTo>
                  <a:pt x="1185" y="805"/>
                </a:lnTo>
                <a:lnTo>
                  <a:pt x="1163" y="860"/>
                </a:lnTo>
                <a:lnTo>
                  <a:pt x="1153" y="914"/>
                </a:lnTo>
                <a:lnTo>
                  <a:pt x="1142" y="958"/>
                </a:lnTo>
                <a:lnTo>
                  <a:pt x="1131" y="1001"/>
                </a:lnTo>
                <a:lnTo>
                  <a:pt x="1120" y="1045"/>
                </a:lnTo>
                <a:lnTo>
                  <a:pt x="1098" y="1078"/>
                </a:lnTo>
                <a:lnTo>
                  <a:pt x="1087" y="1110"/>
                </a:lnTo>
                <a:lnTo>
                  <a:pt x="1066" y="114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6" name="Freeform 52"/>
          <p:cNvSpPr>
            <a:spLocks noChangeArrowheads="1"/>
          </p:cNvSpPr>
          <p:nvPr/>
        </p:nvSpPr>
        <p:spPr bwMode="auto">
          <a:xfrm>
            <a:off x="6869113" y="2767013"/>
            <a:ext cx="447675" cy="117475"/>
          </a:xfrm>
          <a:custGeom>
            <a:avLst/>
            <a:gdLst>
              <a:gd name="T0" fmla="*/ 0 w 707"/>
              <a:gd name="T1" fmla="*/ 98 h 185"/>
              <a:gd name="T2" fmla="*/ 65 w 707"/>
              <a:gd name="T3" fmla="*/ 87 h 185"/>
              <a:gd name="T4" fmla="*/ 130 w 707"/>
              <a:gd name="T5" fmla="*/ 76 h 185"/>
              <a:gd name="T6" fmla="*/ 196 w 707"/>
              <a:gd name="T7" fmla="*/ 65 h 185"/>
              <a:gd name="T8" fmla="*/ 250 w 707"/>
              <a:gd name="T9" fmla="*/ 54 h 185"/>
              <a:gd name="T10" fmla="*/ 304 w 707"/>
              <a:gd name="T11" fmla="*/ 43 h 185"/>
              <a:gd name="T12" fmla="*/ 359 w 707"/>
              <a:gd name="T13" fmla="*/ 32 h 185"/>
              <a:gd name="T14" fmla="*/ 402 w 707"/>
              <a:gd name="T15" fmla="*/ 32 h 185"/>
              <a:gd name="T16" fmla="*/ 446 w 707"/>
              <a:gd name="T17" fmla="*/ 22 h 185"/>
              <a:gd name="T18" fmla="*/ 478 w 707"/>
              <a:gd name="T19" fmla="*/ 22 h 185"/>
              <a:gd name="T20" fmla="*/ 511 w 707"/>
              <a:gd name="T21" fmla="*/ 11 h 185"/>
              <a:gd name="T22" fmla="*/ 544 w 707"/>
              <a:gd name="T23" fmla="*/ 11 h 185"/>
              <a:gd name="T24" fmla="*/ 565 w 707"/>
              <a:gd name="T25" fmla="*/ 0 h 185"/>
              <a:gd name="T26" fmla="*/ 576 w 707"/>
              <a:gd name="T27" fmla="*/ 0 h 185"/>
              <a:gd name="T28" fmla="*/ 598 w 707"/>
              <a:gd name="T29" fmla="*/ 0 h 185"/>
              <a:gd name="T30" fmla="*/ 609 w 707"/>
              <a:gd name="T31" fmla="*/ 0 h 185"/>
              <a:gd name="T32" fmla="*/ 620 w 707"/>
              <a:gd name="T33" fmla="*/ 0 h 185"/>
              <a:gd name="T34" fmla="*/ 631 w 707"/>
              <a:gd name="T35" fmla="*/ 0 h 185"/>
              <a:gd name="T36" fmla="*/ 641 w 707"/>
              <a:gd name="T37" fmla="*/ 11 h 185"/>
              <a:gd name="T38" fmla="*/ 663 w 707"/>
              <a:gd name="T39" fmla="*/ 22 h 185"/>
              <a:gd name="T40" fmla="*/ 685 w 707"/>
              <a:gd name="T41" fmla="*/ 32 h 185"/>
              <a:gd name="T42" fmla="*/ 696 w 707"/>
              <a:gd name="T43" fmla="*/ 54 h 185"/>
              <a:gd name="T44" fmla="*/ 707 w 707"/>
              <a:gd name="T45" fmla="*/ 65 h 185"/>
              <a:gd name="T46" fmla="*/ 707 w 707"/>
              <a:gd name="T47" fmla="*/ 76 h 185"/>
              <a:gd name="T48" fmla="*/ 707 w 707"/>
              <a:gd name="T49" fmla="*/ 87 h 185"/>
              <a:gd name="T50" fmla="*/ 685 w 707"/>
              <a:gd name="T51" fmla="*/ 98 h 185"/>
              <a:gd name="T52" fmla="*/ 674 w 707"/>
              <a:gd name="T53" fmla="*/ 98 h 185"/>
              <a:gd name="T54" fmla="*/ 641 w 707"/>
              <a:gd name="T55" fmla="*/ 109 h 185"/>
              <a:gd name="T56" fmla="*/ 620 w 707"/>
              <a:gd name="T57" fmla="*/ 120 h 185"/>
              <a:gd name="T58" fmla="*/ 587 w 707"/>
              <a:gd name="T59" fmla="*/ 120 h 185"/>
              <a:gd name="T60" fmla="*/ 554 w 707"/>
              <a:gd name="T61" fmla="*/ 130 h 185"/>
              <a:gd name="T62" fmla="*/ 522 w 707"/>
              <a:gd name="T63" fmla="*/ 130 h 185"/>
              <a:gd name="T64" fmla="*/ 478 w 707"/>
              <a:gd name="T65" fmla="*/ 141 h 185"/>
              <a:gd name="T66" fmla="*/ 435 w 707"/>
              <a:gd name="T67" fmla="*/ 141 h 185"/>
              <a:gd name="T68" fmla="*/ 381 w 707"/>
              <a:gd name="T69" fmla="*/ 152 h 185"/>
              <a:gd name="T70" fmla="*/ 326 w 707"/>
              <a:gd name="T71" fmla="*/ 152 h 185"/>
              <a:gd name="T72" fmla="*/ 272 w 707"/>
              <a:gd name="T73" fmla="*/ 163 h 185"/>
              <a:gd name="T74" fmla="*/ 217 w 707"/>
              <a:gd name="T75" fmla="*/ 174 h 185"/>
              <a:gd name="T76" fmla="*/ 174 w 707"/>
              <a:gd name="T77" fmla="*/ 174 h 185"/>
              <a:gd name="T78" fmla="*/ 141 w 707"/>
              <a:gd name="T79" fmla="*/ 185 h 185"/>
              <a:gd name="T80" fmla="*/ 109 w 707"/>
              <a:gd name="T81" fmla="*/ 185 h 185"/>
              <a:gd name="T82" fmla="*/ 87 w 707"/>
              <a:gd name="T83" fmla="*/ 185 h 185"/>
              <a:gd name="T84" fmla="*/ 65 w 707"/>
              <a:gd name="T85" fmla="*/ 185 h 185"/>
              <a:gd name="T86" fmla="*/ 54 w 707"/>
              <a:gd name="T87" fmla="*/ 174 h 185"/>
              <a:gd name="T88" fmla="*/ 43 w 707"/>
              <a:gd name="T89" fmla="*/ 174 h 185"/>
              <a:gd name="T90" fmla="*/ 33 w 707"/>
              <a:gd name="T91" fmla="*/ 174 h 185"/>
              <a:gd name="T92" fmla="*/ 33 w 707"/>
              <a:gd name="T93" fmla="*/ 163 h 185"/>
              <a:gd name="T94" fmla="*/ 22 w 707"/>
              <a:gd name="T95" fmla="*/ 152 h 185"/>
              <a:gd name="T96" fmla="*/ 11 w 707"/>
              <a:gd name="T97" fmla="*/ 141 h 185"/>
              <a:gd name="T98" fmla="*/ 0 w 707"/>
              <a:gd name="T99" fmla="*/ 120 h 185"/>
              <a:gd name="T100" fmla="*/ 0 w 707"/>
              <a:gd name="T101" fmla="*/ 9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07" h="185">
                <a:moveTo>
                  <a:pt x="0" y="98"/>
                </a:moveTo>
                <a:lnTo>
                  <a:pt x="65" y="87"/>
                </a:lnTo>
                <a:lnTo>
                  <a:pt x="130" y="76"/>
                </a:lnTo>
                <a:lnTo>
                  <a:pt x="196" y="65"/>
                </a:lnTo>
                <a:lnTo>
                  <a:pt x="250" y="54"/>
                </a:lnTo>
                <a:lnTo>
                  <a:pt x="304" y="43"/>
                </a:lnTo>
                <a:lnTo>
                  <a:pt x="359" y="32"/>
                </a:lnTo>
                <a:lnTo>
                  <a:pt x="402" y="32"/>
                </a:lnTo>
                <a:lnTo>
                  <a:pt x="446" y="22"/>
                </a:lnTo>
                <a:lnTo>
                  <a:pt x="478" y="22"/>
                </a:lnTo>
                <a:lnTo>
                  <a:pt x="511" y="11"/>
                </a:lnTo>
                <a:lnTo>
                  <a:pt x="544" y="11"/>
                </a:lnTo>
                <a:lnTo>
                  <a:pt x="565" y="0"/>
                </a:lnTo>
                <a:lnTo>
                  <a:pt x="576" y="0"/>
                </a:lnTo>
                <a:lnTo>
                  <a:pt x="598" y="0"/>
                </a:lnTo>
                <a:lnTo>
                  <a:pt x="609" y="0"/>
                </a:lnTo>
                <a:lnTo>
                  <a:pt x="620" y="0"/>
                </a:lnTo>
                <a:lnTo>
                  <a:pt x="631" y="0"/>
                </a:lnTo>
                <a:lnTo>
                  <a:pt x="641" y="11"/>
                </a:lnTo>
                <a:lnTo>
                  <a:pt x="663" y="22"/>
                </a:lnTo>
                <a:lnTo>
                  <a:pt x="685" y="32"/>
                </a:lnTo>
                <a:lnTo>
                  <a:pt x="696" y="54"/>
                </a:lnTo>
                <a:lnTo>
                  <a:pt x="707" y="65"/>
                </a:lnTo>
                <a:lnTo>
                  <a:pt x="707" y="76"/>
                </a:lnTo>
                <a:lnTo>
                  <a:pt x="707" y="87"/>
                </a:lnTo>
                <a:lnTo>
                  <a:pt x="685" y="98"/>
                </a:lnTo>
                <a:lnTo>
                  <a:pt x="674" y="98"/>
                </a:lnTo>
                <a:lnTo>
                  <a:pt x="641" y="109"/>
                </a:lnTo>
                <a:lnTo>
                  <a:pt x="620" y="120"/>
                </a:lnTo>
                <a:lnTo>
                  <a:pt x="587" y="120"/>
                </a:lnTo>
                <a:lnTo>
                  <a:pt x="554" y="130"/>
                </a:lnTo>
                <a:lnTo>
                  <a:pt x="522" y="130"/>
                </a:lnTo>
                <a:lnTo>
                  <a:pt x="478" y="141"/>
                </a:lnTo>
                <a:lnTo>
                  <a:pt x="435" y="141"/>
                </a:lnTo>
                <a:lnTo>
                  <a:pt x="381" y="152"/>
                </a:lnTo>
                <a:lnTo>
                  <a:pt x="326" y="152"/>
                </a:lnTo>
                <a:lnTo>
                  <a:pt x="272" y="163"/>
                </a:lnTo>
                <a:lnTo>
                  <a:pt x="217" y="174"/>
                </a:lnTo>
                <a:lnTo>
                  <a:pt x="174" y="174"/>
                </a:lnTo>
                <a:lnTo>
                  <a:pt x="141" y="185"/>
                </a:lnTo>
                <a:lnTo>
                  <a:pt x="109" y="185"/>
                </a:lnTo>
                <a:lnTo>
                  <a:pt x="87" y="185"/>
                </a:lnTo>
                <a:lnTo>
                  <a:pt x="65" y="185"/>
                </a:lnTo>
                <a:lnTo>
                  <a:pt x="54" y="174"/>
                </a:lnTo>
                <a:lnTo>
                  <a:pt x="43" y="174"/>
                </a:lnTo>
                <a:lnTo>
                  <a:pt x="33" y="174"/>
                </a:lnTo>
                <a:lnTo>
                  <a:pt x="33" y="163"/>
                </a:lnTo>
                <a:lnTo>
                  <a:pt x="22" y="152"/>
                </a:lnTo>
                <a:lnTo>
                  <a:pt x="11" y="141"/>
                </a:lnTo>
                <a:lnTo>
                  <a:pt x="0" y="120"/>
                </a:lnTo>
                <a:lnTo>
                  <a:pt x="0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8" name="Freeform 54"/>
          <p:cNvSpPr>
            <a:spLocks noChangeArrowheads="1"/>
          </p:cNvSpPr>
          <p:nvPr/>
        </p:nvSpPr>
        <p:spPr bwMode="auto">
          <a:xfrm>
            <a:off x="6827838" y="2171700"/>
            <a:ext cx="136525" cy="325438"/>
          </a:xfrm>
          <a:custGeom>
            <a:avLst/>
            <a:gdLst>
              <a:gd name="T0" fmla="*/ 22 w 217"/>
              <a:gd name="T1" fmla="*/ 76 h 511"/>
              <a:gd name="T2" fmla="*/ 11 w 217"/>
              <a:gd name="T3" fmla="*/ 54 h 511"/>
              <a:gd name="T4" fmla="*/ 0 w 217"/>
              <a:gd name="T5" fmla="*/ 33 h 511"/>
              <a:gd name="T6" fmla="*/ 0 w 217"/>
              <a:gd name="T7" fmla="*/ 22 h 511"/>
              <a:gd name="T8" fmla="*/ 0 w 217"/>
              <a:gd name="T9" fmla="*/ 11 h 511"/>
              <a:gd name="T10" fmla="*/ 11 w 217"/>
              <a:gd name="T11" fmla="*/ 11 h 511"/>
              <a:gd name="T12" fmla="*/ 32 w 217"/>
              <a:gd name="T13" fmla="*/ 0 h 511"/>
              <a:gd name="T14" fmla="*/ 43 w 217"/>
              <a:gd name="T15" fmla="*/ 0 h 511"/>
              <a:gd name="T16" fmla="*/ 76 w 217"/>
              <a:gd name="T17" fmla="*/ 0 h 511"/>
              <a:gd name="T18" fmla="*/ 98 w 217"/>
              <a:gd name="T19" fmla="*/ 11 h 511"/>
              <a:gd name="T20" fmla="*/ 141 w 217"/>
              <a:gd name="T21" fmla="*/ 11 h 511"/>
              <a:gd name="T22" fmla="*/ 185 w 217"/>
              <a:gd name="T23" fmla="*/ 11 h 511"/>
              <a:gd name="T24" fmla="*/ 185 w 217"/>
              <a:gd name="T25" fmla="*/ 65 h 511"/>
              <a:gd name="T26" fmla="*/ 185 w 217"/>
              <a:gd name="T27" fmla="*/ 109 h 511"/>
              <a:gd name="T28" fmla="*/ 195 w 217"/>
              <a:gd name="T29" fmla="*/ 152 h 511"/>
              <a:gd name="T30" fmla="*/ 195 w 217"/>
              <a:gd name="T31" fmla="*/ 196 h 511"/>
              <a:gd name="T32" fmla="*/ 195 w 217"/>
              <a:gd name="T33" fmla="*/ 228 h 511"/>
              <a:gd name="T34" fmla="*/ 206 w 217"/>
              <a:gd name="T35" fmla="*/ 261 h 511"/>
              <a:gd name="T36" fmla="*/ 206 w 217"/>
              <a:gd name="T37" fmla="*/ 294 h 511"/>
              <a:gd name="T38" fmla="*/ 206 w 217"/>
              <a:gd name="T39" fmla="*/ 326 h 511"/>
              <a:gd name="T40" fmla="*/ 206 w 217"/>
              <a:gd name="T41" fmla="*/ 359 h 511"/>
              <a:gd name="T42" fmla="*/ 206 w 217"/>
              <a:gd name="T43" fmla="*/ 381 h 511"/>
              <a:gd name="T44" fmla="*/ 217 w 217"/>
              <a:gd name="T45" fmla="*/ 403 h 511"/>
              <a:gd name="T46" fmla="*/ 217 w 217"/>
              <a:gd name="T47" fmla="*/ 413 h 511"/>
              <a:gd name="T48" fmla="*/ 217 w 217"/>
              <a:gd name="T49" fmla="*/ 424 h 511"/>
              <a:gd name="T50" fmla="*/ 217 w 217"/>
              <a:gd name="T51" fmla="*/ 446 h 511"/>
              <a:gd name="T52" fmla="*/ 217 w 217"/>
              <a:gd name="T53" fmla="*/ 457 h 511"/>
              <a:gd name="T54" fmla="*/ 217 w 217"/>
              <a:gd name="T55" fmla="*/ 479 h 511"/>
              <a:gd name="T56" fmla="*/ 206 w 217"/>
              <a:gd name="T57" fmla="*/ 490 h 511"/>
              <a:gd name="T58" fmla="*/ 206 w 217"/>
              <a:gd name="T59" fmla="*/ 501 h 511"/>
              <a:gd name="T60" fmla="*/ 195 w 217"/>
              <a:gd name="T61" fmla="*/ 511 h 511"/>
              <a:gd name="T62" fmla="*/ 185 w 217"/>
              <a:gd name="T63" fmla="*/ 511 h 511"/>
              <a:gd name="T64" fmla="*/ 174 w 217"/>
              <a:gd name="T65" fmla="*/ 511 h 511"/>
              <a:gd name="T66" fmla="*/ 163 w 217"/>
              <a:gd name="T67" fmla="*/ 511 h 511"/>
              <a:gd name="T68" fmla="*/ 152 w 217"/>
              <a:gd name="T69" fmla="*/ 490 h 511"/>
              <a:gd name="T70" fmla="*/ 141 w 217"/>
              <a:gd name="T71" fmla="*/ 468 h 511"/>
              <a:gd name="T72" fmla="*/ 130 w 217"/>
              <a:gd name="T73" fmla="*/ 457 h 511"/>
              <a:gd name="T74" fmla="*/ 130 w 217"/>
              <a:gd name="T75" fmla="*/ 435 h 511"/>
              <a:gd name="T76" fmla="*/ 119 w 217"/>
              <a:gd name="T77" fmla="*/ 413 h 511"/>
              <a:gd name="T78" fmla="*/ 119 w 217"/>
              <a:gd name="T79" fmla="*/ 392 h 511"/>
              <a:gd name="T80" fmla="*/ 108 w 217"/>
              <a:gd name="T81" fmla="*/ 359 h 511"/>
              <a:gd name="T82" fmla="*/ 98 w 217"/>
              <a:gd name="T83" fmla="*/ 337 h 511"/>
              <a:gd name="T84" fmla="*/ 98 w 217"/>
              <a:gd name="T85" fmla="*/ 294 h 511"/>
              <a:gd name="T86" fmla="*/ 98 w 217"/>
              <a:gd name="T87" fmla="*/ 261 h 511"/>
              <a:gd name="T88" fmla="*/ 87 w 217"/>
              <a:gd name="T89" fmla="*/ 228 h 511"/>
              <a:gd name="T90" fmla="*/ 76 w 217"/>
              <a:gd name="T91" fmla="*/ 196 h 511"/>
              <a:gd name="T92" fmla="*/ 65 w 217"/>
              <a:gd name="T93" fmla="*/ 163 h 511"/>
              <a:gd name="T94" fmla="*/ 65 w 217"/>
              <a:gd name="T95" fmla="*/ 141 h 511"/>
              <a:gd name="T96" fmla="*/ 54 w 217"/>
              <a:gd name="T97" fmla="*/ 120 h 511"/>
              <a:gd name="T98" fmla="*/ 43 w 217"/>
              <a:gd name="T99" fmla="*/ 109 h 511"/>
              <a:gd name="T100" fmla="*/ 32 w 217"/>
              <a:gd name="T101" fmla="*/ 87 h 511"/>
              <a:gd name="T102" fmla="*/ 22 w 217"/>
              <a:gd name="T103" fmla="*/ 7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511">
                <a:moveTo>
                  <a:pt x="22" y="76"/>
                </a:moveTo>
                <a:lnTo>
                  <a:pt x="11" y="5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32" y="0"/>
                </a:lnTo>
                <a:lnTo>
                  <a:pt x="43" y="0"/>
                </a:lnTo>
                <a:lnTo>
                  <a:pt x="76" y="0"/>
                </a:lnTo>
                <a:lnTo>
                  <a:pt x="98" y="11"/>
                </a:lnTo>
                <a:lnTo>
                  <a:pt x="141" y="11"/>
                </a:lnTo>
                <a:lnTo>
                  <a:pt x="185" y="11"/>
                </a:lnTo>
                <a:lnTo>
                  <a:pt x="185" y="65"/>
                </a:lnTo>
                <a:lnTo>
                  <a:pt x="185" y="109"/>
                </a:lnTo>
                <a:lnTo>
                  <a:pt x="195" y="152"/>
                </a:lnTo>
                <a:lnTo>
                  <a:pt x="195" y="196"/>
                </a:lnTo>
                <a:lnTo>
                  <a:pt x="195" y="228"/>
                </a:lnTo>
                <a:lnTo>
                  <a:pt x="206" y="261"/>
                </a:lnTo>
                <a:lnTo>
                  <a:pt x="206" y="294"/>
                </a:lnTo>
                <a:lnTo>
                  <a:pt x="206" y="326"/>
                </a:lnTo>
                <a:lnTo>
                  <a:pt x="206" y="359"/>
                </a:lnTo>
                <a:lnTo>
                  <a:pt x="206" y="381"/>
                </a:lnTo>
                <a:lnTo>
                  <a:pt x="217" y="403"/>
                </a:lnTo>
                <a:lnTo>
                  <a:pt x="217" y="413"/>
                </a:lnTo>
                <a:lnTo>
                  <a:pt x="217" y="424"/>
                </a:lnTo>
                <a:lnTo>
                  <a:pt x="217" y="446"/>
                </a:lnTo>
                <a:lnTo>
                  <a:pt x="217" y="457"/>
                </a:lnTo>
                <a:lnTo>
                  <a:pt x="217" y="479"/>
                </a:lnTo>
                <a:lnTo>
                  <a:pt x="206" y="490"/>
                </a:lnTo>
                <a:lnTo>
                  <a:pt x="206" y="501"/>
                </a:lnTo>
                <a:lnTo>
                  <a:pt x="195" y="511"/>
                </a:lnTo>
                <a:lnTo>
                  <a:pt x="185" y="511"/>
                </a:lnTo>
                <a:lnTo>
                  <a:pt x="174" y="511"/>
                </a:lnTo>
                <a:lnTo>
                  <a:pt x="163" y="511"/>
                </a:lnTo>
                <a:lnTo>
                  <a:pt x="152" y="490"/>
                </a:lnTo>
                <a:lnTo>
                  <a:pt x="141" y="468"/>
                </a:lnTo>
                <a:lnTo>
                  <a:pt x="130" y="457"/>
                </a:lnTo>
                <a:lnTo>
                  <a:pt x="130" y="435"/>
                </a:lnTo>
                <a:lnTo>
                  <a:pt x="119" y="413"/>
                </a:lnTo>
                <a:lnTo>
                  <a:pt x="119" y="392"/>
                </a:lnTo>
                <a:lnTo>
                  <a:pt x="108" y="359"/>
                </a:lnTo>
                <a:lnTo>
                  <a:pt x="98" y="337"/>
                </a:lnTo>
                <a:lnTo>
                  <a:pt x="98" y="294"/>
                </a:lnTo>
                <a:lnTo>
                  <a:pt x="98" y="261"/>
                </a:lnTo>
                <a:lnTo>
                  <a:pt x="87" y="228"/>
                </a:lnTo>
                <a:lnTo>
                  <a:pt x="76" y="196"/>
                </a:lnTo>
                <a:lnTo>
                  <a:pt x="65" y="163"/>
                </a:lnTo>
                <a:lnTo>
                  <a:pt x="65" y="141"/>
                </a:lnTo>
                <a:lnTo>
                  <a:pt x="54" y="120"/>
                </a:lnTo>
                <a:lnTo>
                  <a:pt x="43" y="109"/>
                </a:lnTo>
                <a:lnTo>
                  <a:pt x="32" y="87"/>
                </a:lnTo>
                <a:lnTo>
                  <a:pt x="22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9" name="Freeform 55"/>
          <p:cNvSpPr>
            <a:spLocks noChangeArrowheads="1"/>
          </p:cNvSpPr>
          <p:nvPr/>
        </p:nvSpPr>
        <p:spPr bwMode="auto">
          <a:xfrm>
            <a:off x="6889750" y="2103438"/>
            <a:ext cx="509588" cy="255587"/>
          </a:xfrm>
          <a:custGeom>
            <a:avLst/>
            <a:gdLst>
              <a:gd name="T0" fmla="*/ 543 w 804"/>
              <a:gd name="T1" fmla="*/ 403 h 403"/>
              <a:gd name="T2" fmla="*/ 543 w 804"/>
              <a:gd name="T3" fmla="*/ 294 h 403"/>
              <a:gd name="T4" fmla="*/ 554 w 804"/>
              <a:gd name="T5" fmla="*/ 218 h 403"/>
              <a:gd name="T6" fmla="*/ 554 w 804"/>
              <a:gd name="T7" fmla="*/ 163 h 403"/>
              <a:gd name="T8" fmla="*/ 554 w 804"/>
              <a:gd name="T9" fmla="*/ 142 h 403"/>
              <a:gd name="T10" fmla="*/ 532 w 804"/>
              <a:gd name="T11" fmla="*/ 142 h 403"/>
              <a:gd name="T12" fmla="*/ 489 w 804"/>
              <a:gd name="T13" fmla="*/ 142 h 403"/>
              <a:gd name="T14" fmla="*/ 424 w 804"/>
              <a:gd name="T15" fmla="*/ 142 h 403"/>
              <a:gd name="T16" fmla="*/ 326 w 804"/>
              <a:gd name="T17" fmla="*/ 152 h 403"/>
              <a:gd name="T18" fmla="*/ 228 w 804"/>
              <a:gd name="T19" fmla="*/ 174 h 403"/>
              <a:gd name="T20" fmla="*/ 141 w 804"/>
              <a:gd name="T21" fmla="*/ 185 h 403"/>
              <a:gd name="T22" fmla="*/ 65 w 804"/>
              <a:gd name="T23" fmla="*/ 196 h 403"/>
              <a:gd name="T24" fmla="*/ 0 w 804"/>
              <a:gd name="T25" fmla="*/ 196 h 403"/>
              <a:gd name="T26" fmla="*/ 21 w 804"/>
              <a:gd name="T27" fmla="*/ 120 h 403"/>
              <a:gd name="T28" fmla="*/ 97 w 804"/>
              <a:gd name="T29" fmla="*/ 120 h 403"/>
              <a:gd name="T30" fmla="*/ 217 w 804"/>
              <a:gd name="T31" fmla="*/ 98 h 403"/>
              <a:gd name="T32" fmla="*/ 348 w 804"/>
              <a:gd name="T33" fmla="*/ 65 h 403"/>
              <a:gd name="T34" fmla="*/ 424 w 804"/>
              <a:gd name="T35" fmla="*/ 55 h 403"/>
              <a:gd name="T36" fmla="*/ 467 w 804"/>
              <a:gd name="T37" fmla="*/ 33 h 403"/>
              <a:gd name="T38" fmla="*/ 500 w 804"/>
              <a:gd name="T39" fmla="*/ 22 h 403"/>
              <a:gd name="T40" fmla="*/ 521 w 804"/>
              <a:gd name="T41" fmla="*/ 11 h 403"/>
              <a:gd name="T42" fmla="*/ 543 w 804"/>
              <a:gd name="T43" fmla="*/ 0 h 403"/>
              <a:gd name="T44" fmla="*/ 576 w 804"/>
              <a:gd name="T45" fmla="*/ 0 h 403"/>
              <a:gd name="T46" fmla="*/ 598 w 804"/>
              <a:gd name="T47" fmla="*/ 11 h 403"/>
              <a:gd name="T48" fmla="*/ 630 w 804"/>
              <a:gd name="T49" fmla="*/ 33 h 403"/>
              <a:gd name="T50" fmla="*/ 685 w 804"/>
              <a:gd name="T51" fmla="*/ 55 h 403"/>
              <a:gd name="T52" fmla="*/ 728 w 804"/>
              <a:gd name="T53" fmla="*/ 76 h 403"/>
              <a:gd name="T54" fmla="*/ 772 w 804"/>
              <a:gd name="T55" fmla="*/ 109 h 403"/>
              <a:gd name="T56" fmla="*/ 793 w 804"/>
              <a:gd name="T57" fmla="*/ 131 h 403"/>
              <a:gd name="T58" fmla="*/ 804 w 804"/>
              <a:gd name="T59" fmla="*/ 152 h 403"/>
              <a:gd name="T60" fmla="*/ 793 w 804"/>
              <a:gd name="T61" fmla="*/ 174 h 403"/>
              <a:gd name="T62" fmla="*/ 761 w 804"/>
              <a:gd name="T63" fmla="*/ 196 h 403"/>
              <a:gd name="T64" fmla="*/ 739 w 804"/>
              <a:gd name="T65" fmla="*/ 218 h 403"/>
              <a:gd name="T66" fmla="*/ 706 w 804"/>
              <a:gd name="T67" fmla="*/ 261 h 403"/>
              <a:gd name="T68" fmla="*/ 674 w 804"/>
              <a:gd name="T69" fmla="*/ 327 h 403"/>
              <a:gd name="T70" fmla="*/ 630 w 804"/>
              <a:gd name="T71" fmla="*/ 403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4" h="403">
                <a:moveTo>
                  <a:pt x="630" y="403"/>
                </a:moveTo>
                <a:lnTo>
                  <a:pt x="543" y="403"/>
                </a:lnTo>
                <a:lnTo>
                  <a:pt x="543" y="348"/>
                </a:lnTo>
                <a:lnTo>
                  <a:pt x="543" y="294"/>
                </a:lnTo>
                <a:lnTo>
                  <a:pt x="554" y="250"/>
                </a:lnTo>
                <a:lnTo>
                  <a:pt x="554" y="218"/>
                </a:lnTo>
                <a:lnTo>
                  <a:pt x="554" y="185"/>
                </a:lnTo>
                <a:lnTo>
                  <a:pt x="554" y="163"/>
                </a:lnTo>
                <a:lnTo>
                  <a:pt x="554" y="152"/>
                </a:lnTo>
                <a:lnTo>
                  <a:pt x="554" y="142"/>
                </a:lnTo>
                <a:lnTo>
                  <a:pt x="543" y="142"/>
                </a:lnTo>
                <a:lnTo>
                  <a:pt x="532" y="142"/>
                </a:lnTo>
                <a:lnTo>
                  <a:pt x="511" y="142"/>
                </a:lnTo>
                <a:lnTo>
                  <a:pt x="489" y="142"/>
                </a:lnTo>
                <a:lnTo>
                  <a:pt x="456" y="142"/>
                </a:lnTo>
                <a:lnTo>
                  <a:pt x="424" y="142"/>
                </a:lnTo>
                <a:lnTo>
                  <a:pt x="380" y="152"/>
                </a:lnTo>
                <a:lnTo>
                  <a:pt x="326" y="152"/>
                </a:lnTo>
                <a:lnTo>
                  <a:pt x="271" y="163"/>
                </a:lnTo>
                <a:lnTo>
                  <a:pt x="228" y="174"/>
                </a:lnTo>
                <a:lnTo>
                  <a:pt x="184" y="174"/>
                </a:lnTo>
                <a:lnTo>
                  <a:pt x="141" y="185"/>
                </a:lnTo>
                <a:lnTo>
                  <a:pt x="97" y="185"/>
                </a:lnTo>
                <a:lnTo>
                  <a:pt x="65" y="196"/>
                </a:lnTo>
                <a:lnTo>
                  <a:pt x="21" y="196"/>
                </a:lnTo>
                <a:lnTo>
                  <a:pt x="0" y="196"/>
                </a:lnTo>
                <a:lnTo>
                  <a:pt x="0" y="120"/>
                </a:lnTo>
                <a:lnTo>
                  <a:pt x="21" y="120"/>
                </a:lnTo>
                <a:lnTo>
                  <a:pt x="65" y="120"/>
                </a:lnTo>
                <a:lnTo>
                  <a:pt x="97" y="120"/>
                </a:lnTo>
                <a:lnTo>
                  <a:pt x="130" y="109"/>
                </a:lnTo>
                <a:lnTo>
                  <a:pt x="217" y="98"/>
                </a:lnTo>
                <a:lnTo>
                  <a:pt x="304" y="76"/>
                </a:lnTo>
                <a:lnTo>
                  <a:pt x="348" y="65"/>
                </a:lnTo>
                <a:lnTo>
                  <a:pt x="391" y="55"/>
                </a:lnTo>
                <a:lnTo>
                  <a:pt x="424" y="55"/>
                </a:lnTo>
                <a:lnTo>
                  <a:pt x="445" y="44"/>
                </a:lnTo>
                <a:lnTo>
                  <a:pt x="467" y="33"/>
                </a:lnTo>
                <a:lnTo>
                  <a:pt x="489" y="33"/>
                </a:lnTo>
                <a:lnTo>
                  <a:pt x="500" y="22"/>
                </a:lnTo>
                <a:lnTo>
                  <a:pt x="511" y="22"/>
                </a:lnTo>
                <a:lnTo>
                  <a:pt x="521" y="11"/>
                </a:lnTo>
                <a:lnTo>
                  <a:pt x="532" y="0"/>
                </a:lnTo>
                <a:lnTo>
                  <a:pt x="543" y="0"/>
                </a:lnTo>
                <a:lnTo>
                  <a:pt x="565" y="0"/>
                </a:lnTo>
                <a:lnTo>
                  <a:pt x="576" y="0"/>
                </a:lnTo>
                <a:lnTo>
                  <a:pt x="587" y="11"/>
                </a:lnTo>
                <a:lnTo>
                  <a:pt x="598" y="11"/>
                </a:lnTo>
                <a:lnTo>
                  <a:pt x="619" y="22"/>
                </a:lnTo>
                <a:lnTo>
                  <a:pt x="630" y="33"/>
                </a:lnTo>
                <a:lnTo>
                  <a:pt x="652" y="44"/>
                </a:lnTo>
                <a:lnTo>
                  <a:pt x="685" y="55"/>
                </a:lnTo>
                <a:lnTo>
                  <a:pt x="706" y="65"/>
                </a:lnTo>
                <a:lnTo>
                  <a:pt x="728" y="76"/>
                </a:lnTo>
                <a:lnTo>
                  <a:pt x="750" y="98"/>
                </a:lnTo>
                <a:lnTo>
                  <a:pt x="772" y="109"/>
                </a:lnTo>
                <a:lnTo>
                  <a:pt x="782" y="120"/>
                </a:lnTo>
                <a:lnTo>
                  <a:pt x="793" y="131"/>
                </a:lnTo>
                <a:lnTo>
                  <a:pt x="804" y="142"/>
                </a:lnTo>
                <a:lnTo>
                  <a:pt x="804" y="152"/>
                </a:lnTo>
                <a:lnTo>
                  <a:pt x="804" y="163"/>
                </a:lnTo>
                <a:lnTo>
                  <a:pt x="793" y="174"/>
                </a:lnTo>
                <a:lnTo>
                  <a:pt x="782" y="185"/>
                </a:lnTo>
                <a:lnTo>
                  <a:pt x="761" y="196"/>
                </a:lnTo>
                <a:lnTo>
                  <a:pt x="750" y="207"/>
                </a:lnTo>
                <a:lnTo>
                  <a:pt x="739" y="218"/>
                </a:lnTo>
                <a:lnTo>
                  <a:pt x="717" y="240"/>
                </a:lnTo>
                <a:lnTo>
                  <a:pt x="706" y="261"/>
                </a:lnTo>
                <a:lnTo>
                  <a:pt x="685" y="283"/>
                </a:lnTo>
                <a:lnTo>
                  <a:pt x="674" y="327"/>
                </a:lnTo>
                <a:lnTo>
                  <a:pt x="652" y="359"/>
                </a:lnTo>
                <a:lnTo>
                  <a:pt x="630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40" name="Freeform 56"/>
          <p:cNvSpPr>
            <a:spLocks noChangeArrowheads="1"/>
          </p:cNvSpPr>
          <p:nvPr/>
        </p:nvSpPr>
        <p:spPr bwMode="auto">
          <a:xfrm>
            <a:off x="6827838" y="1819275"/>
            <a:ext cx="544512" cy="173038"/>
          </a:xfrm>
          <a:custGeom>
            <a:avLst/>
            <a:gdLst>
              <a:gd name="T0" fmla="*/ 804 w 859"/>
              <a:gd name="T1" fmla="*/ 131 h 272"/>
              <a:gd name="T2" fmla="*/ 793 w 859"/>
              <a:gd name="T3" fmla="*/ 141 h 272"/>
              <a:gd name="T4" fmla="*/ 761 w 859"/>
              <a:gd name="T5" fmla="*/ 152 h 272"/>
              <a:gd name="T6" fmla="*/ 739 w 859"/>
              <a:gd name="T7" fmla="*/ 163 h 272"/>
              <a:gd name="T8" fmla="*/ 696 w 859"/>
              <a:gd name="T9" fmla="*/ 174 h 272"/>
              <a:gd name="T10" fmla="*/ 652 w 859"/>
              <a:gd name="T11" fmla="*/ 185 h 272"/>
              <a:gd name="T12" fmla="*/ 609 w 859"/>
              <a:gd name="T13" fmla="*/ 185 h 272"/>
              <a:gd name="T14" fmla="*/ 543 w 859"/>
              <a:gd name="T15" fmla="*/ 207 h 272"/>
              <a:gd name="T16" fmla="*/ 478 w 859"/>
              <a:gd name="T17" fmla="*/ 218 h 272"/>
              <a:gd name="T18" fmla="*/ 424 w 859"/>
              <a:gd name="T19" fmla="*/ 228 h 272"/>
              <a:gd name="T20" fmla="*/ 359 w 859"/>
              <a:gd name="T21" fmla="*/ 239 h 272"/>
              <a:gd name="T22" fmla="*/ 315 w 859"/>
              <a:gd name="T23" fmla="*/ 250 h 272"/>
              <a:gd name="T24" fmla="*/ 272 w 859"/>
              <a:gd name="T25" fmla="*/ 250 h 272"/>
              <a:gd name="T26" fmla="*/ 239 w 859"/>
              <a:gd name="T27" fmla="*/ 261 h 272"/>
              <a:gd name="T28" fmla="*/ 206 w 859"/>
              <a:gd name="T29" fmla="*/ 272 h 272"/>
              <a:gd name="T30" fmla="*/ 185 w 859"/>
              <a:gd name="T31" fmla="*/ 272 h 272"/>
              <a:gd name="T32" fmla="*/ 174 w 859"/>
              <a:gd name="T33" fmla="*/ 272 h 272"/>
              <a:gd name="T34" fmla="*/ 141 w 859"/>
              <a:gd name="T35" fmla="*/ 272 h 272"/>
              <a:gd name="T36" fmla="*/ 119 w 859"/>
              <a:gd name="T37" fmla="*/ 261 h 272"/>
              <a:gd name="T38" fmla="*/ 98 w 859"/>
              <a:gd name="T39" fmla="*/ 250 h 272"/>
              <a:gd name="T40" fmla="*/ 76 w 859"/>
              <a:gd name="T41" fmla="*/ 239 h 272"/>
              <a:gd name="T42" fmla="*/ 43 w 859"/>
              <a:gd name="T43" fmla="*/ 228 h 272"/>
              <a:gd name="T44" fmla="*/ 22 w 859"/>
              <a:gd name="T45" fmla="*/ 218 h 272"/>
              <a:gd name="T46" fmla="*/ 11 w 859"/>
              <a:gd name="T47" fmla="*/ 207 h 272"/>
              <a:gd name="T48" fmla="*/ 0 w 859"/>
              <a:gd name="T49" fmla="*/ 196 h 272"/>
              <a:gd name="T50" fmla="*/ 11 w 859"/>
              <a:gd name="T51" fmla="*/ 185 h 272"/>
              <a:gd name="T52" fmla="*/ 22 w 859"/>
              <a:gd name="T53" fmla="*/ 185 h 272"/>
              <a:gd name="T54" fmla="*/ 32 w 859"/>
              <a:gd name="T55" fmla="*/ 185 h 272"/>
              <a:gd name="T56" fmla="*/ 43 w 859"/>
              <a:gd name="T57" fmla="*/ 174 h 272"/>
              <a:gd name="T58" fmla="*/ 65 w 859"/>
              <a:gd name="T59" fmla="*/ 174 h 272"/>
              <a:gd name="T60" fmla="*/ 76 w 859"/>
              <a:gd name="T61" fmla="*/ 163 h 272"/>
              <a:gd name="T62" fmla="*/ 108 w 859"/>
              <a:gd name="T63" fmla="*/ 152 h 272"/>
              <a:gd name="T64" fmla="*/ 119 w 859"/>
              <a:gd name="T65" fmla="*/ 152 h 272"/>
              <a:gd name="T66" fmla="*/ 141 w 859"/>
              <a:gd name="T67" fmla="*/ 141 h 272"/>
              <a:gd name="T68" fmla="*/ 174 w 859"/>
              <a:gd name="T69" fmla="*/ 141 h 272"/>
              <a:gd name="T70" fmla="*/ 206 w 859"/>
              <a:gd name="T71" fmla="*/ 131 h 272"/>
              <a:gd name="T72" fmla="*/ 250 w 859"/>
              <a:gd name="T73" fmla="*/ 120 h 272"/>
              <a:gd name="T74" fmla="*/ 293 w 859"/>
              <a:gd name="T75" fmla="*/ 98 h 272"/>
              <a:gd name="T76" fmla="*/ 348 w 859"/>
              <a:gd name="T77" fmla="*/ 87 h 272"/>
              <a:gd name="T78" fmla="*/ 402 w 859"/>
              <a:gd name="T79" fmla="*/ 65 h 272"/>
              <a:gd name="T80" fmla="*/ 467 w 859"/>
              <a:gd name="T81" fmla="*/ 54 h 272"/>
              <a:gd name="T82" fmla="*/ 522 w 859"/>
              <a:gd name="T83" fmla="*/ 33 h 272"/>
              <a:gd name="T84" fmla="*/ 565 w 859"/>
              <a:gd name="T85" fmla="*/ 22 h 272"/>
              <a:gd name="T86" fmla="*/ 609 w 859"/>
              <a:gd name="T87" fmla="*/ 11 h 272"/>
              <a:gd name="T88" fmla="*/ 641 w 859"/>
              <a:gd name="T89" fmla="*/ 11 h 272"/>
              <a:gd name="T90" fmla="*/ 663 w 859"/>
              <a:gd name="T91" fmla="*/ 0 h 272"/>
              <a:gd name="T92" fmla="*/ 685 w 859"/>
              <a:gd name="T93" fmla="*/ 0 h 272"/>
              <a:gd name="T94" fmla="*/ 706 w 859"/>
              <a:gd name="T95" fmla="*/ 0 h 272"/>
              <a:gd name="T96" fmla="*/ 728 w 859"/>
              <a:gd name="T97" fmla="*/ 0 h 272"/>
              <a:gd name="T98" fmla="*/ 750 w 859"/>
              <a:gd name="T99" fmla="*/ 11 h 272"/>
              <a:gd name="T100" fmla="*/ 783 w 859"/>
              <a:gd name="T101" fmla="*/ 22 h 272"/>
              <a:gd name="T102" fmla="*/ 804 w 859"/>
              <a:gd name="T103" fmla="*/ 33 h 272"/>
              <a:gd name="T104" fmla="*/ 826 w 859"/>
              <a:gd name="T105" fmla="*/ 43 h 272"/>
              <a:gd name="T106" fmla="*/ 848 w 859"/>
              <a:gd name="T107" fmla="*/ 54 h 272"/>
              <a:gd name="T108" fmla="*/ 859 w 859"/>
              <a:gd name="T109" fmla="*/ 65 h 272"/>
              <a:gd name="T110" fmla="*/ 859 w 859"/>
              <a:gd name="T111" fmla="*/ 76 h 272"/>
              <a:gd name="T112" fmla="*/ 859 w 859"/>
              <a:gd name="T113" fmla="*/ 87 h 272"/>
              <a:gd name="T114" fmla="*/ 848 w 859"/>
              <a:gd name="T115" fmla="*/ 98 h 272"/>
              <a:gd name="T116" fmla="*/ 826 w 859"/>
              <a:gd name="T117" fmla="*/ 120 h 272"/>
              <a:gd name="T118" fmla="*/ 804 w 859"/>
              <a:gd name="T119" fmla="*/ 13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9" h="272">
                <a:moveTo>
                  <a:pt x="804" y="131"/>
                </a:moveTo>
                <a:lnTo>
                  <a:pt x="793" y="141"/>
                </a:lnTo>
                <a:lnTo>
                  <a:pt x="761" y="152"/>
                </a:lnTo>
                <a:lnTo>
                  <a:pt x="739" y="163"/>
                </a:lnTo>
                <a:lnTo>
                  <a:pt x="696" y="174"/>
                </a:lnTo>
                <a:lnTo>
                  <a:pt x="652" y="185"/>
                </a:lnTo>
                <a:lnTo>
                  <a:pt x="609" y="185"/>
                </a:lnTo>
                <a:lnTo>
                  <a:pt x="543" y="207"/>
                </a:lnTo>
                <a:lnTo>
                  <a:pt x="478" y="218"/>
                </a:lnTo>
                <a:lnTo>
                  <a:pt x="424" y="228"/>
                </a:lnTo>
                <a:lnTo>
                  <a:pt x="359" y="239"/>
                </a:lnTo>
                <a:lnTo>
                  <a:pt x="315" y="250"/>
                </a:lnTo>
                <a:lnTo>
                  <a:pt x="272" y="250"/>
                </a:lnTo>
                <a:lnTo>
                  <a:pt x="239" y="261"/>
                </a:lnTo>
                <a:lnTo>
                  <a:pt x="206" y="272"/>
                </a:lnTo>
                <a:lnTo>
                  <a:pt x="185" y="272"/>
                </a:lnTo>
                <a:lnTo>
                  <a:pt x="174" y="272"/>
                </a:lnTo>
                <a:lnTo>
                  <a:pt x="141" y="272"/>
                </a:lnTo>
                <a:lnTo>
                  <a:pt x="119" y="261"/>
                </a:lnTo>
                <a:lnTo>
                  <a:pt x="98" y="250"/>
                </a:lnTo>
                <a:lnTo>
                  <a:pt x="76" y="239"/>
                </a:lnTo>
                <a:lnTo>
                  <a:pt x="43" y="228"/>
                </a:lnTo>
                <a:lnTo>
                  <a:pt x="22" y="218"/>
                </a:lnTo>
                <a:lnTo>
                  <a:pt x="11" y="207"/>
                </a:lnTo>
                <a:lnTo>
                  <a:pt x="0" y="196"/>
                </a:lnTo>
                <a:lnTo>
                  <a:pt x="11" y="185"/>
                </a:lnTo>
                <a:lnTo>
                  <a:pt x="22" y="185"/>
                </a:lnTo>
                <a:lnTo>
                  <a:pt x="32" y="185"/>
                </a:lnTo>
                <a:lnTo>
                  <a:pt x="43" y="174"/>
                </a:lnTo>
                <a:lnTo>
                  <a:pt x="65" y="174"/>
                </a:lnTo>
                <a:lnTo>
                  <a:pt x="76" y="163"/>
                </a:lnTo>
                <a:lnTo>
                  <a:pt x="108" y="152"/>
                </a:lnTo>
                <a:lnTo>
                  <a:pt x="119" y="152"/>
                </a:lnTo>
                <a:lnTo>
                  <a:pt x="141" y="141"/>
                </a:lnTo>
                <a:lnTo>
                  <a:pt x="174" y="141"/>
                </a:lnTo>
                <a:lnTo>
                  <a:pt x="206" y="131"/>
                </a:lnTo>
                <a:lnTo>
                  <a:pt x="250" y="120"/>
                </a:lnTo>
                <a:lnTo>
                  <a:pt x="293" y="98"/>
                </a:lnTo>
                <a:lnTo>
                  <a:pt x="348" y="87"/>
                </a:lnTo>
                <a:lnTo>
                  <a:pt x="402" y="65"/>
                </a:lnTo>
                <a:lnTo>
                  <a:pt x="467" y="54"/>
                </a:lnTo>
                <a:lnTo>
                  <a:pt x="522" y="33"/>
                </a:lnTo>
                <a:lnTo>
                  <a:pt x="565" y="22"/>
                </a:lnTo>
                <a:lnTo>
                  <a:pt x="609" y="11"/>
                </a:lnTo>
                <a:lnTo>
                  <a:pt x="641" y="11"/>
                </a:lnTo>
                <a:lnTo>
                  <a:pt x="663" y="0"/>
                </a:lnTo>
                <a:lnTo>
                  <a:pt x="685" y="0"/>
                </a:lnTo>
                <a:lnTo>
                  <a:pt x="706" y="0"/>
                </a:lnTo>
                <a:lnTo>
                  <a:pt x="728" y="0"/>
                </a:lnTo>
                <a:lnTo>
                  <a:pt x="750" y="11"/>
                </a:lnTo>
                <a:lnTo>
                  <a:pt x="783" y="22"/>
                </a:lnTo>
                <a:lnTo>
                  <a:pt x="804" y="33"/>
                </a:lnTo>
                <a:lnTo>
                  <a:pt x="826" y="43"/>
                </a:lnTo>
                <a:lnTo>
                  <a:pt x="848" y="54"/>
                </a:lnTo>
                <a:lnTo>
                  <a:pt x="859" y="65"/>
                </a:lnTo>
                <a:lnTo>
                  <a:pt x="859" y="76"/>
                </a:lnTo>
                <a:lnTo>
                  <a:pt x="859" y="87"/>
                </a:lnTo>
                <a:lnTo>
                  <a:pt x="848" y="98"/>
                </a:lnTo>
                <a:lnTo>
                  <a:pt x="826" y="120"/>
                </a:lnTo>
                <a:lnTo>
                  <a:pt x="804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41" name="Freeform 57"/>
          <p:cNvSpPr>
            <a:spLocks noChangeArrowheads="1"/>
          </p:cNvSpPr>
          <p:nvPr/>
        </p:nvSpPr>
        <p:spPr bwMode="auto">
          <a:xfrm>
            <a:off x="6923088" y="2316163"/>
            <a:ext cx="414337" cy="117475"/>
          </a:xfrm>
          <a:custGeom>
            <a:avLst/>
            <a:gdLst>
              <a:gd name="T0" fmla="*/ 22 w 652"/>
              <a:gd name="T1" fmla="*/ 185 h 185"/>
              <a:gd name="T2" fmla="*/ 0 w 652"/>
              <a:gd name="T3" fmla="*/ 88 h 185"/>
              <a:gd name="T4" fmla="*/ 11 w 652"/>
              <a:gd name="T5" fmla="*/ 88 h 185"/>
              <a:gd name="T6" fmla="*/ 33 w 652"/>
              <a:gd name="T7" fmla="*/ 88 h 185"/>
              <a:gd name="T8" fmla="*/ 65 w 652"/>
              <a:gd name="T9" fmla="*/ 88 h 185"/>
              <a:gd name="T10" fmla="*/ 98 w 652"/>
              <a:gd name="T11" fmla="*/ 77 h 185"/>
              <a:gd name="T12" fmla="*/ 141 w 652"/>
              <a:gd name="T13" fmla="*/ 77 h 185"/>
              <a:gd name="T14" fmla="*/ 185 w 652"/>
              <a:gd name="T15" fmla="*/ 66 h 185"/>
              <a:gd name="T16" fmla="*/ 239 w 652"/>
              <a:gd name="T17" fmla="*/ 55 h 185"/>
              <a:gd name="T18" fmla="*/ 294 w 652"/>
              <a:gd name="T19" fmla="*/ 44 h 185"/>
              <a:gd name="T20" fmla="*/ 348 w 652"/>
              <a:gd name="T21" fmla="*/ 33 h 185"/>
              <a:gd name="T22" fmla="*/ 402 w 652"/>
              <a:gd name="T23" fmla="*/ 22 h 185"/>
              <a:gd name="T24" fmla="*/ 446 w 652"/>
              <a:gd name="T25" fmla="*/ 11 h 185"/>
              <a:gd name="T26" fmla="*/ 478 w 652"/>
              <a:gd name="T27" fmla="*/ 11 h 185"/>
              <a:gd name="T28" fmla="*/ 511 w 652"/>
              <a:gd name="T29" fmla="*/ 0 h 185"/>
              <a:gd name="T30" fmla="*/ 533 w 652"/>
              <a:gd name="T31" fmla="*/ 0 h 185"/>
              <a:gd name="T32" fmla="*/ 544 w 652"/>
              <a:gd name="T33" fmla="*/ 0 h 185"/>
              <a:gd name="T34" fmla="*/ 554 w 652"/>
              <a:gd name="T35" fmla="*/ 0 h 185"/>
              <a:gd name="T36" fmla="*/ 565 w 652"/>
              <a:gd name="T37" fmla="*/ 0 h 185"/>
              <a:gd name="T38" fmla="*/ 576 w 652"/>
              <a:gd name="T39" fmla="*/ 0 h 185"/>
              <a:gd name="T40" fmla="*/ 587 w 652"/>
              <a:gd name="T41" fmla="*/ 0 h 185"/>
              <a:gd name="T42" fmla="*/ 609 w 652"/>
              <a:gd name="T43" fmla="*/ 11 h 185"/>
              <a:gd name="T44" fmla="*/ 631 w 652"/>
              <a:gd name="T45" fmla="*/ 22 h 185"/>
              <a:gd name="T46" fmla="*/ 641 w 652"/>
              <a:gd name="T47" fmla="*/ 33 h 185"/>
              <a:gd name="T48" fmla="*/ 652 w 652"/>
              <a:gd name="T49" fmla="*/ 55 h 185"/>
              <a:gd name="T50" fmla="*/ 652 w 652"/>
              <a:gd name="T51" fmla="*/ 66 h 185"/>
              <a:gd name="T52" fmla="*/ 652 w 652"/>
              <a:gd name="T53" fmla="*/ 77 h 185"/>
              <a:gd name="T54" fmla="*/ 641 w 652"/>
              <a:gd name="T55" fmla="*/ 88 h 185"/>
              <a:gd name="T56" fmla="*/ 620 w 652"/>
              <a:gd name="T57" fmla="*/ 98 h 185"/>
              <a:gd name="T58" fmla="*/ 587 w 652"/>
              <a:gd name="T59" fmla="*/ 98 h 185"/>
              <a:gd name="T60" fmla="*/ 554 w 652"/>
              <a:gd name="T61" fmla="*/ 109 h 185"/>
              <a:gd name="T62" fmla="*/ 511 w 652"/>
              <a:gd name="T63" fmla="*/ 120 h 185"/>
              <a:gd name="T64" fmla="*/ 457 w 652"/>
              <a:gd name="T65" fmla="*/ 131 h 185"/>
              <a:gd name="T66" fmla="*/ 402 w 652"/>
              <a:gd name="T67" fmla="*/ 142 h 185"/>
              <a:gd name="T68" fmla="*/ 337 w 652"/>
              <a:gd name="T69" fmla="*/ 153 h 185"/>
              <a:gd name="T70" fmla="*/ 283 w 652"/>
              <a:gd name="T71" fmla="*/ 164 h 185"/>
              <a:gd name="T72" fmla="*/ 228 w 652"/>
              <a:gd name="T73" fmla="*/ 164 h 185"/>
              <a:gd name="T74" fmla="*/ 174 w 652"/>
              <a:gd name="T75" fmla="*/ 175 h 185"/>
              <a:gd name="T76" fmla="*/ 130 w 652"/>
              <a:gd name="T77" fmla="*/ 175 h 185"/>
              <a:gd name="T78" fmla="*/ 87 w 652"/>
              <a:gd name="T79" fmla="*/ 185 h 185"/>
              <a:gd name="T80" fmla="*/ 54 w 652"/>
              <a:gd name="T81" fmla="*/ 185 h 185"/>
              <a:gd name="T82" fmla="*/ 22 w 652"/>
              <a:gd name="T83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2" h="185">
                <a:moveTo>
                  <a:pt x="22" y="185"/>
                </a:moveTo>
                <a:lnTo>
                  <a:pt x="0" y="88"/>
                </a:lnTo>
                <a:lnTo>
                  <a:pt x="11" y="88"/>
                </a:lnTo>
                <a:lnTo>
                  <a:pt x="33" y="88"/>
                </a:lnTo>
                <a:lnTo>
                  <a:pt x="65" y="88"/>
                </a:lnTo>
                <a:lnTo>
                  <a:pt x="98" y="77"/>
                </a:lnTo>
                <a:lnTo>
                  <a:pt x="141" y="77"/>
                </a:lnTo>
                <a:lnTo>
                  <a:pt x="185" y="66"/>
                </a:lnTo>
                <a:lnTo>
                  <a:pt x="239" y="55"/>
                </a:lnTo>
                <a:lnTo>
                  <a:pt x="294" y="44"/>
                </a:lnTo>
                <a:lnTo>
                  <a:pt x="348" y="33"/>
                </a:lnTo>
                <a:lnTo>
                  <a:pt x="402" y="22"/>
                </a:lnTo>
                <a:lnTo>
                  <a:pt x="446" y="11"/>
                </a:lnTo>
                <a:lnTo>
                  <a:pt x="478" y="11"/>
                </a:lnTo>
                <a:lnTo>
                  <a:pt x="511" y="0"/>
                </a:lnTo>
                <a:lnTo>
                  <a:pt x="533" y="0"/>
                </a:lnTo>
                <a:lnTo>
                  <a:pt x="544" y="0"/>
                </a:lnTo>
                <a:lnTo>
                  <a:pt x="554" y="0"/>
                </a:lnTo>
                <a:lnTo>
                  <a:pt x="565" y="0"/>
                </a:lnTo>
                <a:lnTo>
                  <a:pt x="576" y="0"/>
                </a:lnTo>
                <a:lnTo>
                  <a:pt x="587" y="0"/>
                </a:lnTo>
                <a:lnTo>
                  <a:pt x="609" y="11"/>
                </a:lnTo>
                <a:lnTo>
                  <a:pt x="631" y="22"/>
                </a:lnTo>
                <a:lnTo>
                  <a:pt x="641" y="33"/>
                </a:lnTo>
                <a:lnTo>
                  <a:pt x="652" y="55"/>
                </a:lnTo>
                <a:lnTo>
                  <a:pt x="652" y="66"/>
                </a:lnTo>
                <a:lnTo>
                  <a:pt x="652" y="77"/>
                </a:lnTo>
                <a:lnTo>
                  <a:pt x="641" y="88"/>
                </a:lnTo>
                <a:lnTo>
                  <a:pt x="620" y="98"/>
                </a:lnTo>
                <a:lnTo>
                  <a:pt x="587" y="98"/>
                </a:lnTo>
                <a:lnTo>
                  <a:pt x="554" y="109"/>
                </a:lnTo>
                <a:lnTo>
                  <a:pt x="511" y="120"/>
                </a:lnTo>
                <a:lnTo>
                  <a:pt x="457" y="131"/>
                </a:lnTo>
                <a:lnTo>
                  <a:pt x="402" y="142"/>
                </a:lnTo>
                <a:lnTo>
                  <a:pt x="337" y="153"/>
                </a:lnTo>
                <a:lnTo>
                  <a:pt x="283" y="164"/>
                </a:lnTo>
                <a:lnTo>
                  <a:pt x="228" y="164"/>
                </a:lnTo>
                <a:lnTo>
                  <a:pt x="174" y="175"/>
                </a:lnTo>
                <a:lnTo>
                  <a:pt x="130" y="175"/>
                </a:lnTo>
                <a:lnTo>
                  <a:pt x="87" y="185"/>
                </a:lnTo>
                <a:lnTo>
                  <a:pt x="54" y="185"/>
                </a:lnTo>
                <a:lnTo>
                  <a:pt x="22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5" name="Freeform 51"/>
          <p:cNvSpPr>
            <a:spLocks noChangeArrowheads="1"/>
          </p:cNvSpPr>
          <p:nvPr/>
        </p:nvSpPr>
        <p:spPr bwMode="auto">
          <a:xfrm>
            <a:off x="7013575" y="2614613"/>
            <a:ext cx="109538" cy="463550"/>
          </a:xfrm>
          <a:custGeom>
            <a:avLst/>
            <a:gdLst>
              <a:gd name="T0" fmla="*/ 163 w 174"/>
              <a:gd name="T1" fmla="*/ 120 h 730"/>
              <a:gd name="T2" fmla="*/ 163 w 174"/>
              <a:gd name="T3" fmla="*/ 131 h 730"/>
              <a:gd name="T4" fmla="*/ 163 w 174"/>
              <a:gd name="T5" fmla="*/ 142 h 730"/>
              <a:gd name="T6" fmla="*/ 163 w 174"/>
              <a:gd name="T7" fmla="*/ 164 h 730"/>
              <a:gd name="T8" fmla="*/ 163 w 174"/>
              <a:gd name="T9" fmla="*/ 185 h 730"/>
              <a:gd name="T10" fmla="*/ 153 w 174"/>
              <a:gd name="T11" fmla="*/ 207 h 730"/>
              <a:gd name="T12" fmla="*/ 153 w 174"/>
              <a:gd name="T13" fmla="*/ 229 h 730"/>
              <a:gd name="T14" fmla="*/ 153 w 174"/>
              <a:gd name="T15" fmla="*/ 262 h 730"/>
              <a:gd name="T16" fmla="*/ 153 w 174"/>
              <a:gd name="T17" fmla="*/ 305 h 730"/>
              <a:gd name="T18" fmla="*/ 153 w 174"/>
              <a:gd name="T19" fmla="*/ 338 h 730"/>
              <a:gd name="T20" fmla="*/ 153 w 174"/>
              <a:gd name="T21" fmla="*/ 381 h 730"/>
              <a:gd name="T22" fmla="*/ 153 w 174"/>
              <a:gd name="T23" fmla="*/ 436 h 730"/>
              <a:gd name="T24" fmla="*/ 142 w 174"/>
              <a:gd name="T25" fmla="*/ 479 h 730"/>
              <a:gd name="T26" fmla="*/ 142 w 174"/>
              <a:gd name="T27" fmla="*/ 534 h 730"/>
              <a:gd name="T28" fmla="*/ 142 w 174"/>
              <a:gd name="T29" fmla="*/ 599 h 730"/>
              <a:gd name="T30" fmla="*/ 142 w 174"/>
              <a:gd name="T31" fmla="*/ 664 h 730"/>
              <a:gd name="T32" fmla="*/ 142 w 174"/>
              <a:gd name="T33" fmla="*/ 730 h 730"/>
              <a:gd name="T34" fmla="*/ 33 w 174"/>
              <a:gd name="T35" fmla="*/ 730 h 730"/>
              <a:gd name="T36" fmla="*/ 33 w 174"/>
              <a:gd name="T37" fmla="*/ 664 h 730"/>
              <a:gd name="T38" fmla="*/ 33 w 174"/>
              <a:gd name="T39" fmla="*/ 599 h 730"/>
              <a:gd name="T40" fmla="*/ 33 w 174"/>
              <a:gd name="T41" fmla="*/ 545 h 730"/>
              <a:gd name="T42" fmla="*/ 33 w 174"/>
              <a:gd name="T43" fmla="*/ 479 h 730"/>
              <a:gd name="T44" fmla="*/ 33 w 174"/>
              <a:gd name="T45" fmla="*/ 425 h 730"/>
              <a:gd name="T46" fmla="*/ 33 w 174"/>
              <a:gd name="T47" fmla="*/ 381 h 730"/>
              <a:gd name="T48" fmla="*/ 22 w 174"/>
              <a:gd name="T49" fmla="*/ 327 h 730"/>
              <a:gd name="T50" fmla="*/ 22 w 174"/>
              <a:gd name="T51" fmla="*/ 283 h 730"/>
              <a:gd name="T52" fmla="*/ 22 w 174"/>
              <a:gd name="T53" fmla="*/ 240 h 730"/>
              <a:gd name="T54" fmla="*/ 22 w 174"/>
              <a:gd name="T55" fmla="*/ 196 h 730"/>
              <a:gd name="T56" fmla="*/ 22 w 174"/>
              <a:gd name="T57" fmla="*/ 153 h 730"/>
              <a:gd name="T58" fmla="*/ 11 w 174"/>
              <a:gd name="T59" fmla="*/ 120 h 730"/>
              <a:gd name="T60" fmla="*/ 11 w 174"/>
              <a:gd name="T61" fmla="*/ 87 h 730"/>
              <a:gd name="T62" fmla="*/ 11 w 174"/>
              <a:gd name="T63" fmla="*/ 55 h 730"/>
              <a:gd name="T64" fmla="*/ 0 w 174"/>
              <a:gd name="T65" fmla="*/ 22 h 730"/>
              <a:gd name="T66" fmla="*/ 0 w 174"/>
              <a:gd name="T67" fmla="*/ 0 h 730"/>
              <a:gd name="T68" fmla="*/ 33 w 174"/>
              <a:gd name="T69" fmla="*/ 0 h 730"/>
              <a:gd name="T70" fmla="*/ 55 w 174"/>
              <a:gd name="T71" fmla="*/ 0 h 730"/>
              <a:gd name="T72" fmla="*/ 76 w 174"/>
              <a:gd name="T73" fmla="*/ 0 h 730"/>
              <a:gd name="T74" fmla="*/ 98 w 174"/>
              <a:gd name="T75" fmla="*/ 11 h 730"/>
              <a:gd name="T76" fmla="*/ 120 w 174"/>
              <a:gd name="T77" fmla="*/ 11 h 730"/>
              <a:gd name="T78" fmla="*/ 131 w 174"/>
              <a:gd name="T79" fmla="*/ 22 h 730"/>
              <a:gd name="T80" fmla="*/ 142 w 174"/>
              <a:gd name="T81" fmla="*/ 22 h 730"/>
              <a:gd name="T82" fmla="*/ 153 w 174"/>
              <a:gd name="T83" fmla="*/ 33 h 730"/>
              <a:gd name="T84" fmla="*/ 163 w 174"/>
              <a:gd name="T85" fmla="*/ 55 h 730"/>
              <a:gd name="T86" fmla="*/ 174 w 174"/>
              <a:gd name="T87" fmla="*/ 77 h 730"/>
              <a:gd name="T88" fmla="*/ 174 w 174"/>
              <a:gd name="T89" fmla="*/ 98 h 730"/>
              <a:gd name="T90" fmla="*/ 163 w 174"/>
              <a:gd name="T91" fmla="*/ 12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4" h="730">
                <a:moveTo>
                  <a:pt x="163" y="120"/>
                </a:moveTo>
                <a:lnTo>
                  <a:pt x="163" y="131"/>
                </a:lnTo>
                <a:lnTo>
                  <a:pt x="163" y="142"/>
                </a:lnTo>
                <a:lnTo>
                  <a:pt x="163" y="164"/>
                </a:lnTo>
                <a:lnTo>
                  <a:pt x="163" y="185"/>
                </a:lnTo>
                <a:lnTo>
                  <a:pt x="153" y="207"/>
                </a:lnTo>
                <a:lnTo>
                  <a:pt x="153" y="229"/>
                </a:lnTo>
                <a:lnTo>
                  <a:pt x="153" y="262"/>
                </a:lnTo>
                <a:lnTo>
                  <a:pt x="153" y="305"/>
                </a:lnTo>
                <a:lnTo>
                  <a:pt x="153" y="338"/>
                </a:lnTo>
                <a:lnTo>
                  <a:pt x="153" y="381"/>
                </a:lnTo>
                <a:lnTo>
                  <a:pt x="153" y="436"/>
                </a:lnTo>
                <a:lnTo>
                  <a:pt x="142" y="479"/>
                </a:lnTo>
                <a:lnTo>
                  <a:pt x="142" y="534"/>
                </a:lnTo>
                <a:lnTo>
                  <a:pt x="142" y="599"/>
                </a:lnTo>
                <a:lnTo>
                  <a:pt x="142" y="664"/>
                </a:lnTo>
                <a:lnTo>
                  <a:pt x="142" y="730"/>
                </a:lnTo>
                <a:lnTo>
                  <a:pt x="33" y="730"/>
                </a:lnTo>
                <a:lnTo>
                  <a:pt x="33" y="664"/>
                </a:lnTo>
                <a:lnTo>
                  <a:pt x="33" y="599"/>
                </a:lnTo>
                <a:lnTo>
                  <a:pt x="33" y="545"/>
                </a:lnTo>
                <a:lnTo>
                  <a:pt x="33" y="479"/>
                </a:lnTo>
                <a:lnTo>
                  <a:pt x="33" y="425"/>
                </a:lnTo>
                <a:lnTo>
                  <a:pt x="33" y="381"/>
                </a:lnTo>
                <a:lnTo>
                  <a:pt x="22" y="327"/>
                </a:lnTo>
                <a:lnTo>
                  <a:pt x="22" y="283"/>
                </a:lnTo>
                <a:lnTo>
                  <a:pt x="22" y="240"/>
                </a:lnTo>
                <a:lnTo>
                  <a:pt x="22" y="196"/>
                </a:lnTo>
                <a:lnTo>
                  <a:pt x="22" y="153"/>
                </a:lnTo>
                <a:lnTo>
                  <a:pt x="11" y="120"/>
                </a:lnTo>
                <a:lnTo>
                  <a:pt x="11" y="87"/>
                </a:lnTo>
                <a:lnTo>
                  <a:pt x="11" y="55"/>
                </a:lnTo>
                <a:lnTo>
                  <a:pt x="0" y="22"/>
                </a:lnTo>
                <a:lnTo>
                  <a:pt x="0" y="0"/>
                </a:lnTo>
                <a:lnTo>
                  <a:pt x="33" y="0"/>
                </a:lnTo>
                <a:lnTo>
                  <a:pt x="55" y="0"/>
                </a:lnTo>
                <a:lnTo>
                  <a:pt x="76" y="0"/>
                </a:lnTo>
                <a:lnTo>
                  <a:pt x="98" y="11"/>
                </a:lnTo>
                <a:lnTo>
                  <a:pt x="120" y="11"/>
                </a:lnTo>
                <a:lnTo>
                  <a:pt x="131" y="22"/>
                </a:lnTo>
                <a:lnTo>
                  <a:pt x="142" y="22"/>
                </a:lnTo>
                <a:lnTo>
                  <a:pt x="153" y="33"/>
                </a:lnTo>
                <a:lnTo>
                  <a:pt x="163" y="55"/>
                </a:lnTo>
                <a:lnTo>
                  <a:pt x="174" y="77"/>
                </a:lnTo>
                <a:lnTo>
                  <a:pt x="174" y="98"/>
                </a:lnTo>
                <a:lnTo>
                  <a:pt x="163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37" name="Freeform 53"/>
          <p:cNvSpPr>
            <a:spLocks noChangeArrowheads="1"/>
          </p:cNvSpPr>
          <p:nvPr/>
        </p:nvSpPr>
        <p:spPr bwMode="auto">
          <a:xfrm>
            <a:off x="6786563" y="3021013"/>
            <a:ext cx="585787" cy="117475"/>
          </a:xfrm>
          <a:custGeom>
            <a:avLst/>
            <a:gdLst>
              <a:gd name="T0" fmla="*/ 924 w 924"/>
              <a:gd name="T1" fmla="*/ 120 h 185"/>
              <a:gd name="T2" fmla="*/ 880 w 924"/>
              <a:gd name="T3" fmla="*/ 120 h 185"/>
              <a:gd name="T4" fmla="*/ 826 w 924"/>
              <a:gd name="T5" fmla="*/ 120 h 185"/>
              <a:gd name="T6" fmla="*/ 771 w 924"/>
              <a:gd name="T7" fmla="*/ 120 h 185"/>
              <a:gd name="T8" fmla="*/ 706 w 924"/>
              <a:gd name="T9" fmla="*/ 131 h 185"/>
              <a:gd name="T10" fmla="*/ 641 w 924"/>
              <a:gd name="T11" fmla="*/ 131 h 185"/>
              <a:gd name="T12" fmla="*/ 576 w 924"/>
              <a:gd name="T13" fmla="*/ 142 h 185"/>
              <a:gd name="T14" fmla="*/ 500 w 924"/>
              <a:gd name="T15" fmla="*/ 142 h 185"/>
              <a:gd name="T16" fmla="*/ 424 w 924"/>
              <a:gd name="T17" fmla="*/ 153 h 185"/>
              <a:gd name="T18" fmla="*/ 347 w 924"/>
              <a:gd name="T19" fmla="*/ 164 h 185"/>
              <a:gd name="T20" fmla="*/ 271 w 924"/>
              <a:gd name="T21" fmla="*/ 164 h 185"/>
              <a:gd name="T22" fmla="*/ 206 w 924"/>
              <a:gd name="T23" fmla="*/ 175 h 185"/>
              <a:gd name="T24" fmla="*/ 152 w 924"/>
              <a:gd name="T25" fmla="*/ 175 h 185"/>
              <a:gd name="T26" fmla="*/ 97 w 924"/>
              <a:gd name="T27" fmla="*/ 185 h 185"/>
              <a:gd name="T28" fmla="*/ 65 w 924"/>
              <a:gd name="T29" fmla="*/ 185 h 185"/>
              <a:gd name="T30" fmla="*/ 32 w 924"/>
              <a:gd name="T31" fmla="*/ 185 h 185"/>
              <a:gd name="T32" fmla="*/ 0 w 924"/>
              <a:gd name="T33" fmla="*/ 185 h 185"/>
              <a:gd name="T34" fmla="*/ 0 w 924"/>
              <a:gd name="T35" fmla="*/ 88 h 185"/>
              <a:gd name="T36" fmla="*/ 21 w 924"/>
              <a:gd name="T37" fmla="*/ 88 h 185"/>
              <a:gd name="T38" fmla="*/ 43 w 924"/>
              <a:gd name="T39" fmla="*/ 88 h 185"/>
              <a:gd name="T40" fmla="*/ 76 w 924"/>
              <a:gd name="T41" fmla="*/ 77 h 185"/>
              <a:gd name="T42" fmla="*/ 108 w 924"/>
              <a:gd name="T43" fmla="*/ 77 h 185"/>
              <a:gd name="T44" fmla="*/ 152 w 924"/>
              <a:gd name="T45" fmla="*/ 77 h 185"/>
              <a:gd name="T46" fmla="*/ 195 w 924"/>
              <a:gd name="T47" fmla="*/ 66 h 185"/>
              <a:gd name="T48" fmla="*/ 250 w 924"/>
              <a:gd name="T49" fmla="*/ 55 h 185"/>
              <a:gd name="T50" fmla="*/ 304 w 924"/>
              <a:gd name="T51" fmla="*/ 55 h 185"/>
              <a:gd name="T52" fmla="*/ 358 w 924"/>
              <a:gd name="T53" fmla="*/ 44 h 185"/>
              <a:gd name="T54" fmla="*/ 413 w 924"/>
              <a:gd name="T55" fmla="*/ 33 h 185"/>
              <a:gd name="T56" fmla="*/ 467 w 924"/>
              <a:gd name="T57" fmla="*/ 33 h 185"/>
              <a:gd name="T58" fmla="*/ 521 w 924"/>
              <a:gd name="T59" fmla="*/ 22 h 185"/>
              <a:gd name="T60" fmla="*/ 565 w 924"/>
              <a:gd name="T61" fmla="*/ 22 h 185"/>
              <a:gd name="T62" fmla="*/ 608 w 924"/>
              <a:gd name="T63" fmla="*/ 11 h 185"/>
              <a:gd name="T64" fmla="*/ 652 w 924"/>
              <a:gd name="T65" fmla="*/ 11 h 185"/>
              <a:gd name="T66" fmla="*/ 695 w 924"/>
              <a:gd name="T67" fmla="*/ 0 h 185"/>
              <a:gd name="T68" fmla="*/ 728 w 924"/>
              <a:gd name="T69" fmla="*/ 11 h 185"/>
              <a:gd name="T70" fmla="*/ 761 w 924"/>
              <a:gd name="T71" fmla="*/ 11 h 185"/>
              <a:gd name="T72" fmla="*/ 793 w 924"/>
              <a:gd name="T73" fmla="*/ 22 h 185"/>
              <a:gd name="T74" fmla="*/ 826 w 924"/>
              <a:gd name="T75" fmla="*/ 33 h 185"/>
              <a:gd name="T76" fmla="*/ 858 w 924"/>
              <a:gd name="T77" fmla="*/ 44 h 185"/>
              <a:gd name="T78" fmla="*/ 880 w 924"/>
              <a:gd name="T79" fmla="*/ 66 h 185"/>
              <a:gd name="T80" fmla="*/ 902 w 924"/>
              <a:gd name="T81" fmla="*/ 88 h 185"/>
              <a:gd name="T82" fmla="*/ 924 w 924"/>
              <a:gd name="T83" fmla="*/ 12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4" h="185">
                <a:moveTo>
                  <a:pt x="924" y="120"/>
                </a:moveTo>
                <a:lnTo>
                  <a:pt x="880" y="120"/>
                </a:lnTo>
                <a:lnTo>
                  <a:pt x="826" y="120"/>
                </a:lnTo>
                <a:lnTo>
                  <a:pt x="771" y="120"/>
                </a:lnTo>
                <a:lnTo>
                  <a:pt x="706" y="131"/>
                </a:lnTo>
                <a:lnTo>
                  <a:pt x="641" y="131"/>
                </a:lnTo>
                <a:lnTo>
                  <a:pt x="576" y="142"/>
                </a:lnTo>
                <a:lnTo>
                  <a:pt x="500" y="142"/>
                </a:lnTo>
                <a:lnTo>
                  <a:pt x="424" y="153"/>
                </a:lnTo>
                <a:lnTo>
                  <a:pt x="347" y="164"/>
                </a:lnTo>
                <a:lnTo>
                  <a:pt x="271" y="164"/>
                </a:lnTo>
                <a:lnTo>
                  <a:pt x="206" y="175"/>
                </a:lnTo>
                <a:lnTo>
                  <a:pt x="152" y="175"/>
                </a:lnTo>
                <a:lnTo>
                  <a:pt x="97" y="185"/>
                </a:lnTo>
                <a:lnTo>
                  <a:pt x="65" y="185"/>
                </a:lnTo>
                <a:lnTo>
                  <a:pt x="32" y="185"/>
                </a:lnTo>
                <a:lnTo>
                  <a:pt x="0" y="185"/>
                </a:lnTo>
                <a:lnTo>
                  <a:pt x="0" y="88"/>
                </a:lnTo>
                <a:lnTo>
                  <a:pt x="21" y="88"/>
                </a:lnTo>
                <a:lnTo>
                  <a:pt x="43" y="88"/>
                </a:lnTo>
                <a:lnTo>
                  <a:pt x="76" y="77"/>
                </a:lnTo>
                <a:lnTo>
                  <a:pt x="108" y="77"/>
                </a:lnTo>
                <a:lnTo>
                  <a:pt x="152" y="77"/>
                </a:lnTo>
                <a:lnTo>
                  <a:pt x="195" y="66"/>
                </a:lnTo>
                <a:lnTo>
                  <a:pt x="250" y="55"/>
                </a:lnTo>
                <a:lnTo>
                  <a:pt x="304" y="55"/>
                </a:lnTo>
                <a:lnTo>
                  <a:pt x="358" y="44"/>
                </a:lnTo>
                <a:lnTo>
                  <a:pt x="413" y="33"/>
                </a:lnTo>
                <a:lnTo>
                  <a:pt x="467" y="33"/>
                </a:lnTo>
                <a:lnTo>
                  <a:pt x="521" y="22"/>
                </a:lnTo>
                <a:lnTo>
                  <a:pt x="565" y="22"/>
                </a:lnTo>
                <a:lnTo>
                  <a:pt x="608" y="11"/>
                </a:lnTo>
                <a:lnTo>
                  <a:pt x="652" y="11"/>
                </a:lnTo>
                <a:lnTo>
                  <a:pt x="695" y="0"/>
                </a:lnTo>
                <a:lnTo>
                  <a:pt x="728" y="11"/>
                </a:lnTo>
                <a:lnTo>
                  <a:pt x="761" y="11"/>
                </a:lnTo>
                <a:lnTo>
                  <a:pt x="793" y="22"/>
                </a:lnTo>
                <a:lnTo>
                  <a:pt x="826" y="33"/>
                </a:lnTo>
                <a:lnTo>
                  <a:pt x="858" y="44"/>
                </a:lnTo>
                <a:lnTo>
                  <a:pt x="880" y="66"/>
                </a:lnTo>
                <a:lnTo>
                  <a:pt x="902" y="88"/>
                </a:lnTo>
                <a:lnTo>
                  <a:pt x="924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5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itchFamily="49" charset="-122"/>
                <a:ea typeface="楷体" pitchFamily="49" charset="-122"/>
              </a:rPr>
              <a:t>蝙</a:t>
            </a:r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蝠</a:t>
            </a: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虫字稍小、下横向上提、末端有一点，一、口要窄，田字要宽、稍扁。</a:t>
            </a: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蝠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687638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fú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38163" y="29908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左右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8163" y="3735388"/>
            <a:ext cx="349726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蝙蝠侠   蝙蝠扇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38163" y="4132263"/>
            <a:ext cx="41671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夏天，蝙蝠可以帮我们捉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蚊子。 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38163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F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虫</a:t>
            </a:r>
          </a:p>
        </p:txBody>
      </p:sp>
      <p:grpSp>
        <p:nvGrpSpPr>
          <p:cNvPr id="37923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8" name="圆角矩形 37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39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7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0" name="Freeform 58"/>
          <p:cNvSpPr>
            <a:spLocks noChangeArrowheads="1"/>
          </p:cNvSpPr>
          <p:nvPr/>
        </p:nvSpPr>
        <p:spPr bwMode="auto">
          <a:xfrm>
            <a:off x="6389688" y="2084388"/>
            <a:ext cx="180975" cy="90487"/>
          </a:xfrm>
          <a:custGeom>
            <a:avLst/>
            <a:gdLst>
              <a:gd name="T0" fmla="*/ 11 w 283"/>
              <a:gd name="T1" fmla="*/ 22 h 142"/>
              <a:gd name="T2" fmla="*/ 22 w 283"/>
              <a:gd name="T3" fmla="*/ 11 h 142"/>
              <a:gd name="T4" fmla="*/ 44 w 283"/>
              <a:gd name="T5" fmla="*/ 0 h 142"/>
              <a:gd name="T6" fmla="*/ 76 w 283"/>
              <a:gd name="T7" fmla="*/ 0 h 142"/>
              <a:gd name="T8" fmla="*/ 109 w 283"/>
              <a:gd name="T9" fmla="*/ 0 h 142"/>
              <a:gd name="T10" fmla="*/ 142 w 283"/>
              <a:gd name="T11" fmla="*/ 0 h 142"/>
              <a:gd name="T12" fmla="*/ 174 w 283"/>
              <a:gd name="T13" fmla="*/ 0 h 142"/>
              <a:gd name="T14" fmla="*/ 207 w 283"/>
              <a:gd name="T15" fmla="*/ 11 h 142"/>
              <a:gd name="T16" fmla="*/ 239 w 283"/>
              <a:gd name="T17" fmla="*/ 22 h 142"/>
              <a:gd name="T18" fmla="*/ 261 w 283"/>
              <a:gd name="T19" fmla="*/ 33 h 142"/>
              <a:gd name="T20" fmla="*/ 272 w 283"/>
              <a:gd name="T21" fmla="*/ 44 h 142"/>
              <a:gd name="T22" fmla="*/ 283 w 283"/>
              <a:gd name="T23" fmla="*/ 55 h 142"/>
              <a:gd name="T24" fmla="*/ 283 w 283"/>
              <a:gd name="T25" fmla="*/ 66 h 142"/>
              <a:gd name="T26" fmla="*/ 283 w 283"/>
              <a:gd name="T27" fmla="*/ 77 h 142"/>
              <a:gd name="T28" fmla="*/ 283 w 283"/>
              <a:gd name="T29" fmla="*/ 87 h 142"/>
              <a:gd name="T30" fmla="*/ 272 w 283"/>
              <a:gd name="T31" fmla="*/ 109 h 142"/>
              <a:gd name="T32" fmla="*/ 261 w 283"/>
              <a:gd name="T33" fmla="*/ 131 h 142"/>
              <a:gd name="T34" fmla="*/ 250 w 283"/>
              <a:gd name="T35" fmla="*/ 142 h 142"/>
              <a:gd name="T36" fmla="*/ 239 w 283"/>
              <a:gd name="T37" fmla="*/ 142 h 142"/>
              <a:gd name="T38" fmla="*/ 228 w 283"/>
              <a:gd name="T39" fmla="*/ 142 h 142"/>
              <a:gd name="T40" fmla="*/ 218 w 283"/>
              <a:gd name="T41" fmla="*/ 142 h 142"/>
              <a:gd name="T42" fmla="*/ 207 w 283"/>
              <a:gd name="T43" fmla="*/ 131 h 142"/>
              <a:gd name="T44" fmla="*/ 174 w 283"/>
              <a:gd name="T45" fmla="*/ 120 h 142"/>
              <a:gd name="T46" fmla="*/ 131 w 283"/>
              <a:gd name="T47" fmla="*/ 109 h 142"/>
              <a:gd name="T48" fmla="*/ 98 w 283"/>
              <a:gd name="T49" fmla="*/ 87 h 142"/>
              <a:gd name="T50" fmla="*/ 65 w 283"/>
              <a:gd name="T51" fmla="*/ 77 h 142"/>
              <a:gd name="T52" fmla="*/ 44 w 283"/>
              <a:gd name="T53" fmla="*/ 66 h 142"/>
              <a:gd name="T54" fmla="*/ 33 w 283"/>
              <a:gd name="T55" fmla="*/ 66 h 142"/>
              <a:gd name="T56" fmla="*/ 33 w 283"/>
              <a:gd name="T57" fmla="*/ 55 h 142"/>
              <a:gd name="T58" fmla="*/ 22 w 283"/>
              <a:gd name="T59" fmla="*/ 55 h 142"/>
              <a:gd name="T60" fmla="*/ 11 w 283"/>
              <a:gd name="T61" fmla="*/ 44 h 142"/>
              <a:gd name="T62" fmla="*/ 0 w 283"/>
              <a:gd name="T63" fmla="*/ 33 h 142"/>
              <a:gd name="T64" fmla="*/ 11 w 283"/>
              <a:gd name="T65" fmla="*/ 2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3" h="142">
                <a:moveTo>
                  <a:pt x="11" y="22"/>
                </a:moveTo>
                <a:lnTo>
                  <a:pt x="22" y="11"/>
                </a:lnTo>
                <a:lnTo>
                  <a:pt x="44" y="0"/>
                </a:lnTo>
                <a:lnTo>
                  <a:pt x="76" y="0"/>
                </a:lnTo>
                <a:lnTo>
                  <a:pt x="109" y="0"/>
                </a:lnTo>
                <a:lnTo>
                  <a:pt x="142" y="0"/>
                </a:lnTo>
                <a:lnTo>
                  <a:pt x="174" y="0"/>
                </a:lnTo>
                <a:lnTo>
                  <a:pt x="207" y="11"/>
                </a:lnTo>
                <a:lnTo>
                  <a:pt x="239" y="22"/>
                </a:lnTo>
                <a:lnTo>
                  <a:pt x="261" y="33"/>
                </a:lnTo>
                <a:lnTo>
                  <a:pt x="272" y="44"/>
                </a:lnTo>
                <a:lnTo>
                  <a:pt x="283" y="55"/>
                </a:lnTo>
                <a:lnTo>
                  <a:pt x="283" y="66"/>
                </a:lnTo>
                <a:lnTo>
                  <a:pt x="283" y="77"/>
                </a:lnTo>
                <a:lnTo>
                  <a:pt x="283" y="87"/>
                </a:lnTo>
                <a:lnTo>
                  <a:pt x="272" y="109"/>
                </a:lnTo>
                <a:lnTo>
                  <a:pt x="261" y="131"/>
                </a:lnTo>
                <a:lnTo>
                  <a:pt x="250" y="142"/>
                </a:lnTo>
                <a:lnTo>
                  <a:pt x="239" y="142"/>
                </a:lnTo>
                <a:lnTo>
                  <a:pt x="228" y="142"/>
                </a:lnTo>
                <a:lnTo>
                  <a:pt x="218" y="142"/>
                </a:lnTo>
                <a:lnTo>
                  <a:pt x="207" y="131"/>
                </a:lnTo>
                <a:lnTo>
                  <a:pt x="174" y="120"/>
                </a:lnTo>
                <a:lnTo>
                  <a:pt x="131" y="109"/>
                </a:lnTo>
                <a:lnTo>
                  <a:pt x="98" y="87"/>
                </a:lnTo>
                <a:lnTo>
                  <a:pt x="65" y="77"/>
                </a:lnTo>
                <a:lnTo>
                  <a:pt x="44" y="66"/>
                </a:lnTo>
                <a:lnTo>
                  <a:pt x="33" y="66"/>
                </a:lnTo>
                <a:lnTo>
                  <a:pt x="33" y="55"/>
                </a:lnTo>
                <a:lnTo>
                  <a:pt x="22" y="55"/>
                </a:lnTo>
                <a:lnTo>
                  <a:pt x="11" y="44"/>
                </a:lnTo>
                <a:lnTo>
                  <a:pt x="0" y="33"/>
                </a:lnTo>
                <a:lnTo>
                  <a:pt x="11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1" name="Freeform 59"/>
          <p:cNvSpPr>
            <a:spLocks noChangeArrowheads="1"/>
          </p:cNvSpPr>
          <p:nvPr/>
        </p:nvSpPr>
        <p:spPr bwMode="auto">
          <a:xfrm>
            <a:off x="6356350" y="2228850"/>
            <a:ext cx="173038" cy="90488"/>
          </a:xfrm>
          <a:custGeom>
            <a:avLst/>
            <a:gdLst>
              <a:gd name="T0" fmla="*/ 0 w 272"/>
              <a:gd name="T1" fmla="*/ 33 h 141"/>
              <a:gd name="T2" fmla="*/ 0 w 272"/>
              <a:gd name="T3" fmla="*/ 22 h 141"/>
              <a:gd name="T4" fmla="*/ 11 w 272"/>
              <a:gd name="T5" fmla="*/ 22 h 141"/>
              <a:gd name="T6" fmla="*/ 11 w 272"/>
              <a:gd name="T7" fmla="*/ 11 h 141"/>
              <a:gd name="T8" fmla="*/ 22 w 272"/>
              <a:gd name="T9" fmla="*/ 11 h 141"/>
              <a:gd name="T10" fmla="*/ 32 w 272"/>
              <a:gd name="T11" fmla="*/ 11 h 141"/>
              <a:gd name="T12" fmla="*/ 54 w 272"/>
              <a:gd name="T13" fmla="*/ 11 h 141"/>
              <a:gd name="T14" fmla="*/ 65 w 272"/>
              <a:gd name="T15" fmla="*/ 11 h 141"/>
              <a:gd name="T16" fmla="*/ 87 w 272"/>
              <a:gd name="T17" fmla="*/ 0 h 141"/>
              <a:gd name="T18" fmla="*/ 130 w 272"/>
              <a:gd name="T19" fmla="*/ 0 h 141"/>
              <a:gd name="T20" fmla="*/ 163 w 272"/>
              <a:gd name="T21" fmla="*/ 11 h 141"/>
              <a:gd name="T22" fmla="*/ 196 w 272"/>
              <a:gd name="T23" fmla="*/ 11 h 141"/>
              <a:gd name="T24" fmla="*/ 217 w 272"/>
              <a:gd name="T25" fmla="*/ 22 h 141"/>
              <a:gd name="T26" fmla="*/ 239 w 272"/>
              <a:gd name="T27" fmla="*/ 33 h 141"/>
              <a:gd name="T28" fmla="*/ 261 w 272"/>
              <a:gd name="T29" fmla="*/ 43 h 141"/>
              <a:gd name="T30" fmla="*/ 261 w 272"/>
              <a:gd name="T31" fmla="*/ 65 h 141"/>
              <a:gd name="T32" fmla="*/ 272 w 272"/>
              <a:gd name="T33" fmla="*/ 87 h 141"/>
              <a:gd name="T34" fmla="*/ 261 w 272"/>
              <a:gd name="T35" fmla="*/ 109 h 141"/>
              <a:gd name="T36" fmla="*/ 261 w 272"/>
              <a:gd name="T37" fmla="*/ 120 h 141"/>
              <a:gd name="T38" fmla="*/ 239 w 272"/>
              <a:gd name="T39" fmla="*/ 130 h 141"/>
              <a:gd name="T40" fmla="*/ 217 w 272"/>
              <a:gd name="T41" fmla="*/ 141 h 141"/>
              <a:gd name="T42" fmla="*/ 206 w 272"/>
              <a:gd name="T43" fmla="*/ 141 h 141"/>
              <a:gd name="T44" fmla="*/ 196 w 272"/>
              <a:gd name="T45" fmla="*/ 141 h 141"/>
              <a:gd name="T46" fmla="*/ 185 w 272"/>
              <a:gd name="T47" fmla="*/ 141 h 141"/>
              <a:gd name="T48" fmla="*/ 163 w 272"/>
              <a:gd name="T49" fmla="*/ 141 h 141"/>
              <a:gd name="T50" fmla="*/ 130 w 272"/>
              <a:gd name="T51" fmla="*/ 120 h 141"/>
              <a:gd name="T52" fmla="*/ 87 w 272"/>
              <a:gd name="T53" fmla="*/ 98 h 141"/>
              <a:gd name="T54" fmla="*/ 65 w 272"/>
              <a:gd name="T55" fmla="*/ 87 h 141"/>
              <a:gd name="T56" fmla="*/ 54 w 272"/>
              <a:gd name="T57" fmla="*/ 76 h 141"/>
              <a:gd name="T58" fmla="*/ 32 w 272"/>
              <a:gd name="T59" fmla="*/ 65 h 141"/>
              <a:gd name="T60" fmla="*/ 22 w 272"/>
              <a:gd name="T61" fmla="*/ 54 h 141"/>
              <a:gd name="T62" fmla="*/ 11 w 272"/>
              <a:gd name="T63" fmla="*/ 43 h 141"/>
              <a:gd name="T64" fmla="*/ 0 w 272"/>
              <a:gd name="T65" fmla="*/ 3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2" h="141">
                <a:moveTo>
                  <a:pt x="0" y="33"/>
                </a:moveTo>
                <a:lnTo>
                  <a:pt x="0" y="22"/>
                </a:lnTo>
                <a:lnTo>
                  <a:pt x="11" y="22"/>
                </a:lnTo>
                <a:lnTo>
                  <a:pt x="11" y="11"/>
                </a:lnTo>
                <a:lnTo>
                  <a:pt x="22" y="11"/>
                </a:lnTo>
                <a:lnTo>
                  <a:pt x="32" y="11"/>
                </a:lnTo>
                <a:lnTo>
                  <a:pt x="54" y="11"/>
                </a:lnTo>
                <a:lnTo>
                  <a:pt x="65" y="11"/>
                </a:lnTo>
                <a:lnTo>
                  <a:pt x="87" y="0"/>
                </a:lnTo>
                <a:lnTo>
                  <a:pt x="130" y="0"/>
                </a:lnTo>
                <a:lnTo>
                  <a:pt x="163" y="11"/>
                </a:lnTo>
                <a:lnTo>
                  <a:pt x="196" y="11"/>
                </a:lnTo>
                <a:lnTo>
                  <a:pt x="217" y="22"/>
                </a:lnTo>
                <a:lnTo>
                  <a:pt x="239" y="33"/>
                </a:lnTo>
                <a:lnTo>
                  <a:pt x="261" y="43"/>
                </a:lnTo>
                <a:lnTo>
                  <a:pt x="261" y="65"/>
                </a:lnTo>
                <a:lnTo>
                  <a:pt x="272" y="87"/>
                </a:lnTo>
                <a:lnTo>
                  <a:pt x="261" y="109"/>
                </a:lnTo>
                <a:lnTo>
                  <a:pt x="261" y="120"/>
                </a:lnTo>
                <a:lnTo>
                  <a:pt x="239" y="130"/>
                </a:lnTo>
                <a:lnTo>
                  <a:pt x="217" y="141"/>
                </a:lnTo>
                <a:lnTo>
                  <a:pt x="206" y="141"/>
                </a:lnTo>
                <a:lnTo>
                  <a:pt x="196" y="141"/>
                </a:lnTo>
                <a:lnTo>
                  <a:pt x="185" y="141"/>
                </a:lnTo>
                <a:lnTo>
                  <a:pt x="163" y="141"/>
                </a:lnTo>
                <a:lnTo>
                  <a:pt x="130" y="120"/>
                </a:lnTo>
                <a:lnTo>
                  <a:pt x="87" y="98"/>
                </a:lnTo>
                <a:lnTo>
                  <a:pt x="65" y="87"/>
                </a:lnTo>
                <a:lnTo>
                  <a:pt x="54" y="76"/>
                </a:lnTo>
                <a:lnTo>
                  <a:pt x="32" y="65"/>
                </a:lnTo>
                <a:lnTo>
                  <a:pt x="22" y="54"/>
                </a:lnTo>
                <a:lnTo>
                  <a:pt x="11" y="43"/>
                </a:lnTo>
                <a:lnTo>
                  <a:pt x="0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2" name="Freeform 60"/>
          <p:cNvSpPr>
            <a:spLocks noChangeArrowheads="1"/>
          </p:cNvSpPr>
          <p:nvPr/>
        </p:nvSpPr>
        <p:spPr bwMode="auto">
          <a:xfrm>
            <a:off x="6921500" y="1981200"/>
            <a:ext cx="187325" cy="103188"/>
          </a:xfrm>
          <a:custGeom>
            <a:avLst/>
            <a:gdLst>
              <a:gd name="T0" fmla="*/ 142 w 294"/>
              <a:gd name="T1" fmla="*/ 11 h 163"/>
              <a:gd name="T2" fmla="*/ 174 w 294"/>
              <a:gd name="T3" fmla="*/ 22 h 163"/>
              <a:gd name="T4" fmla="*/ 207 w 294"/>
              <a:gd name="T5" fmla="*/ 33 h 163"/>
              <a:gd name="T6" fmla="*/ 229 w 294"/>
              <a:gd name="T7" fmla="*/ 44 h 163"/>
              <a:gd name="T8" fmla="*/ 250 w 294"/>
              <a:gd name="T9" fmla="*/ 65 h 163"/>
              <a:gd name="T10" fmla="*/ 272 w 294"/>
              <a:gd name="T11" fmla="*/ 87 h 163"/>
              <a:gd name="T12" fmla="*/ 283 w 294"/>
              <a:gd name="T13" fmla="*/ 120 h 163"/>
              <a:gd name="T14" fmla="*/ 294 w 294"/>
              <a:gd name="T15" fmla="*/ 131 h 163"/>
              <a:gd name="T16" fmla="*/ 283 w 294"/>
              <a:gd name="T17" fmla="*/ 142 h 163"/>
              <a:gd name="T18" fmla="*/ 283 w 294"/>
              <a:gd name="T19" fmla="*/ 152 h 163"/>
              <a:gd name="T20" fmla="*/ 272 w 294"/>
              <a:gd name="T21" fmla="*/ 163 h 163"/>
              <a:gd name="T22" fmla="*/ 261 w 294"/>
              <a:gd name="T23" fmla="*/ 163 h 163"/>
              <a:gd name="T24" fmla="*/ 239 w 294"/>
              <a:gd name="T25" fmla="*/ 163 h 163"/>
              <a:gd name="T26" fmla="*/ 218 w 294"/>
              <a:gd name="T27" fmla="*/ 163 h 163"/>
              <a:gd name="T28" fmla="*/ 196 w 294"/>
              <a:gd name="T29" fmla="*/ 152 h 163"/>
              <a:gd name="T30" fmla="*/ 163 w 294"/>
              <a:gd name="T31" fmla="*/ 142 h 163"/>
              <a:gd name="T32" fmla="*/ 131 w 294"/>
              <a:gd name="T33" fmla="*/ 131 h 163"/>
              <a:gd name="T34" fmla="*/ 98 w 294"/>
              <a:gd name="T35" fmla="*/ 120 h 163"/>
              <a:gd name="T36" fmla="*/ 76 w 294"/>
              <a:gd name="T37" fmla="*/ 109 h 163"/>
              <a:gd name="T38" fmla="*/ 55 w 294"/>
              <a:gd name="T39" fmla="*/ 98 h 163"/>
              <a:gd name="T40" fmla="*/ 33 w 294"/>
              <a:gd name="T41" fmla="*/ 87 h 163"/>
              <a:gd name="T42" fmla="*/ 22 w 294"/>
              <a:gd name="T43" fmla="*/ 87 h 163"/>
              <a:gd name="T44" fmla="*/ 11 w 294"/>
              <a:gd name="T45" fmla="*/ 76 h 163"/>
              <a:gd name="T46" fmla="*/ 0 w 294"/>
              <a:gd name="T47" fmla="*/ 76 h 163"/>
              <a:gd name="T48" fmla="*/ 0 w 294"/>
              <a:gd name="T49" fmla="*/ 65 h 163"/>
              <a:gd name="T50" fmla="*/ 0 w 294"/>
              <a:gd name="T51" fmla="*/ 55 h 163"/>
              <a:gd name="T52" fmla="*/ 11 w 294"/>
              <a:gd name="T53" fmla="*/ 44 h 163"/>
              <a:gd name="T54" fmla="*/ 22 w 294"/>
              <a:gd name="T55" fmla="*/ 33 h 163"/>
              <a:gd name="T56" fmla="*/ 44 w 294"/>
              <a:gd name="T57" fmla="*/ 22 h 163"/>
              <a:gd name="T58" fmla="*/ 66 w 294"/>
              <a:gd name="T59" fmla="*/ 11 h 163"/>
              <a:gd name="T60" fmla="*/ 87 w 294"/>
              <a:gd name="T61" fmla="*/ 11 h 163"/>
              <a:gd name="T62" fmla="*/ 120 w 294"/>
              <a:gd name="T63" fmla="*/ 0 h 163"/>
              <a:gd name="T64" fmla="*/ 142 w 294"/>
              <a:gd name="T65" fmla="*/ 1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4" h="163">
                <a:moveTo>
                  <a:pt x="142" y="11"/>
                </a:moveTo>
                <a:lnTo>
                  <a:pt x="174" y="22"/>
                </a:lnTo>
                <a:lnTo>
                  <a:pt x="207" y="33"/>
                </a:lnTo>
                <a:lnTo>
                  <a:pt x="229" y="44"/>
                </a:lnTo>
                <a:lnTo>
                  <a:pt x="250" y="65"/>
                </a:lnTo>
                <a:lnTo>
                  <a:pt x="272" y="87"/>
                </a:lnTo>
                <a:lnTo>
                  <a:pt x="283" y="120"/>
                </a:lnTo>
                <a:lnTo>
                  <a:pt x="294" y="131"/>
                </a:lnTo>
                <a:lnTo>
                  <a:pt x="283" y="142"/>
                </a:lnTo>
                <a:lnTo>
                  <a:pt x="283" y="152"/>
                </a:lnTo>
                <a:lnTo>
                  <a:pt x="272" y="163"/>
                </a:lnTo>
                <a:lnTo>
                  <a:pt x="261" y="163"/>
                </a:lnTo>
                <a:lnTo>
                  <a:pt x="239" y="163"/>
                </a:lnTo>
                <a:lnTo>
                  <a:pt x="218" y="163"/>
                </a:lnTo>
                <a:lnTo>
                  <a:pt x="196" y="152"/>
                </a:lnTo>
                <a:lnTo>
                  <a:pt x="163" y="142"/>
                </a:lnTo>
                <a:lnTo>
                  <a:pt x="131" y="131"/>
                </a:lnTo>
                <a:lnTo>
                  <a:pt x="98" y="120"/>
                </a:lnTo>
                <a:lnTo>
                  <a:pt x="76" y="109"/>
                </a:lnTo>
                <a:lnTo>
                  <a:pt x="55" y="98"/>
                </a:lnTo>
                <a:lnTo>
                  <a:pt x="33" y="87"/>
                </a:lnTo>
                <a:lnTo>
                  <a:pt x="22" y="87"/>
                </a:lnTo>
                <a:lnTo>
                  <a:pt x="11" y="76"/>
                </a:lnTo>
                <a:lnTo>
                  <a:pt x="0" y="76"/>
                </a:lnTo>
                <a:lnTo>
                  <a:pt x="0" y="65"/>
                </a:lnTo>
                <a:lnTo>
                  <a:pt x="0" y="55"/>
                </a:lnTo>
                <a:lnTo>
                  <a:pt x="11" y="44"/>
                </a:lnTo>
                <a:lnTo>
                  <a:pt x="22" y="33"/>
                </a:lnTo>
                <a:lnTo>
                  <a:pt x="44" y="22"/>
                </a:lnTo>
                <a:lnTo>
                  <a:pt x="66" y="11"/>
                </a:lnTo>
                <a:lnTo>
                  <a:pt x="87" y="11"/>
                </a:lnTo>
                <a:lnTo>
                  <a:pt x="120" y="0"/>
                </a:lnTo>
                <a:lnTo>
                  <a:pt x="142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3" name="Freeform 61"/>
          <p:cNvSpPr>
            <a:spLocks noChangeArrowheads="1"/>
          </p:cNvSpPr>
          <p:nvPr/>
        </p:nvSpPr>
        <p:spPr bwMode="auto">
          <a:xfrm>
            <a:off x="6900863" y="2174875"/>
            <a:ext cx="187325" cy="95250"/>
          </a:xfrm>
          <a:custGeom>
            <a:avLst/>
            <a:gdLst>
              <a:gd name="T0" fmla="*/ 43 w 293"/>
              <a:gd name="T1" fmla="*/ 22 h 152"/>
              <a:gd name="T2" fmla="*/ 65 w 293"/>
              <a:gd name="T3" fmla="*/ 11 h 152"/>
              <a:gd name="T4" fmla="*/ 98 w 293"/>
              <a:gd name="T5" fmla="*/ 11 h 152"/>
              <a:gd name="T6" fmla="*/ 130 w 293"/>
              <a:gd name="T7" fmla="*/ 0 h 152"/>
              <a:gd name="T8" fmla="*/ 163 w 293"/>
              <a:gd name="T9" fmla="*/ 0 h 152"/>
              <a:gd name="T10" fmla="*/ 195 w 293"/>
              <a:gd name="T11" fmla="*/ 0 h 152"/>
              <a:gd name="T12" fmla="*/ 217 w 293"/>
              <a:gd name="T13" fmla="*/ 11 h 152"/>
              <a:gd name="T14" fmla="*/ 250 w 293"/>
              <a:gd name="T15" fmla="*/ 11 h 152"/>
              <a:gd name="T16" fmla="*/ 261 w 293"/>
              <a:gd name="T17" fmla="*/ 22 h 152"/>
              <a:gd name="T18" fmla="*/ 282 w 293"/>
              <a:gd name="T19" fmla="*/ 43 h 152"/>
              <a:gd name="T20" fmla="*/ 293 w 293"/>
              <a:gd name="T21" fmla="*/ 54 h 152"/>
              <a:gd name="T22" fmla="*/ 293 w 293"/>
              <a:gd name="T23" fmla="*/ 76 h 152"/>
              <a:gd name="T24" fmla="*/ 293 w 293"/>
              <a:gd name="T25" fmla="*/ 109 h 152"/>
              <a:gd name="T26" fmla="*/ 293 w 293"/>
              <a:gd name="T27" fmla="*/ 120 h 152"/>
              <a:gd name="T28" fmla="*/ 282 w 293"/>
              <a:gd name="T29" fmla="*/ 141 h 152"/>
              <a:gd name="T30" fmla="*/ 271 w 293"/>
              <a:gd name="T31" fmla="*/ 141 h 152"/>
              <a:gd name="T32" fmla="*/ 250 w 293"/>
              <a:gd name="T33" fmla="*/ 152 h 152"/>
              <a:gd name="T34" fmla="*/ 228 w 293"/>
              <a:gd name="T35" fmla="*/ 141 h 152"/>
              <a:gd name="T36" fmla="*/ 195 w 293"/>
              <a:gd name="T37" fmla="*/ 141 h 152"/>
              <a:gd name="T38" fmla="*/ 152 w 293"/>
              <a:gd name="T39" fmla="*/ 130 h 152"/>
              <a:gd name="T40" fmla="*/ 108 w 293"/>
              <a:gd name="T41" fmla="*/ 109 h 152"/>
              <a:gd name="T42" fmla="*/ 76 w 293"/>
              <a:gd name="T43" fmla="*/ 87 h 152"/>
              <a:gd name="T44" fmla="*/ 54 w 293"/>
              <a:gd name="T45" fmla="*/ 76 h 152"/>
              <a:gd name="T46" fmla="*/ 43 w 293"/>
              <a:gd name="T47" fmla="*/ 76 h 152"/>
              <a:gd name="T48" fmla="*/ 21 w 293"/>
              <a:gd name="T49" fmla="*/ 65 h 152"/>
              <a:gd name="T50" fmla="*/ 11 w 293"/>
              <a:gd name="T51" fmla="*/ 65 h 152"/>
              <a:gd name="T52" fmla="*/ 0 w 293"/>
              <a:gd name="T53" fmla="*/ 54 h 152"/>
              <a:gd name="T54" fmla="*/ 0 w 293"/>
              <a:gd name="T55" fmla="*/ 43 h 152"/>
              <a:gd name="T56" fmla="*/ 11 w 293"/>
              <a:gd name="T57" fmla="*/ 32 h 152"/>
              <a:gd name="T58" fmla="*/ 21 w 293"/>
              <a:gd name="T59" fmla="*/ 32 h 152"/>
              <a:gd name="T60" fmla="*/ 43 w 293"/>
              <a:gd name="T61" fmla="*/ 2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3" h="152">
                <a:moveTo>
                  <a:pt x="43" y="22"/>
                </a:moveTo>
                <a:lnTo>
                  <a:pt x="65" y="11"/>
                </a:lnTo>
                <a:lnTo>
                  <a:pt x="98" y="11"/>
                </a:lnTo>
                <a:lnTo>
                  <a:pt x="130" y="0"/>
                </a:lnTo>
                <a:lnTo>
                  <a:pt x="163" y="0"/>
                </a:lnTo>
                <a:lnTo>
                  <a:pt x="195" y="0"/>
                </a:lnTo>
                <a:lnTo>
                  <a:pt x="217" y="11"/>
                </a:lnTo>
                <a:lnTo>
                  <a:pt x="250" y="11"/>
                </a:lnTo>
                <a:lnTo>
                  <a:pt x="261" y="22"/>
                </a:lnTo>
                <a:lnTo>
                  <a:pt x="282" y="43"/>
                </a:lnTo>
                <a:lnTo>
                  <a:pt x="293" y="54"/>
                </a:lnTo>
                <a:lnTo>
                  <a:pt x="293" y="76"/>
                </a:lnTo>
                <a:lnTo>
                  <a:pt x="293" y="109"/>
                </a:lnTo>
                <a:lnTo>
                  <a:pt x="293" y="120"/>
                </a:lnTo>
                <a:lnTo>
                  <a:pt x="282" y="141"/>
                </a:lnTo>
                <a:lnTo>
                  <a:pt x="271" y="141"/>
                </a:lnTo>
                <a:lnTo>
                  <a:pt x="250" y="152"/>
                </a:lnTo>
                <a:lnTo>
                  <a:pt x="228" y="141"/>
                </a:lnTo>
                <a:lnTo>
                  <a:pt x="195" y="141"/>
                </a:lnTo>
                <a:lnTo>
                  <a:pt x="152" y="130"/>
                </a:lnTo>
                <a:lnTo>
                  <a:pt x="108" y="109"/>
                </a:lnTo>
                <a:lnTo>
                  <a:pt x="76" y="87"/>
                </a:lnTo>
                <a:lnTo>
                  <a:pt x="54" y="76"/>
                </a:lnTo>
                <a:lnTo>
                  <a:pt x="43" y="76"/>
                </a:lnTo>
                <a:lnTo>
                  <a:pt x="21" y="65"/>
                </a:lnTo>
                <a:lnTo>
                  <a:pt x="11" y="65"/>
                </a:lnTo>
                <a:lnTo>
                  <a:pt x="0" y="54"/>
                </a:lnTo>
                <a:lnTo>
                  <a:pt x="0" y="43"/>
                </a:lnTo>
                <a:lnTo>
                  <a:pt x="11" y="32"/>
                </a:lnTo>
                <a:lnTo>
                  <a:pt x="21" y="32"/>
                </a:lnTo>
                <a:lnTo>
                  <a:pt x="43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4" name="Freeform 62"/>
          <p:cNvSpPr>
            <a:spLocks noChangeArrowheads="1"/>
          </p:cNvSpPr>
          <p:nvPr/>
        </p:nvSpPr>
        <p:spPr bwMode="auto">
          <a:xfrm>
            <a:off x="6453188" y="1649413"/>
            <a:ext cx="647700" cy="150812"/>
          </a:xfrm>
          <a:custGeom>
            <a:avLst/>
            <a:gdLst>
              <a:gd name="T0" fmla="*/ 989 w 1022"/>
              <a:gd name="T1" fmla="*/ 22 h 239"/>
              <a:gd name="T2" fmla="*/ 1011 w 1022"/>
              <a:gd name="T3" fmla="*/ 43 h 239"/>
              <a:gd name="T4" fmla="*/ 1022 w 1022"/>
              <a:gd name="T5" fmla="*/ 54 h 239"/>
              <a:gd name="T6" fmla="*/ 1011 w 1022"/>
              <a:gd name="T7" fmla="*/ 76 h 239"/>
              <a:gd name="T8" fmla="*/ 989 w 1022"/>
              <a:gd name="T9" fmla="*/ 87 h 239"/>
              <a:gd name="T10" fmla="*/ 968 w 1022"/>
              <a:gd name="T11" fmla="*/ 109 h 239"/>
              <a:gd name="T12" fmla="*/ 924 w 1022"/>
              <a:gd name="T13" fmla="*/ 119 h 239"/>
              <a:gd name="T14" fmla="*/ 870 w 1022"/>
              <a:gd name="T15" fmla="*/ 130 h 239"/>
              <a:gd name="T16" fmla="*/ 794 w 1022"/>
              <a:gd name="T17" fmla="*/ 152 h 239"/>
              <a:gd name="T18" fmla="*/ 696 w 1022"/>
              <a:gd name="T19" fmla="*/ 163 h 239"/>
              <a:gd name="T20" fmla="*/ 587 w 1022"/>
              <a:gd name="T21" fmla="*/ 185 h 239"/>
              <a:gd name="T22" fmla="*/ 446 w 1022"/>
              <a:gd name="T23" fmla="*/ 196 h 239"/>
              <a:gd name="T24" fmla="*/ 337 w 1022"/>
              <a:gd name="T25" fmla="*/ 217 h 239"/>
              <a:gd name="T26" fmla="*/ 250 w 1022"/>
              <a:gd name="T27" fmla="*/ 217 h 239"/>
              <a:gd name="T28" fmla="*/ 185 w 1022"/>
              <a:gd name="T29" fmla="*/ 228 h 239"/>
              <a:gd name="T30" fmla="*/ 120 w 1022"/>
              <a:gd name="T31" fmla="*/ 239 h 239"/>
              <a:gd name="T32" fmla="*/ 54 w 1022"/>
              <a:gd name="T33" fmla="*/ 228 h 239"/>
              <a:gd name="T34" fmla="*/ 11 w 1022"/>
              <a:gd name="T35" fmla="*/ 217 h 239"/>
              <a:gd name="T36" fmla="*/ 0 w 1022"/>
              <a:gd name="T37" fmla="*/ 185 h 239"/>
              <a:gd name="T38" fmla="*/ 11 w 1022"/>
              <a:gd name="T39" fmla="*/ 163 h 239"/>
              <a:gd name="T40" fmla="*/ 44 w 1022"/>
              <a:gd name="T41" fmla="*/ 152 h 239"/>
              <a:gd name="T42" fmla="*/ 76 w 1022"/>
              <a:gd name="T43" fmla="*/ 141 h 239"/>
              <a:gd name="T44" fmla="*/ 130 w 1022"/>
              <a:gd name="T45" fmla="*/ 130 h 239"/>
              <a:gd name="T46" fmla="*/ 228 w 1022"/>
              <a:gd name="T47" fmla="*/ 109 h 239"/>
              <a:gd name="T48" fmla="*/ 304 w 1022"/>
              <a:gd name="T49" fmla="*/ 98 h 239"/>
              <a:gd name="T50" fmla="*/ 381 w 1022"/>
              <a:gd name="T51" fmla="*/ 87 h 239"/>
              <a:gd name="T52" fmla="*/ 468 w 1022"/>
              <a:gd name="T53" fmla="*/ 65 h 239"/>
              <a:gd name="T54" fmla="*/ 587 w 1022"/>
              <a:gd name="T55" fmla="*/ 43 h 239"/>
              <a:gd name="T56" fmla="*/ 707 w 1022"/>
              <a:gd name="T57" fmla="*/ 22 h 239"/>
              <a:gd name="T58" fmla="*/ 815 w 1022"/>
              <a:gd name="T59" fmla="*/ 0 h 239"/>
              <a:gd name="T60" fmla="*/ 902 w 1022"/>
              <a:gd name="T61" fmla="*/ 0 h 239"/>
              <a:gd name="T62" fmla="*/ 957 w 1022"/>
              <a:gd name="T63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2" h="239">
                <a:moveTo>
                  <a:pt x="968" y="11"/>
                </a:moveTo>
                <a:lnTo>
                  <a:pt x="989" y="22"/>
                </a:lnTo>
                <a:lnTo>
                  <a:pt x="1011" y="32"/>
                </a:lnTo>
                <a:lnTo>
                  <a:pt x="1011" y="43"/>
                </a:lnTo>
                <a:lnTo>
                  <a:pt x="1022" y="43"/>
                </a:lnTo>
                <a:lnTo>
                  <a:pt x="1022" y="54"/>
                </a:lnTo>
                <a:lnTo>
                  <a:pt x="1011" y="65"/>
                </a:lnTo>
                <a:lnTo>
                  <a:pt x="1011" y="76"/>
                </a:lnTo>
                <a:lnTo>
                  <a:pt x="1000" y="87"/>
                </a:lnTo>
                <a:lnTo>
                  <a:pt x="989" y="87"/>
                </a:lnTo>
                <a:lnTo>
                  <a:pt x="978" y="98"/>
                </a:lnTo>
                <a:lnTo>
                  <a:pt x="968" y="109"/>
                </a:lnTo>
                <a:lnTo>
                  <a:pt x="946" y="109"/>
                </a:lnTo>
                <a:lnTo>
                  <a:pt x="924" y="119"/>
                </a:lnTo>
                <a:lnTo>
                  <a:pt x="902" y="119"/>
                </a:lnTo>
                <a:lnTo>
                  <a:pt x="870" y="130"/>
                </a:lnTo>
                <a:lnTo>
                  <a:pt x="837" y="141"/>
                </a:lnTo>
                <a:lnTo>
                  <a:pt x="794" y="152"/>
                </a:lnTo>
                <a:lnTo>
                  <a:pt x="750" y="152"/>
                </a:lnTo>
                <a:lnTo>
                  <a:pt x="696" y="163"/>
                </a:lnTo>
                <a:lnTo>
                  <a:pt x="641" y="174"/>
                </a:lnTo>
                <a:lnTo>
                  <a:pt x="587" y="185"/>
                </a:lnTo>
                <a:lnTo>
                  <a:pt x="511" y="196"/>
                </a:lnTo>
                <a:lnTo>
                  <a:pt x="446" y="196"/>
                </a:lnTo>
                <a:lnTo>
                  <a:pt x="391" y="207"/>
                </a:lnTo>
                <a:lnTo>
                  <a:pt x="337" y="217"/>
                </a:lnTo>
                <a:lnTo>
                  <a:pt x="283" y="217"/>
                </a:lnTo>
                <a:lnTo>
                  <a:pt x="250" y="217"/>
                </a:lnTo>
                <a:lnTo>
                  <a:pt x="207" y="228"/>
                </a:lnTo>
                <a:lnTo>
                  <a:pt x="185" y="228"/>
                </a:lnTo>
                <a:lnTo>
                  <a:pt x="163" y="239"/>
                </a:lnTo>
                <a:lnTo>
                  <a:pt x="120" y="239"/>
                </a:lnTo>
                <a:lnTo>
                  <a:pt x="87" y="239"/>
                </a:lnTo>
                <a:lnTo>
                  <a:pt x="54" y="228"/>
                </a:lnTo>
                <a:lnTo>
                  <a:pt x="33" y="228"/>
                </a:lnTo>
                <a:lnTo>
                  <a:pt x="11" y="217"/>
                </a:lnTo>
                <a:lnTo>
                  <a:pt x="0" y="196"/>
                </a:lnTo>
                <a:lnTo>
                  <a:pt x="0" y="185"/>
                </a:lnTo>
                <a:lnTo>
                  <a:pt x="0" y="163"/>
                </a:lnTo>
                <a:lnTo>
                  <a:pt x="11" y="163"/>
                </a:lnTo>
                <a:lnTo>
                  <a:pt x="22" y="152"/>
                </a:lnTo>
                <a:lnTo>
                  <a:pt x="44" y="152"/>
                </a:lnTo>
                <a:lnTo>
                  <a:pt x="54" y="141"/>
                </a:lnTo>
                <a:lnTo>
                  <a:pt x="76" y="141"/>
                </a:lnTo>
                <a:lnTo>
                  <a:pt x="87" y="130"/>
                </a:lnTo>
                <a:lnTo>
                  <a:pt x="130" y="130"/>
                </a:lnTo>
                <a:lnTo>
                  <a:pt x="174" y="119"/>
                </a:lnTo>
                <a:lnTo>
                  <a:pt x="228" y="109"/>
                </a:lnTo>
                <a:lnTo>
                  <a:pt x="283" y="98"/>
                </a:lnTo>
                <a:lnTo>
                  <a:pt x="304" y="98"/>
                </a:lnTo>
                <a:lnTo>
                  <a:pt x="337" y="87"/>
                </a:lnTo>
                <a:lnTo>
                  <a:pt x="381" y="87"/>
                </a:lnTo>
                <a:lnTo>
                  <a:pt x="424" y="76"/>
                </a:lnTo>
                <a:lnTo>
                  <a:pt x="468" y="65"/>
                </a:lnTo>
                <a:lnTo>
                  <a:pt x="522" y="54"/>
                </a:lnTo>
                <a:lnTo>
                  <a:pt x="587" y="43"/>
                </a:lnTo>
                <a:lnTo>
                  <a:pt x="652" y="32"/>
                </a:lnTo>
                <a:lnTo>
                  <a:pt x="707" y="22"/>
                </a:lnTo>
                <a:lnTo>
                  <a:pt x="772" y="11"/>
                </a:lnTo>
                <a:lnTo>
                  <a:pt x="815" y="0"/>
                </a:lnTo>
                <a:lnTo>
                  <a:pt x="859" y="0"/>
                </a:lnTo>
                <a:lnTo>
                  <a:pt x="902" y="0"/>
                </a:lnTo>
                <a:lnTo>
                  <a:pt x="935" y="0"/>
                </a:lnTo>
                <a:lnTo>
                  <a:pt x="957" y="0"/>
                </a:lnTo>
                <a:lnTo>
                  <a:pt x="968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5" name="Freeform 63"/>
          <p:cNvSpPr>
            <a:spLocks noChangeArrowheads="1"/>
          </p:cNvSpPr>
          <p:nvPr/>
        </p:nvSpPr>
        <p:spPr bwMode="auto">
          <a:xfrm>
            <a:off x="6080125" y="1905000"/>
            <a:ext cx="206375" cy="373063"/>
          </a:xfrm>
          <a:custGeom>
            <a:avLst/>
            <a:gdLst>
              <a:gd name="T0" fmla="*/ 207 w 326"/>
              <a:gd name="T1" fmla="*/ 131 h 588"/>
              <a:gd name="T2" fmla="*/ 228 w 326"/>
              <a:gd name="T3" fmla="*/ 98 h 588"/>
              <a:gd name="T4" fmla="*/ 239 w 326"/>
              <a:gd name="T5" fmla="*/ 77 h 588"/>
              <a:gd name="T6" fmla="*/ 250 w 326"/>
              <a:gd name="T7" fmla="*/ 55 h 588"/>
              <a:gd name="T8" fmla="*/ 250 w 326"/>
              <a:gd name="T9" fmla="*/ 33 h 588"/>
              <a:gd name="T10" fmla="*/ 261 w 326"/>
              <a:gd name="T11" fmla="*/ 22 h 588"/>
              <a:gd name="T12" fmla="*/ 272 w 326"/>
              <a:gd name="T13" fmla="*/ 11 h 588"/>
              <a:gd name="T14" fmla="*/ 283 w 326"/>
              <a:gd name="T15" fmla="*/ 11 h 588"/>
              <a:gd name="T16" fmla="*/ 294 w 326"/>
              <a:gd name="T17" fmla="*/ 0 h 588"/>
              <a:gd name="T18" fmla="*/ 294 w 326"/>
              <a:gd name="T19" fmla="*/ 11 h 588"/>
              <a:gd name="T20" fmla="*/ 304 w 326"/>
              <a:gd name="T21" fmla="*/ 22 h 588"/>
              <a:gd name="T22" fmla="*/ 315 w 326"/>
              <a:gd name="T23" fmla="*/ 44 h 588"/>
              <a:gd name="T24" fmla="*/ 326 w 326"/>
              <a:gd name="T25" fmla="*/ 77 h 588"/>
              <a:gd name="T26" fmla="*/ 326 w 326"/>
              <a:gd name="T27" fmla="*/ 120 h 588"/>
              <a:gd name="T28" fmla="*/ 326 w 326"/>
              <a:gd name="T29" fmla="*/ 164 h 588"/>
              <a:gd name="T30" fmla="*/ 315 w 326"/>
              <a:gd name="T31" fmla="*/ 218 h 588"/>
              <a:gd name="T32" fmla="*/ 304 w 326"/>
              <a:gd name="T33" fmla="*/ 283 h 588"/>
              <a:gd name="T34" fmla="*/ 283 w 326"/>
              <a:gd name="T35" fmla="*/ 338 h 588"/>
              <a:gd name="T36" fmla="*/ 261 w 326"/>
              <a:gd name="T37" fmla="*/ 392 h 588"/>
              <a:gd name="T38" fmla="*/ 239 w 326"/>
              <a:gd name="T39" fmla="*/ 447 h 588"/>
              <a:gd name="T40" fmla="*/ 207 w 326"/>
              <a:gd name="T41" fmla="*/ 490 h 588"/>
              <a:gd name="T42" fmla="*/ 196 w 326"/>
              <a:gd name="T43" fmla="*/ 512 h 588"/>
              <a:gd name="T44" fmla="*/ 185 w 326"/>
              <a:gd name="T45" fmla="*/ 534 h 588"/>
              <a:gd name="T46" fmla="*/ 163 w 326"/>
              <a:gd name="T47" fmla="*/ 545 h 588"/>
              <a:gd name="T48" fmla="*/ 152 w 326"/>
              <a:gd name="T49" fmla="*/ 566 h 588"/>
              <a:gd name="T50" fmla="*/ 141 w 326"/>
              <a:gd name="T51" fmla="*/ 566 h 588"/>
              <a:gd name="T52" fmla="*/ 130 w 326"/>
              <a:gd name="T53" fmla="*/ 577 h 588"/>
              <a:gd name="T54" fmla="*/ 120 w 326"/>
              <a:gd name="T55" fmla="*/ 588 h 588"/>
              <a:gd name="T56" fmla="*/ 109 w 326"/>
              <a:gd name="T57" fmla="*/ 588 h 588"/>
              <a:gd name="T58" fmla="*/ 98 w 326"/>
              <a:gd name="T59" fmla="*/ 577 h 588"/>
              <a:gd name="T60" fmla="*/ 76 w 326"/>
              <a:gd name="T61" fmla="*/ 566 h 588"/>
              <a:gd name="T62" fmla="*/ 65 w 326"/>
              <a:gd name="T63" fmla="*/ 545 h 588"/>
              <a:gd name="T64" fmla="*/ 43 w 326"/>
              <a:gd name="T65" fmla="*/ 512 h 588"/>
              <a:gd name="T66" fmla="*/ 22 w 326"/>
              <a:gd name="T67" fmla="*/ 490 h 588"/>
              <a:gd name="T68" fmla="*/ 11 w 326"/>
              <a:gd name="T69" fmla="*/ 468 h 588"/>
              <a:gd name="T70" fmla="*/ 0 w 326"/>
              <a:gd name="T71" fmla="*/ 447 h 588"/>
              <a:gd name="T72" fmla="*/ 0 w 326"/>
              <a:gd name="T73" fmla="*/ 425 h 588"/>
              <a:gd name="T74" fmla="*/ 0 w 326"/>
              <a:gd name="T75" fmla="*/ 414 h 588"/>
              <a:gd name="T76" fmla="*/ 11 w 326"/>
              <a:gd name="T77" fmla="*/ 403 h 588"/>
              <a:gd name="T78" fmla="*/ 11 w 326"/>
              <a:gd name="T79" fmla="*/ 392 h 588"/>
              <a:gd name="T80" fmla="*/ 22 w 326"/>
              <a:gd name="T81" fmla="*/ 381 h 588"/>
              <a:gd name="T82" fmla="*/ 33 w 326"/>
              <a:gd name="T83" fmla="*/ 370 h 588"/>
              <a:gd name="T84" fmla="*/ 54 w 326"/>
              <a:gd name="T85" fmla="*/ 349 h 588"/>
              <a:gd name="T86" fmla="*/ 87 w 326"/>
              <a:gd name="T87" fmla="*/ 316 h 588"/>
              <a:gd name="T88" fmla="*/ 130 w 326"/>
              <a:gd name="T89" fmla="*/ 272 h 588"/>
              <a:gd name="T90" fmla="*/ 163 w 326"/>
              <a:gd name="T91" fmla="*/ 229 h 588"/>
              <a:gd name="T92" fmla="*/ 185 w 326"/>
              <a:gd name="T93" fmla="*/ 185 h 588"/>
              <a:gd name="T94" fmla="*/ 207 w 326"/>
              <a:gd name="T95" fmla="*/ 13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" h="588">
                <a:moveTo>
                  <a:pt x="207" y="131"/>
                </a:moveTo>
                <a:lnTo>
                  <a:pt x="228" y="98"/>
                </a:lnTo>
                <a:lnTo>
                  <a:pt x="239" y="77"/>
                </a:lnTo>
                <a:lnTo>
                  <a:pt x="250" y="55"/>
                </a:lnTo>
                <a:lnTo>
                  <a:pt x="250" y="33"/>
                </a:lnTo>
                <a:lnTo>
                  <a:pt x="261" y="22"/>
                </a:lnTo>
                <a:lnTo>
                  <a:pt x="272" y="11"/>
                </a:lnTo>
                <a:lnTo>
                  <a:pt x="283" y="11"/>
                </a:lnTo>
                <a:lnTo>
                  <a:pt x="294" y="0"/>
                </a:lnTo>
                <a:lnTo>
                  <a:pt x="294" y="11"/>
                </a:lnTo>
                <a:lnTo>
                  <a:pt x="304" y="22"/>
                </a:lnTo>
                <a:lnTo>
                  <a:pt x="315" y="44"/>
                </a:lnTo>
                <a:lnTo>
                  <a:pt x="326" y="77"/>
                </a:lnTo>
                <a:lnTo>
                  <a:pt x="326" y="120"/>
                </a:lnTo>
                <a:lnTo>
                  <a:pt x="326" y="164"/>
                </a:lnTo>
                <a:lnTo>
                  <a:pt x="315" y="218"/>
                </a:lnTo>
                <a:lnTo>
                  <a:pt x="304" y="283"/>
                </a:lnTo>
                <a:lnTo>
                  <a:pt x="283" y="338"/>
                </a:lnTo>
                <a:lnTo>
                  <a:pt x="261" y="392"/>
                </a:lnTo>
                <a:lnTo>
                  <a:pt x="239" y="447"/>
                </a:lnTo>
                <a:lnTo>
                  <a:pt x="207" y="490"/>
                </a:lnTo>
                <a:lnTo>
                  <a:pt x="196" y="512"/>
                </a:lnTo>
                <a:lnTo>
                  <a:pt x="185" y="534"/>
                </a:lnTo>
                <a:lnTo>
                  <a:pt x="163" y="545"/>
                </a:lnTo>
                <a:lnTo>
                  <a:pt x="152" y="566"/>
                </a:lnTo>
                <a:lnTo>
                  <a:pt x="141" y="566"/>
                </a:lnTo>
                <a:lnTo>
                  <a:pt x="130" y="577"/>
                </a:lnTo>
                <a:lnTo>
                  <a:pt x="120" y="588"/>
                </a:lnTo>
                <a:lnTo>
                  <a:pt x="109" y="588"/>
                </a:lnTo>
                <a:lnTo>
                  <a:pt x="98" y="577"/>
                </a:lnTo>
                <a:lnTo>
                  <a:pt x="76" y="566"/>
                </a:lnTo>
                <a:lnTo>
                  <a:pt x="65" y="545"/>
                </a:lnTo>
                <a:lnTo>
                  <a:pt x="43" y="512"/>
                </a:lnTo>
                <a:lnTo>
                  <a:pt x="22" y="490"/>
                </a:lnTo>
                <a:lnTo>
                  <a:pt x="11" y="468"/>
                </a:lnTo>
                <a:lnTo>
                  <a:pt x="0" y="447"/>
                </a:lnTo>
                <a:lnTo>
                  <a:pt x="0" y="425"/>
                </a:lnTo>
                <a:lnTo>
                  <a:pt x="0" y="414"/>
                </a:lnTo>
                <a:lnTo>
                  <a:pt x="11" y="403"/>
                </a:lnTo>
                <a:lnTo>
                  <a:pt x="11" y="392"/>
                </a:lnTo>
                <a:lnTo>
                  <a:pt x="22" y="381"/>
                </a:lnTo>
                <a:lnTo>
                  <a:pt x="33" y="370"/>
                </a:lnTo>
                <a:lnTo>
                  <a:pt x="54" y="349"/>
                </a:lnTo>
                <a:lnTo>
                  <a:pt x="87" y="316"/>
                </a:lnTo>
                <a:lnTo>
                  <a:pt x="130" y="272"/>
                </a:lnTo>
                <a:lnTo>
                  <a:pt x="163" y="229"/>
                </a:lnTo>
                <a:lnTo>
                  <a:pt x="185" y="185"/>
                </a:lnTo>
                <a:lnTo>
                  <a:pt x="207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6" name="Freeform 64"/>
          <p:cNvSpPr>
            <a:spLocks noChangeArrowheads="1"/>
          </p:cNvSpPr>
          <p:nvPr/>
        </p:nvSpPr>
        <p:spPr bwMode="auto">
          <a:xfrm>
            <a:off x="6245225" y="1808163"/>
            <a:ext cx="1263650" cy="276225"/>
          </a:xfrm>
          <a:custGeom>
            <a:avLst/>
            <a:gdLst>
              <a:gd name="T0" fmla="*/ 1979 w 1989"/>
              <a:gd name="T1" fmla="*/ 261 h 435"/>
              <a:gd name="T2" fmla="*/ 1946 w 1989"/>
              <a:gd name="T3" fmla="*/ 261 h 435"/>
              <a:gd name="T4" fmla="*/ 1881 w 1989"/>
              <a:gd name="T5" fmla="*/ 272 h 435"/>
              <a:gd name="T6" fmla="*/ 1750 w 1989"/>
              <a:gd name="T7" fmla="*/ 316 h 435"/>
              <a:gd name="T8" fmla="*/ 1663 w 1989"/>
              <a:gd name="T9" fmla="*/ 359 h 435"/>
              <a:gd name="T10" fmla="*/ 1587 w 1989"/>
              <a:gd name="T11" fmla="*/ 414 h 435"/>
              <a:gd name="T12" fmla="*/ 1544 w 1989"/>
              <a:gd name="T13" fmla="*/ 435 h 435"/>
              <a:gd name="T14" fmla="*/ 1522 w 1989"/>
              <a:gd name="T15" fmla="*/ 414 h 435"/>
              <a:gd name="T16" fmla="*/ 1544 w 1989"/>
              <a:gd name="T17" fmla="*/ 370 h 435"/>
              <a:gd name="T18" fmla="*/ 1576 w 1989"/>
              <a:gd name="T19" fmla="*/ 294 h 435"/>
              <a:gd name="T20" fmla="*/ 1609 w 1989"/>
              <a:gd name="T21" fmla="*/ 218 h 435"/>
              <a:gd name="T22" fmla="*/ 1620 w 1989"/>
              <a:gd name="T23" fmla="*/ 174 h 435"/>
              <a:gd name="T24" fmla="*/ 1609 w 1989"/>
              <a:gd name="T25" fmla="*/ 152 h 435"/>
              <a:gd name="T26" fmla="*/ 1565 w 1989"/>
              <a:gd name="T27" fmla="*/ 142 h 435"/>
              <a:gd name="T28" fmla="*/ 1500 w 1989"/>
              <a:gd name="T29" fmla="*/ 142 h 435"/>
              <a:gd name="T30" fmla="*/ 1468 w 1989"/>
              <a:gd name="T31" fmla="*/ 152 h 435"/>
              <a:gd name="T32" fmla="*/ 1413 w 1989"/>
              <a:gd name="T33" fmla="*/ 152 h 435"/>
              <a:gd name="T34" fmla="*/ 1326 w 1989"/>
              <a:gd name="T35" fmla="*/ 163 h 435"/>
              <a:gd name="T36" fmla="*/ 1228 w 1989"/>
              <a:gd name="T37" fmla="*/ 174 h 435"/>
              <a:gd name="T38" fmla="*/ 1109 w 1989"/>
              <a:gd name="T39" fmla="*/ 196 h 435"/>
              <a:gd name="T40" fmla="*/ 967 w 1989"/>
              <a:gd name="T41" fmla="*/ 207 h 435"/>
              <a:gd name="T42" fmla="*/ 794 w 1989"/>
              <a:gd name="T43" fmla="*/ 229 h 435"/>
              <a:gd name="T44" fmla="*/ 609 w 1989"/>
              <a:gd name="T45" fmla="*/ 261 h 435"/>
              <a:gd name="T46" fmla="*/ 402 w 1989"/>
              <a:gd name="T47" fmla="*/ 283 h 435"/>
              <a:gd name="T48" fmla="*/ 163 w 1989"/>
              <a:gd name="T49" fmla="*/ 316 h 435"/>
              <a:gd name="T50" fmla="*/ 33 w 1989"/>
              <a:gd name="T51" fmla="*/ 239 h 435"/>
              <a:gd name="T52" fmla="*/ 261 w 1989"/>
              <a:gd name="T53" fmla="*/ 218 h 435"/>
              <a:gd name="T54" fmla="*/ 435 w 1989"/>
              <a:gd name="T55" fmla="*/ 196 h 435"/>
              <a:gd name="T56" fmla="*/ 543 w 1989"/>
              <a:gd name="T57" fmla="*/ 185 h 435"/>
              <a:gd name="T58" fmla="*/ 663 w 1989"/>
              <a:gd name="T59" fmla="*/ 174 h 435"/>
              <a:gd name="T60" fmla="*/ 837 w 1989"/>
              <a:gd name="T61" fmla="*/ 142 h 435"/>
              <a:gd name="T62" fmla="*/ 1044 w 1989"/>
              <a:gd name="T63" fmla="*/ 109 h 435"/>
              <a:gd name="T64" fmla="*/ 1218 w 1989"/>
              <a:gd name="T65" fmla="*/ 87 h 435"/>
              <a:gd name="T66" fmla="*/ 1348 w 1989"/>
              <a:gd name="T67" fmla="*/ 65 h 435"/>
              <a:gd name="T68" fmla="*/ 1468 w 1989"/>
              <a:gd name="T69" fmla="*/ 54 h 435"/>
              <a:gd name="T70" fmla="*/ 1544 w 1989"/>
              <a:gd name="T71" fmla="*/ 33 h 435"/>
              <a:gd name="T72" fmla="*/ 1620 w 1989"/>
              <a:gd name="T73" fmla="*/ 0 h 435"/>
              <a:gd name="T74" fmla="*/ 1674 w 1989"/>
              <a:gd name="T75" fmla="*/ 0 h 435"/>
              <a:gd name="T76" fmla="*/ 1718 w 1989"/>
              <a:gd name="T77" fmla="*/ 22 h 435"/>
              <a:gd name="T78" fmla="*/ 1805 w 1989"/>
              <a:gd name="T79" fmla="*/ 76 h 435"/>
              <a:gd name="T80" fmla="*/ 1902 w 1989"/>
              <a:gd name="T81" fmla="*/ 152 h 435"/>
              <a:gd name="T82" fmla="*/ 1968 w 1989"/>
              <a:gd name="T83" fmla="*/ 218 h 435"/>
              <a:gd name="T84" fmla="*/ 1989 w 1989"/>
              <a:gd name="T85" fmla="*/ 25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89" h="435">
                <a:moveTo>
                  <a:pt x="1989" y="250"/>
                </a:moveTo>
                <a:lnTo>
                  <a:pt x="1989" y="250"/>
                </a:lnTo>
                <a:lnTo>
                  <a:pt x="1979" y="261"/>
                </a:lnTo>
                <a:lnTo>
                  <a:pt x="1968" y="261"/>
                </a:lnTo>
                <a:lnTo>
                  <a:pt x="1957" y="261"/>
                </a:lnTo>
                <a:lnTo>
                  <a:pt x="1946" y="261"/>
                </a:lnTo>
                <a:lnTo>
                  <a:pt x="1935" y="272"/>
                </a:lnTo>
                <a:lnTo>
                  <a:pt x="1913" y="272"/>
                </a:lnTo>
                <a:lnTo>
                  <a:pt x="1881" y="272"/>
                </a:lnTo>
                <a:lnTo>
                  <a:pt x="1826" y="283"/>
                </a:lnTo>
                <a:lnTo>
                  <a:pt x="1772" y="294"/>
                </a:lnTo>
                <a:lnTo>
                  <a:pt x="1750" y="316"/>
                </a:lnTo>
                <a:lnTo>
                  <a:pt x="1718" y="327"/>
                </a:lnTo>
                <a:lnTo>
                  <a:pt x="1696" y="337"/>
                </a:lnTo>
                <a:lnTo>
                  <a:pt x="1663" y="359"/>
                </a:lnTo>
                <a:lnTo>
                  <a:pt x="1641" y="381"/>
                </a:lnTo>
                <a:lnTo>
                  <a:pt x="1609" y="403"/>
                </a:lnTo>
                <a:lnTo>
                  <a:pt x="1587" y="414"/>
                </a:lnTo>
                <a:lnTo>
                  <a:pt x="1576" y="424"/>
                </a:lnTo>
                <a:lnTo>
                  <a:pt x="1555" y="424"/>
                </a:lnTo>
                <a:lnTo>
                  <a:pt x="1544" y="435"/>
                </a:lnTo>
                <a:lnTo>
                  <a:pt x="1533" y="435"/>
                </a:lnTo>
                <a:lnTo>
                  <a:pt x="1522" y="424"/>
                </a:lnTo>
                <a:lnTo>
                  <a:pt x="1522" y="414"/>
                </a:lnTo>
                <a:lnTo>
                  <a:pt x="1533" y="403"/>
                </a:lnTo>
                <a:lnTo>
                  <a:pt x="1533" y="392"/>
                </a:lnTo>
                <a:lnTo>
                  <a:pt x="1544" y="370"/>
                </a:lnTo>
                <a:lnTo>
                  <a:pt x="1544" y="348"/>
                </a:lnTo>
                <a:lnTo>
                  <a:pt x="1555" y="327"/>
                </a:lnTo>
                <a:lnTo>
                  <a:pt x="1576" y="294"/>
                </a:lnTo>
                <a:lnTo>
                  <a:pt x="1587" y="261"/>
                </a:lnTo>
                <a:lnTo>
                  <a:pt x="1598" y="239"/>
                </a:lnTo>
                <a:lnTo>
                  <a:pt x="1609" y="218"/>
                </a:lnTo>
                <a:lnTo>
                  <a:pt x="1609" y="196"/>
                </a:lnTo>
                <a:lnTo>
                  <a:pt x="1620" y="185"/>
                </a:lnTo>
                <a:lnTo>
                  <a:pt x="1620" y="174"/>
                </a:lnTo>
                <a:lnTo>
                  <a:pt x="1620" y="163"/>
                </a:lnTo>
                <a:lnTo>
                  <a:pt x="1620" y="152"/>
                </a:lnTo>
                <a:lnTo>
                  <a:pt x="1609" y="152"/>
                </a:lnTo>
                <a:lnTo>
                  <a:pt x="1598" y="152"/>
                </a:lnTo>
                <a:lnTo>
                  <a:pt x="1576" y="142"/>
                </a:lnTo>
                <a:lnTo>
                  <a:pt x="1565" y="142"/>
                </a:lnTo>
                <a:lnTo>
                  <a:pt x="1544" y="142"/>
                </a:lnTo>
                <a:lnTo>
                  <a:pt x="1522" y="142"/>
                </a:lnTo>
                <a:lnTo>
                  <a:pt x="1500" y="142"/>
                </a:lnTo>
                <a:lnTo>
                  <a:pt x="1489" y="142"/>
                </a:lnTo>
                <a:lnTo>
                  <a:pt x="1478" y="152"/>
                </a:lnTo>
                <a:lnTo>
                  <a:pt x="1468" y="152"/>
                </a:lnTo>
                <a:lnTo>
                  <a:pt x="1446" y="152"/>
                </a:lnTo>
                <a:lnTo>
                  <a:pt x="1424" y="152"/>
                </a:lnTo>
                <a:lnTo>
                  <a:pt x="1413" y="152"/>
                </a:lnTo>
                <a:lnTo>
                  <a:pt x="1381" y="163"/>
                </a:lnTo>
                <a:lnTo>
                  <a:pt x="1359" y="163"/>
                </a:lnTo>
                <a:lnTo>
                  <a:pt x="1326" y="163"/>
                </a:lnTo>
                <a:lnTo>
                  <a:pt x="1304" y="174"/>
                </a:lnTo>
                <a:lnTo>
                  <a:pt x="1272" y="174"/>
                </a:lnTo>
                <a:lnTo>
                  <a:pt x="1228" y="174"/>
                </a:lnTo>
                <a:lnTo>
                  <a:pt x="1196" y="185"/>
                </a:lnTo>
                <a:lnTo>
                  <a:pt x="1152" y="185"/>
                </a:lnTo>
                <a:lnTo>
                  <a:pt x="1109" y="196"/>
                </a:lnTo>
                <a:lnTo>
                  <a:pt x="1065" y="196"/>
                </a:lnTo>
                <a:lnTo>
                  <a:pt x="1011" y="207"/>
                </a:lnTo>
                <a:lnTo>
                  <a:pt x="967" y="207"/>
                </a:lnTo>
                <a:lnTo>
                  <a:pt x="913" y="218"/>
                </a:lnTo>
                <a:lnTo>
                  <a:pt x="859" y="229"/>
                </a:lnTo>
                <a:lnTo>
                  <a:pt x="794" y="229"/>
                </a:lnTo>
                <a:lnTo>
                  <a:pt x="739" y="239"/>
                </a:lnTo>
                <a:lnTo>
                  <a:pt x="674" y="250"/>
                </a:lnTo>
                <a:lnTo>
                  <a:pt x="609" y="261"/>
                </a:lnTo>
                <a:lnTo>
                  <a:pt x="543" y="261"/>
                </a:lnTo>
                <a:lnTo>
                  <a:pt x="467" y="272"/>
                </a:lnTo>
                <a:lnTo>
                  <a:pt x="402" y="283"/>
                </a:lnTo>
                <a:lnTo>
                  <a:pt x="326" y="294"/>
                </a:lnTo>
                <a:lnTo>
                  <a:pt x="239" y="305"/>
                </a:lnTo>
                <a:lnTo>
                  <a:pt x="163" y="316"/>
                </a:lnTo>
                <a:lnTo>
                  <a:pt x="76" y="327"/>
                </a:lnTo>
                <a:lnTo>
                  <a:pt x="0" y="337"/>
                </a:lnTo>
                <a:lnTo>
                  <a:pt x="33" y="239"/>
                </a:lnTo>
                <a:lnTo>
                  <a:pt x="109" y="229"/>
                </a:lnTo>
                <a:lnTo>
                  <a:pt x="196" y="218"/>
                </a:lnTo>
                <a:lnTo>
                  <a:pt x="261" y="218"/>
                </a:lnTo>
                <a:lnTo>
                  <a:pt x="326" y="207"/>
                </a:lnTo>
                <a:lnTo>
                  <a:pt x="380" y="207"/>
                </a:lnTo>
                <a:lnTo>
                  <a:pt x="435" y="196"/>
                </a:lnTo>
                <a:lnTo>
                  <a:pt x="478" y="196"/>
                </a:lnTo>
                <a:lnTo>
                  <a:pt x="511" y="196"/>
                </a:lnTo>
                <a:lnTo>
                  <a:pt x="543" y="185"/>
                </a:lnTo>
                <a:lnTo>
                  <a:pt x="576" y="185"/>
                </a:lnTo>
                <a:lnTo>
                  <a:pt x="620" y="174"/>
                </a:lnTo>
                <a:lnTo>
                  <a:pt x="663" y="174"/>
                </a:lnTo>
                <a:lnTo>
                  <a:pt x="717" y="163"/>
                </a:lnTo>
                <a:lnTo>
                  <a:pt x="772" y="152"/>
                </a:lnTo>
                <a:lnTo>
                  <a:pt x="837" y="142"/>
                </a:lnTo>
                <a:lnTo>
                  <a:pt x="902" y="131"/>
                </a:lnTo>
                <a:lnTo>
                  <a:pt x="978" y="120"/>
                </a:lnTo>
                <a:lnTo>
                  <a:pt x="1044" y="109"/>
                </a:lnTo>
                <a:lnTo>
                  <a:pt x="1098" y="98"/>
                </a:lnTo>
                <a:lnTo>
                  <a:pt x="1163" y="87"/>
                </a:lnTo>
                <a:lnTo>
                  <a:pt x="1218" y="87"/>
                </a:lnTo>
                <a:lnTo>
                  <a:pt x="1261" y="76"/>
                </a:lnTo>
                <a:lnTo>
                  <a:pt x="1304" y="65"/>
                </a:lnTo>
                <a:lnTo>
                  <a:pt x="1348" y="65"/>
                </a:lnTo>
                <a:lnTo>
                  <a:pt x="1391" y="65"/>
                </a:lnTo>
                <a:lnTo>
                  <a:pt x="1424" y="54"/>
                </a:lnTo>
                <a:lnTo>
                  <a:pt x="1468" y="54"/>
                </a:lnTo>
                <a:lnTo>
                  <a:pt x="1489" y="44"/>
                </a:lnTo>
                <a:lnTo>
                  <a:pt x="1522" y="33"/>
                </a:lnTo>
                <a:lnTo>
                  <a:pt x="1544" y="33"/>
                </a:lnTo>
                <a:lnTo>
                  <a:pt x="1565" y="22"/>
                </a:lnTo>
                <a:lnTo>
                  <a:pt x="1576" y="22"/>
                </a:lnTo>
                <a:lnTo>
                  <a:pt x="1620" y="0"/>
                </a:lnTo>
                <a:lnTo>
                  <a:pt x="1641" y="0"/>
                </a:lnTo>
                <a:lnTo>
                  <a:pt x="1663" y="0"/>
                </a:lnTo>
                <a:lnTo>
                  <a:pt x="1674" y="0"/>
                </a:lnTo>
                <a:lnTo>
                  <a:pt x="1685" y="0"/>
                </a:lnTo>
                <a:lnTo>
                  <a:pt x="1696" y="11"/>
                </a:lnTo>
                <a:lnTo>
                  <a:pt x="1718" y="22"/>
                </a:lnTo>
                <a:lnTo>
                  <a:pt x="1739" y="33"/>
                </a:lnTo>
                <a:lnTo>
                  <a:pt x="1772" y="54"/>
                </a:lnTo>
                <a:lnTo>
                  <a:pt x="1805" y="76"/>
                </a:lnTo>
                <a:lnTo>
                  <a:pt x="1837" y="98"/>
                </a:lnTo>
                <a:lnTo>
                  <a:pt x="1881" y="131"/>
                </a:lnTo>
                <a:lnTo>
                  <a:pt x="1902" y="152"/>
                </a:lnTo>
                <a:lnTo>
                  <a:pt x="1935" y="174"/>
                </a:lnTo>
                <a:lnTo>
                  <a:pt x="1946" y="196"/>
                </a:lnTo>
                <a:lnTo>
                  <a:pt x="1968" y="218"/>
                </a:lnTo>
                <a:lnTo>
                  <a:pt x="1979" y="229"/>
                </a:lnTo>
                <a:lnTo>
                  <a:pt x="1989" y="239"/>
                </a:lnTo>
                <a:lnTo>
                  <a:pt x="1989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7" name="Freeform 65"/>
          <p:cNvSpPr>
            <a:spLocks noChangeArrowheads="1"/>
          </p:cNvSpPr>
          <p:nvPr/>
        </p:nvSpPr>
        <p:spPr bwMode="auto">
          <a:xfrm>
            <a:off x="6645275" y="1746250"/>
            <a:ext cx="166688" cy="558800"/>
          </a:xfrm>
          <a:custGeom>
            <a:avLst/>
            <a:gdLst>
              <a:gd name="T0" fmla="*/ 87 w 261"/>
              <a:gd name="T1" fmla="*/ 207 h 882"/>
              <a:gd name="T2" fmla="*/ 66 w 261"/>
              <a:gd name="T3" fmla="*/ 163 h 882"/>
              <a:gd name="T4" fmla="*/ 55 w 261"/>
              <a:gd name="T5" fmla="*/ 142 h 882"/>
              <a:gd name="T6" fmla="*/ 44 w 261"/>
              <a:gd name="T7" fmla="*/ 120 h 882"/>
              <a:gd name="T8" fmla="*/ 33 w 261"/>
              <a:gd name="T9" fmla="*/ 109 h 882"/>
              <a:gd name="T10" fmla="*/ 22 w 261"/>
              <a:gd name="T11" fmla="*/ 87 h 882"/>
              <a:gd name="T12" fmla="*/ 22 w 261"/>
              <a:gd name="T13" fmla="*/ 76 h 882"/>
              <a:gd name="T14" fmla="*/ 11 w 261"/>
              <a:gd name="T15" fmla="*/ 44 h 882"/>
              <a:gd name="T16" fmla="*/ 0 w 261"/>
              <a:gd name="T17" fmla="*/ 0 h 882"/>
              <a:gd name="T18" fmla="*/ 55 w 261"/>
              <a:gd name="T19" fmla="*/ 22 h 882"/>
              <a:gd name="T20" fmla="*/ 109 w 261"/>
              <a:gd name="T21" fmla="*/ 33 h 882"/>
              <a:gd name="T22" fmla="*/ 153 w 261"/>
              <a:gd name="T23" fmla="*/ 44 h 882"/>
              <a:gd name="T24" fmla="*/ 185 w 261"/>
              <a:gd name="T25" fmla="*/ 55 h 882"/>
              <a:gd name="T26" fmla="*/ 218 w 261"/>
              <a:gd name="T27" fmla="*/ 65 h 882"/>
              <a:gd name="T28" fmla="*/ 229 w 261"/>
              <a:gd name="T29" fmla="*/ 76 h 882"/>
              <a:gd name="T30" fmla="*/ 250 w 261"/>
              <a:gd name="T31" fmla="*/ 87 h 882"/>
              <a:gd name="T32" fmla="*/ 250 w 261"/>
              <a:gd name="T33" fmla="*/ 98 h 882"/>
              <a:gd name="T34" fmla="*/ 261 w 261"/>
              <a:gd name="T35" fmla="*/ 120 h 882"/>
              <a:gd name="T36" fmla="*/ 261 w 261"/>
              <a:gd name="T37" fmla="*/ 142 h 882"/>
              <a:gd name="T38" fmla="*/ 261 w 261"/>
              <a:gd name="T39" fmla="*/ 163 h 882"/>
              <a:gd name="T40" fmla="*/ 250 w 261"/>
              <a:gd name="T41" fmla="*/ 185 h 882"/>
              <a:gd name="T42" fmla="*/ 250 w 261"/>
              <a:gd name="T43" fmla="*/ 218 h 882"/>
              <a:gd name="T44" fmla="*/ 250 w 261"/>
              <a:gd name="T45" fmla="*/ 261 h 882"/>
              <a:gd name="T46" fmla="*/ 240 w 261"/>
              <a:gd name="T47" fmla="*/ 305 h 882"/>
              <a:gd name="T48" fmla="*/ 240 w 261"/>
              <a:gd name="T49" fmla="*/ 359 h 882"/>
              <a:gd name="T50" fmla="*/ 240 w 261"/>
              <a:gd name="T51" fmla="*/ 381 h 882"/>
              <a:gd name="T52" fmla="*/ 240 w 261"/>
              <a:gd name="T53" fmla="*/ 414 h 882"/>
              <a:gd name="T54" fmla="*/ 240 w 261"/>
              <a:gd name="T55" fmla="*/ 446 h 882"/>
              <a:gd name="T56" fmla="*/ 229 w 261"/>
              <a:gd name="T57" fmla="*/ 490 h 882"/>
              <a:gd name="T58" fmla="*/ 229 w 261"/>
              <a:gd name="T59" fmla="*/ 522 h 882"/>
              <a:gd name="T60" fmla="*/ 229 w 261"/>
              <a:gd name="T61" fmla="*/ 566 h 882"/>
              <a:gd name="T62" fmla="*/ 229 w 261"/>
              <a:gd name="T63" fmla="*/ 610 h 882"/>
              <a:gd name="T64" fmla="*/ 218 w 261"/>
              <a:gd name="T65" fmla="*/ 664 h 882"/>
              <a:gd name="T66" fmla="*/ 218 w 261"/>
              <a:gd name="T67" fmla="*/ 718 h 882"/>
              <a:gd name="T68" fmla="*/ 207 w 261"/>
              <a:gd name="T69" fmla="*/ 762 h 882"/>
              <a:gd name="T70" fmla="*/ 207 w 261"/>
              <a:gd name="T71" fmla="*/ 795 h 882"/>
              <a:gd name="T72" fmla="*/ 196 w 261"/>
              <a:gd name="T73" fmla="*/ 827 h 882"/>
              <a:gd name="T74" fmla="*/ 196 w 261"/>
              <a:gd name="T75" fmla="*/ 849 h 882"/>
              <a:gd name="T76" fmla="*/ 185 w 261"/>
              <a:gd name="T77" fmla="*/ 871 h 882"/>
              <a:gd name="T78" fmla="*/ 185 w 261"/>
              <a:gd name="T79" fmla="*/ 882 h 882"/>
              <a:gd name="T80" fmla="*/ 174 w 261"/>
              <a:gd name="T81" fmla="*/ 882 h 882"/>
              <a:gd name="T82" fmla="*/ 164 w 261"/>
              <a:gd name="T83" fmla="*/ 882 h 882"/>
              <a:gd name="T84" fmla="*/ 142 w 261"/>
              <a:gd name="T85" fmla="*/ 871 h 882"/>
              <a:gd name="T86" fmla="*/ 131 w 261"/>
              <a:gd name="T87" fmla="*/ 860 h 882"/>
              <a:gd name="T88" fmla="*/ 109 w 261"/>
              <a:gd name="T89" fmla="*/ 838 h 882"/>
              <a:gd name="T90" fmla="*/ 98 w 261"/>
              <a:gd name="T91" fmla="*/ 816 h 882"/>
              <a:gd name="T92" fmla="*/ 98 w 261"/>
              <a:gd name="T93" fmla="*/ 795 h 882"/>
              <a:gd name="T94" fmla="*/ 87 w 261"/>
              <a:gd name="T95" fmla="*/ 773 h 882"/>
              <a:gd name="T96" fmla="*/ 87 w 261"/>
              <a:gd name="T97" fmla="*/ 729 h 882"/>
              <a:gd name="T98" fmla="*/ 87 w 261"/>
              <a:gd name="T99" fmla="*/ 697 h 882"/>
              <a:gd name="T100" fmla="*/ 87 w 261"/>
              <a:gd name="T101" fmla="*/ 642 h 882"/>
              <a:gd name="T102" fmla="*/ 87 w 261"/>
              <a:gd name="T103" fmla="*/ 588 h 882"/>
              <a:gd name="T104" fmla="*/ 87 w 261"/>
              <a:gd name="T105" fmla="*/ 533 h 882"/>
              <a:gd name="T106" fmla="*/ 87 w 261"/>
              <a:gd name="T107" fmla="*/ 468 h 882"/>
              <a:gd name="T108" fmla="*/ 98 w 261"/>
              <a:gd name="T109" fmla="*/ 414 h 882"/>
              <a:gd name="T110" fmla="*/ 98 w 261"/>
              <a:gd name="T111" fmla="*/ 359 h 882"/>
              <a:gd name="T112" fmla="*/ 98 w 261"/>
              <a:gd name="T113" fmla="*/ 316 h 882"/>
              <a:gd name="T114" fmla="*/ 98 w 261"/>
              <a:gd name="T115" fmla="*/ 283 h 882"/>
              <a:gd name="T116" fmla="*/ 98 w 261"/>
              <a:gd name="T117" fmla="*/ 250 h 882"/>
              <a:gd name="T118" fmla="*/ 87 w 261"/>
              <a:gd name="T119" fmla="*/ 229 h 882"/>
              <a:gd name="T120" fmla="*/ 87 w 261"/>
              <a:gd name="T121" fmla="*/ 207 h 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1" h="882">
                <a:moveTo>
                  <a:pt x="87" y="207"/>
                </a:moveTo>
                <a:lnTo>
                  <a:pt x="66" y="163"/>
                </a:lnTo>
                <a:lnTo>
                  <a:pt x="55" y="142"/>
                </a:lnTo>
                <a:lnTo>
                  <a:pt x="44" y="120"/>
                </a:lnTo>
                <a:lnTo>
                  <a:pt x="33" y="109"/>
                </a:lnTo>
                <a:lnTo>
                  <a:pt x="22" y="87"/>
                </a:lnTo>
                <a:lnTo>
                  <a:pt x="22" y="76"/>
                </a:lnTo>
                <a:lnTo>
                  <a:pt x="11" y="44"/>
                </a:lnTo>
                <a:lnTo>
                  <a:pt x="0" y="0"/>
                </a:lnTo>
                <a:lnTo>
                  <a:pt x="55" y="22"/>
                </a:lnTo>
                <a:lnTo>
                  <a:pt x="109" y="33"/>
                </a:lnTo>
                <a:lnTo>
                  <a:pt x="153" y="44"/>
                </a:lnTo>
                <a:lnTo>
                  <a:pt x="185" y="55"/>
                </a:lnTo>
                <a:lnTo>
                  <a:pt x="218" y="65"/>
                </a:lnTo>
                <a:lnTo>
                  <a:pt x="229" y="76"/>
                </a:lnTo>
                <a:lnTo>
                  <a:pt x="250" y="87"/>
                </a:lnTo>
                <a:lnTo>
                  <a:pt x="250" y="98"/>
                </a:lnTo>
                <a:lnTo>
                  <a:pt x="261" y="120"/>
                </a:lnTo>
                <a:lnTo>
                  <a:pt x="261" y="142"/>
                </a:lnTo>
                <a:lnTo>
                  <a:pt x="261" y="163"/>
                </a:lnTo>
                <a:lnTo>
                  <a:pt x="250" y="185"/>
                </a:lnTo>
                <a:lnTo>
                  <a:pt x="250" y="218"/>
                </a:lnTo>
                <a:lnTo>
                  <a:pt x="250" y="261"/>
                </a:lnTo>
                <a:lnTo>
                  <a:pt x="240" y="305"/>
                </a:lnTo>
                <a:lnTo>
                  <a:pt x="240" y="359"/>
                </a:lnTo>
                <a:lnTo>
                  <a:pt x="240" y="381"/>
                </a:lnTo>
                <a:lnTo>
                  <a:pt x="240" y="414"/>
                </a:lnTo>
                <a:lnTo>
                  <a:pt x="240" y="446"/>
                </a:lnTo>
                <a:lnTo>
                  <a:pt x="229" y="490"/>
                </a:lnTo>
                <a:lnTo>
                  <a:pt x="229" y="522"/>
                </a:lnTo>
                <a:lnTo>
                  <a:pt x="229" y="566"/>
                </a:lnTo>
                <a:lnTo>
                  <a:pt x="229" y="610"/>
                </a:lnTo>
                <a:lnTo>
                  <a:pt x="218" y="664"/>
                </a:lnTo>
                <a:lnTo>
                  <a:pt x="218" y="718"/>
                </a:lnTo>
                <a:lnTo>
                  <a:pt x="207" y="762"/>
                </a:lnTo>
                <a:lnTo>
                  <a:pt x="207" y="795"/>
                </a:lnTo>
                <a:lnTo>
                  <a:pt x="196" y="827"/>
                </a:lnTo>
                <a:lnTo>
                  <a:pt x="196" y="849"/>
                </a:lnTo>
                <a:lnTo>
                  <a:pt x="185" y="871"/>
                </a:lnTo>
                <a:lnTo>
                  <a:pt x="185" y="882"/>
                </a:lnTo>
                <a:lnTo>
                  <a:pt x="174" y="882"/>
                </a:lnTo>
                <a:lnTo>
                  <a:pt x="164" y="882"/>
                </a:lnTo>
                <a:lnTo>
                  <a:pt x="142" y="871"/>
                </a:lnTo>
                <a:lnTo>
                  <a:pt x="131" y="860"/>
                </a:lnTo>
                <a:lnTo>
                  <a:pt x="109" y="838"/>
                </a:lnTo>
                <a:lnTo>
                  <a:pt x="98" y="816"/>
                </a:lnTo>
                <a:lnTo>
                  <a:pt x="98" y="795"/>
                </a:lnTo>
                <a:lnTo>
                  <a:pt x="87" y="773"/>
                </a:lnTo>
                <a:lnTo>
                  <a:pt x="87" y="729"/>
                </a:lnTo>
                <a:lnTo>
                  <a:pt x="87" y="697"/>
                </a:lnTo>
                <a:lnTo>
                  <a:pt x="87" y="642"/>
                </a:lnTo>
                <a:lnTo>
                  <a:pt x="87" y="588"/>
                </a:lnTo>
                <a:lnTo>
                  <a:pt x="87" y="533"/>
                </a:lnTo>
                <a:lnTo>
                  <a:pt x="87" y="468"/>
                </a:lnTo>
                <a:lnTo>
                  <a:pt x="98" y="414"/>
                </a:lnTo>
                <a:lnTo>
                  <a:pt x="98" y="359"/>
                </a:lnTo>
                <a:lnTo>
                  <a:pt x="98" y="316"/>
                </a:lnTo>
                <a:lnTo>
                  <a:pt x="98" y="283"/>
                </a:lnTo>
                <a:lnTo>
                  <a:pt x="98" y="250"/>
                </a:lnTo>
                <a:lnTo>
                  <a:pt x="87" y="229"/>
                </a:lnTo>
                <a:lnTo>
                  <a:pt x="87" y="20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8" name="Freeform 66"/>
          <p:cNvSpPr>
            <a:spLocks noChangeArrowheads="1"/>
          </p:cNvSpPr>
          <p:nvPr/>
        </p:nvSpPr>
        <p:spPr bwMode="auto">
          <a:xfrm>
            <a:off x="6051550" y="2428875"/>
            <a:ext cx="746125" cy="160338"/>
          </a:xfrm>
          <a:custGeom>
            <a:avLst/>
            <a:gdLst>
              <a:gd name="T0" fmla="*/ 131 w 1175"/>
              <a:gd name="T1" fmla="*/ 251 h 251"/>
              <a:gd name="T2" fmla="*/ 87 w 1175"/>
              <a:gd name="T3" fmla="*/ 240 h 251"/>
              <a:gd name="T4" fmla="*/ 33 w 1175"/>
              <a:gd name="T5" fmla="*/ 229 h 251"/>
              <a:gd name="T6" fmla="*/ 0 w 1175"/>
              <a:gd name="T7" fmla="*/ 207 h 251"/>
              <a:gd name="T8" fmla="*/ 0 w 1175"/>
              <a:gd name="T9" fmla="*/ 175 h 251"/>
              <a:gd name="T10" fmla="*/ 44 w 1175"/>
              <a:gd name="T11" fmla="*/ 153 h 251"/>
              <a:gd name="T12" fmla="*/ 66 w 1175"/>
              <a:gd name="T13" fmla="*/ 153 h 251"/>
              <a:gd name="T14" fmla="*/ 98 w 1175"/>
              <a:gd name="T15" fmla="*/ 142 h 251"/>
              <a:gd name="T16" fmla="*/ 131 w 1175"/>
              <a:gd name="T17" fmla="*/ 142 h 251"/>
              <a:gd name="T18" fmla="*/ 185 w 1175"/>
              <a:gd name="T19" fmla="*/ 131 h 251"/>
              <a:gd name="T20" fmla="*/ 261 w 1175"/>
              <a:gd name="T21" fmla="*/ 120 h 251"/>
              <a:gd name="T22" fmla="*/ 338 w 1175"/>
              <a:gd name="T23" fmla="*/ 98 h 251"/>
              <a:gd name="T24" fmla="*/ 424 w 1175"/>
              <a:gd name="T25" fmla="*/ 88 h 251"/>
              <a:gd name="T26" fmla="*/ 533 w 1175"/>
              <a:gd name="T27" fmla="*/ 66 h 251"/>
              <a:gd name="T28" fmla="*/ 642 w 1175"/>
              <a:gd name="T29" fmla="*/ 44 h 251"/>
              <a:gd name="T30" fmla="*/ 729 w 1175"/>
              <a:gd name="T31" fmla="*/ 33 h 251"/>
              <a:gd name="T32" fmla="*/ 816 w 1175"/>
              <a:gd name="T33" fmla="*/ 22 h 251"/>
              <a:gd name="T34" fmla="*/ 881 w 1175"/>
              <a:gd name="T35" fmla="*/ 11 h 251"/>
              <a:gd name="T36" fmla="*/ 946 w 1175"/>
              <a:gd name="T37" fmla="*/ 11 h 251"/>
              <a:gd name="T38" fmla="*/ 990 w 1175"/>
              <a:gd name="T39" fmla="*/ 0 h 251"/>
              <a:gd name="T40" fmla="*/ 1022 w 1175"/>
              <a:gd name="T41" fmla="*/ 0 h 251"/>
              <a:gd name="T42" fmla="*/ 1044 w 1175"/>
              <a:gd name="T43" fmla="*/ 0 h 251"/>
              <a:gd name="T44" fmla="*/ 1120 w 1175"/>
              <a:gd name="T45" fmla="*/ 0 h 251"/>
              <a:gd name="T46" fmla="*/ 1153 w 1175"/>
              <a:gd name="T47" fmla="*/ 11 h 251"/>
              <a:gd name="T48" fmla="*/ 1175 w 1175"/>
              <a:gd name="T49" fmla="*/ 22 h 251"/>
              <a:gd name="T50" fmla="*/ 1164 w 1175"/>
              <a:gd name="T51" fmla="*/ 44 h 251"/>
              <a:gd name="T52" fmla="*/ 1153 w 1175"/>
              <a:gd name="T53" fmla="*/ 55 h 251"/>
              <a:gd name="T54" fmla="*/ 1131 w 1175"/>
              <a:gd name="T55" fmla="*/ 66 h 251"/>
              <a:gd name="T56" fmla="*/ 1099 w 1175"/>
              <a:gd name="T57" fmla="*/ 77 h 251"/>
              <a:gd name="T58" fmla="*/ 1044 w 1175"/>
              <a:gd name="T59" fmla="*/ 88 h 251"/>
              <a:gd name="T60" fmla="*/ 979 w 1175"/>
              <a:gd name="T61" fmla="*/ 98 h 251"/>
              <a:gd name="T62" fmla="*/ 892 w 1175"/>
              <a:gd name="T63" fmla="*/ 109 h 251"/>
              <a:gd name="T64" fmla="*/ 783 w 1175"/>
              <a:gd name="T65" fmla="*/ 131 h 251"/>
              <a:gd name="T66" fmla="*/ 664 w 1175"/>
              <a:gd name="T67" fmla="*/ 153 h 251"/>
              <a:gd name="T68" fmla="*/ 511 w 1175"/>
              <a:gd name="T69" fmla="*/ 175 h 251"/>
              <a:gd name="T70" fmla="*/ 435 w 1175"/>
              <a:gd name="T71" fmla="*/ 196 h 251"/>
              <a:gd name="T72" fmla="*/ 359 w 1175"/>
              <a:gd name="T73" fmla="*/ 207 h 251"/>
              <a:gd name="T74" fmla="*/ 305 w 1175"/>
              <a:gd name="T75" fmla="*/ 218 h 251"/>
              <a:gd name="T76" fmla="*/ 251 w 1175"/>
              <a:gd name="T77" fmla="*/ 229 h 251"/>
              <a:gd name="T78" fmla="*/ 207 w 1175"/>
              <a:gd name="T79" fmla="*/ 240 h 251"/>
              <a:gd name="T80" fmla="*/ 185 w 1175"/>
              <a:gd name="T81" fmla="*/ 240 h 251"/>
              <a:gd name="T82" fmla="*/ 153 w 1175"/>
              <a:gd name="T8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75" h="251">
                <a:moveTo>
                  <a:pt x="142" y="251"/>
                </a:moveTo>
                <a:lnTo>
                  <a:pt x="131" y="251"/>
                </a:lnTo>
                <a:lnTo>
                  <a:pt x="109" y="251"/>
                </a:lnTo>
                <a:lnTo>
                  <a:pt x="87" y="240"/>
                </a:lnTo>
                <a:lnTo>
                  <a:pt x="66" y="240"/>
                </a:lnTo>
                <a:lnTo>
                  <a:pt x="33" y="229"/>
                </a:lnTo>
                <a:lnTo>
                  <a:pt x="11" y="218"/>
                </a:lnTo>
                <a:lnTo>
                  <a:pt x="0" y="207"/>
                </a:lnTo>
                <a:lnTo>
                  <a:pt x="0" y="185"/>
                </a:lnTo>
                <a:lnTo>
                  <a:pt x="0" y="175"/>
                </a:lnTo>
                <a:lnTo>
                  <a:pt x="22" y="164"/>
                </a:lnTo>
                <a:lnTo>
                  <a:pt x="44" y="153"/>
                </a:lnTo>
                <a:lnTo>
                  <a:pt x="55" y="153"/>
                </a:lnTo>
                <a:lnTo>
                  <a:pt x="66" y="153"/>
                </a:lnTo>
                <a:lnTo>
                  <a:pt x="77" y="153"/>
                </a:lnTo>
                <a:lnTo>
                  <a:pt x="98" y="142"/>
                </a:lnTo>
                <a:lnTo>
                  <a:pt x="109" y="142"/>
                </a:lnTo>
                <a:lnTo>
                  <a:pt x="131" y="142"/>
                </a:lnTo>
                <a:lnTo>
                  <a:pt x="164" y="131"/>
                </a:lnTo>
                <a:lnTo>
                  <a:pt x="185" y="131"/>
                </a:lnTo>
                <a:lnTo>
                  <a:pt x="218" y="120"/>
                </a:lnTo>
                <a:lnTo>
                  <a:pt x="261" y="120"/>
                </a:lnTo>
                <a:lnTo>
                  <a:pt x="294" y="109"/>
                </a:lnTo>
                <a:lnTo>
                  <a:pt x="338" y="98"/>
                </a:lnTo>
                <a:lnTo>
                  <a:pt x="381" y="98"/>
                </a:lnTo>
                <a:lnTo>
                  <a:pt x="424" y="88"/>
                </a:lnTo>
                <a:lnTo>
                  <a:pt x="479" y="77"/>
                </a:lnTo>
                <a:lnTo>
                  <a:pt x="533" y="66"/>
                </a:lnTo>
                <a:lnTo>
                  <a:pt x="588" y="55"/>
                </a:lnTo>
                <a:lnTo>
                  <a:pt x="642" y="44"/>
                </a:lnTo>
                <a:lnTo>
                  <a:pt x="685" y="44"/>
                </a:lnTo>
                <a:lnTo>
                  <a:pt x="729" y="33"/>
                </a:lnTo>
                <a:lnTo>
                  <a:pt x="772" y="33"/>
                </a:lnTo>
                <a:lnTo>
                  <a:pt x="816" y="22"/>
                </a:lnTo>
                <a:lnTo>
                  <a:pt x="848" y="22"/>
                </a:lnTo>
                <a:lnTo>
                  <a:pt x="881" y="11"/>
                </a:lnTo>
                <a:lnTo>
                  <a:pt x="914" y="11"/>
                </a:lnTo>
                <a:lnTo>
                  <a:pt x="946" y="11"/>
                </a:lnTo>
                <a:lnTo>
                  <a:pt x="968" y="0"/>
                </a:lnTo>
                <a:lnTo>
                  <a:pt x="990" y="0"/>
                </a:lnTo>
                <a:lnTo>
                  <a:pt x="1012" y="0"/>
                </a:lnTo>
                <a:lnTo>
                  <a:pt x="1022" y="0"/>
                </a:lnTo>
                <a:lnTo>
                  <a:pt x="1033" y="0"/>
                </a:lnTo>
                <a:lnTo>
                  <a:pt x="1044" y="0"/>
                </a:lnTo>
                <a:lnTo>
                  <a:pt x="1099" y="0"/>
                </a:lnTo>
                <a:lnTo>
                  <a:pt x="1120" y="0"/>
                </a:lnTo>
                <a:lnTo>
                  <a:pt x="1142" y="11"/>
                </a:lnTo>
                <a:lnTo>
                  <a:pt x="1153" y="11"/>
                </a:lnTo>
                <a:lnTo>
                  <a:pt x="1164" y="22"/>
                </a:lnTo>
                <a:lnTo>
                  <a:pt x="1175" y="22"/>
                </a:lnTo>
                <a:lnTo>
                  <a:pt x="1175" y="33"/>
                </a:lnTo>
                <a:lnTo>
                  <a:pt x="1164" y="44"/>
                </a:lnTo>
                <a:lnTo>
                  <a:pt x="1164" y="55"/>
                </a:lnTo>
                <a:lnTo>
                  <a:pt x="1153" y="55"/>
                </a:lnTo>
                <a:lnTo>
                  <a:pt x="1142" y="66"/>
                </a:lnTo>
                <a:lnTo>
                  <a:pt x="1131" y="66"/>
                </a:lnTo>
                <a:lnTo>
                  <a:pt x="1120" y="77"/>
                </a:lnTo>
                <a:lnTo>
                  <a:pt x="1099" y="77"/>
                </a:lnTo>
                <a:lnTo>
                  <a:pt x="1077" y="88"/>
                </a:lnTo>
                <a:lnTo>
                  <a:pt x="1044" y="88"/>
                </a:lnTo>
                <a:lnTo>
                  <a:pt x="1012" y="98"/>
                </a:lnTo>
                <a:lnTo>
                  <a:pt x="979" y="98"/>
                </a:lnTo>
                <a:lnTo>
                  <a:pt x="935" y="109"/>
                </a:lnTo>
                <a:lnTo>
                  <a:pt x="892" y="109"/>
                </a:lnTo>
                <a:lnTo>
                  <a:pt x="838" y="120"/>
                </a:lnTo>
                <a:lnTo>
                  <a:pt x="783" y="131"/>
                </a:lnTo>
                <a:lnTo>
                  <a:pt x="729" y="142"/>
                </a:lnTo>
                <a:lnTo>
                  <a:pt x="664" y="153"/>
                </a:lnTo>
                <a:lnTo>
                  <a:pt x="588" y="164"/>
                </a:lnTo>
                <a:lnTo>
                  <a:pt x="511" y="175"/>
                </a:lnTo>
                <a:lnTo>
                  <a:pt x="468" y="185"/>
                </a:lnTo>
                <a:lnTo>
                  <a:pt x="435" y="196"/>
                </a:lnTo>
                <a:lnTo>
                  <a:pt x="392" y="207"/>
                </a:lnTo>
                <a:lnTo>
                  <a:pt x="359" y="207"/>
                </a:lnTo>
                <a:lnTo>
                  <a:pt x="338" y="218"/>
                </a:lnTo>
                <a:lnTo>
                  <a:pt x="305" y="218"/>
                </a:lnTo>
                <a:lnTo>
                  <a:pt x="272" y="229"/>
                </a:lnTo>
                <a:lnTo>
                  <a:pt x="251" y="229"/>
                </a:lnTo>
                <a:lnTo>
                  <a:pt x="229" y="240"/>
                </a:lnTo>
                <a:lnTo>
                  <a:pt x="207" y="240"/>
                </a:lnTo>
                <a:lnTo>
                  <a:pt x="196" y="240"/>
                </a:lnTo>
                <a:lnTo>
                  <a:pt x="185" y="240"/>
                </a:lnTo>
                <a:lnTo>
                  <a:pt x="164" y="240"/>
                </a:lnTo>
                <a:lnTo>
                  <a:pt x="153" y="251"/>
                </a:lnTo>
                <a:lnTo>
                  <a:pt x="142" y="2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9" name="Freeform 67"/>
          <p:cNvSpPr>
            <a:spLocks noChangeArrowheads="1"/>
          </p:cNvSpPr>
          <p:nvPr/>
        </p:nvSpPr>
        <p:spPr bwMode="auto">
          <a:xfrm>
            <a:off x="6294438" y="2368550"/>
            <a:ext cx="117475" cy="309563"/>
          </a:xfrm>
          <a:custGeom>
            <a:avLst/>
            <a:gdLst>
              <a:gd name="T0" fmla="*/ 33 w 185"/>
              <a:gd name="T1" fmla="*/ 87 h 489"/>
              <a:gd name="T2" fmla="*/ 11 w 185"/>
              <a:gd name="T3" fmla="*/ 65 h 489"/>
              <a:gd name="T4" fmla="*/ 11 w 185"/>
              <a:gd name="T5" fmla="*/ 54 h 489"/>
              <a:gd name="T6" fmla="*/ 0 w 185"/>
              <a:gd name="T7" fmla="*/ 32 h 489"/>
              <a:gd name="T8" fmla="*/ 11 w 185"/>
              <a:gd name="T9" fmla="*/ 21 h 489"/>
              <a:gd name="T10" fmla="*/ 22 w 185"/>
              <a:gd name="T11" fmla="*/ 10 h 489"/>
              <a:gd name="T12" fmla="*/ 43 w 185"/>
              <a:gd name="T13" fmla="*/ 0 h 489"/>
              <a:gd name="T14" fmla="*/ 54 w 185"/>
              <a:gd name="T15" fmla="*/ 10 h 489"/>
              <a:gd name="T16" fmla="*/ 76 w 185"/>
              <a:gd name="T17" fmla="*/ 10 h 489"/>
              <a:gd name="T18" fmla="*/ 98 w 185"/>
              <a:gd name="T19" fmla="*/ 21 h 489"/>
              <a:gd name="T20" fmla="*/ 130 w 185"/>
              <a:gd name="T21" fmla="*/ 21 h 489"/>
              <a:gd name="T22" fmla="*/ 141 w 185"/>
              <a:gd name="T23" fmla="*/ 32 h 489"/>
              <a:gd name="T24" fmla="*/ 152 w 185"/>
              <a:gd name="T25" fmla="*/ 54 h 489"/>
              <a:gd name="T26" fmla="*/ 163 w 185"/>
              <a:gd name="T27" fmla="*/ 65 h 489"/>
              <a:gd name="T28" fmla="*/ 174 w 185"/>
              <a:gd name="T29" fmla="*/ 87 h 489"/>
              <a:gd name="T30" fmla="*/ 174 w 185"/>
              <a:gd name="T31" fmla="*/ 108 h 489"/>
              <a:gd name="T32" fmla="*/ 185 w 185"/>
              <a:gd name="T33" fmla="*/ 130 h 489"/>
              <a:gd name="T34" fmla="*/ 185 w 185"/>
              <a:gd name="T35" fmla="*/ 163 h 489"/>
              <a:gd name="T36" fmla="*/ 185 w 185"/>
              <a:gd name="T37" fmla="*/ 195 h 489"/>
              <a:gd name="T38" fmla="*/ 185 w 185"/>
              <a:gd name="T39" fmla="*/ 272 h 489"/>
              <a:gd name="T40" fmla="*/ 174 w 185"/>
              <a:gd name="T41" fmla="*/ 337 h 489"/>
              <a:gd name="T42" fmla="*/ 163 w 185"/>
              <a:gd name="T43" fmla="*/ 413 h 489"/>
              <a:gd name="T44" fmla="*/ 152 w 185"/>
              <a:gd name="T45" fmla="*/ 489 h 489"/>
              <a:gd name="T46" fmla="*/ 141 w 185"/>
              <a:gd name="T47" fmla="*/ 489 h 489"/>
              <a:gd name="T48" fmla="*/ 141 w 185"/>
              <a:gd name="T49" fmla="*/ 478 h 489"/>
              <a:gd name="T50" fmla="*/ 130 w 185"/>
              <a:gd name="T51" fmla="*/ 467 h 489"/>
              <a:gd name="T52" fmla="*/ 120 w 185"/>
              <a:gd name="T53" fmla="*/ 446 h 489"/>
              <a:gd name="T54" fmla="*/ 120 w 185"/>
              <a:gd name="T55" fmla="*/ 435 h 489"/>
              <a:gd name="T56" fmla="*/ 109 w 185"/>
              <a:gd name="T57" fmla="*/ 413 h 489"/>
              <a:gd name="T58" fmla="*/ 109 w 185"/>
              <a:gd name="T59" fmla="*/ 402 h 489"/>
              <a:gd name="T60" fmla="*/ 98 w 185"/>
              <a:gd name="T61" fmla="*/ 380 h 489"/>
              <a:gd name="T62" fmla="*/ 98 w 185"/>
              <a:gd name="T63" fmla="*/ 348 h 489"/>
              <a:gd name="T64" fmla="*/ 98 w 185"/>
              <a:gd name="T65" fmla="*/ 326 h 489"/>
              <a:gd name="T66" fmla="*/ 87 w 185"/>
              <a:gd name="T67" fmla="*/ 293 h 489"/>
              <a:gd name="T68" fmla="*/ 87 w 185"/>
              <a:gd name="T69" fmla="*/ 250 h 489"/>
              <a:gd name="T70" fmla="*/ 87 w 185"/>
              <a:gd name="T71" fmla="*/ 217 h 489"/>
              <a:gd name="T72" fmla="*/ 76 w 185"/>
              <a:gd name="T73" fmla="*/ 195 h 489"/>
              <a:gd name="T74" fmla="*/ 76 w 185"/>
              <a:gd name="T75" fmla="*/ 163 h 489"/>
              <a:gd name="T76" fmla="*/ 65 w 185"/>
              <a:gd name="T77" fmla="*/ 141 h 489"/>
              <a:gd name="T78" fmla="*/ 65 w 185"/>
              <a:gd name="T79" fmla="*/ 119 h 489"/>
              <a:gd name="T80" fmla="*/ 54 w 185"/>
              <a:gd name="T81" fmla="*/ 108 h 489"/>
              <a:gd name="T82" fmla="*/ 43 w 185"/>
              <a:gd name="T83" fmla="*/ 97 h 489"/>
              <a:gd name="T84" fmla="*/ 33 w 185"/>
              <a:gd name="T85" fmla="*/ 87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5" h="489">
                <a:moveTo>
                  <a:pt x="33" y="87"/>
                </a:moveTo>
                <a:lnTo>
                  <a:pt x="11" y="65"/>
                </a:lnTo>
                <a:lnTo>
                  <a:pt x="11" y="54"/>
                </a:lnTo>
                <a:lnTo>
                  <a:pt x="0" y="32"/>
                </a:lnTo>
                <a:lnTo>
                  <a:pt x="11" y="21"/>
                </a:lnTo>
                <a:lnTo>
                  <a:pt x="22" y="10"/>
                </a:lnTo>
                <a:lnTo>
                  <a:pt x="43" y="0"/>
                </a:lnTo>
                <a:lnTo>
                  <a:pt x="54" y="10"/>
                </a:lnTo>
                <a:lnTo>
                  <a:pt x="76" y="10"/>
                </a:lnTo>
                <a:lnTo>
                  <a:pt x="98" y="21"/>
                </a:lnTo>
                <a:lnTo>
                  <a:pt x="130" y="21"/>
                </a:lnTo>
                <a:lnTo>
                  <a:pt x="141" y="32"/>
                </a:lnTo>
                <a:lnTo>
                  <a:pt x="152" y="54"/>
                </a:lnTo>
                <a:lnTo>
                  <a:pt x="163" y="65"/>
                </a:lnTo>
                <a:lnTo>
                  <a:pt x="174" y="87"/>
                </a:lnTo>
                <a:lnTo>
                  <a:pt x="174" y="108"/>
                </a:lnTo>
                <a:lnTo>
                  <a:pt x="185" y="130"/>
                </a:lnTo>
                <a:lnTo>
                  <a:pt x="185" y="163"/>
                </a:lnTo>
                <a:lnTo>
                  <a:pt x="185" y="195"/>
                </a:lnTo>
                <a:lnTo>
                  <a:pt x="185" y="272"/>
                </a:lnTo>
                <a:lnTo>
                  <a:pt x="174" y="337"/>
                </a:lnTo>
                <a:lnTo>
                  <a:pt x="163" y="413"/>
                </a:lnTo>
                <a:lnTo>
                  <a:pt x="152" y="489"/>
                </a:lnTo>
                <a:lnTo>
                  <a:pt x="141" y="489"/>
                </a:lnTo>
                <a:lnTo>
                  <a:pt x="141" y="478"/>
                </a:lnTo>
                <a:lnTo>
                  <a:pt x="130" y="467"/>
                </a:lnTo>
                <a:lnTo>
                  <a:pt x="120" y="446"/>
                </a:lnTo>
                <a:lnTo>
                  <a:pt x="120" y="435"/>
                </a:lnTo>
                <a:lnTo>
                  <a:pt x="109" y="413"/>
                </a:lnTo>
                <a:lnTo>
                  <a:pt x="109" y="402"/>
                </a:lnTo>
                <a:lnTo>
                  <a:pt x="98" y="380"/>
                </a:lnTo>
                <a:lnTo>
                  <a:pt x="98" y="348"/>
                </a:lnTo>
                <a:lnTo>
                  <a:pt x="98" y="326"/>
                </a:lnTo>
                <a:lnTo>
                  <a:pt x="87" y="293"/>
                </a:lnTo>
                <a:lnTo>
                  <a:pt x="87" y="250"/>
                </a:lnTo>
                <a:lnTo>
                  <a:pt x="87" y="217"/>
                </a:lnTo>
                <a:lnTo>
                  <a:pt x="76" y="195"/>
                </a:lnTo>
                <a:lnTo>
                  <a:pt x="76" y="163"/>
                </a:lnTo>
                <a:lnTo>
                  <a:pt x="65" y="141"/>
                </a:lnTo>
                <a:lnTo>
                  <a:pt x="65" y="119"/>
                </a:lnTo>
                <a:lnTo>
                  <a:pt x="54" y="108"/>
                </a:lnTo>
                <a:lnTo>
                  <a:pt x="43" y="97"/>
                </a:lnTo>
                <a:lnTo>
                  <a:pt x="33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0" name="Freeform 68"/>
          <p:cNvSpPr>
            <a:spLocks noChangeArrowheads="1"/>
          </p:cNvSpPr>
          <p:nvPr/>
        </p:nvSpPr>
        <p:spPr bwMode="auto">
          <a:xfrm>
            <a:off x="6583363" y="2305050"/>
            <a:ext cx="111125" cy="276225"/>
          </a:xfrm>
          <a:custGeom>
            <a:avLst/>
            <a:gdLst>
              <a:gd name="T0" fmla="*/ 10 w 174"/>
              <a:gd name="T1" fmla="*/ 54 h 435"/>
              <a:gd name="T2" fmla="*/ 0 w 174"/>
              <a:gd name="T3" fmla="*/ 32 h 435"/>
              <a:gd name="T4" fmla="*/ 0 w 174"/>
              <a:gd name="T5" fmla="*/ 21 h 435"/>
              <a:gd name="T6" fmla="*/ 10 w 174"/>
              <a:gd name="T7" fmla="*/ 10 h 435"/>
              <a:gd name="T8" fmla="*/ 21 w 174"/>
              <a:gd name="T9" fmla="*/ 0 h 435"/>
              <a:gd name="T10" fmla="*/ 32 w 174"/>
              <a:gd name="T11" fmla="*/ 0 h 435"/>
              <a:gd name="T12" fmla="*/ 54 w 174"/>
              <a:gd name="T13" fmla="*/ 10 h 435"/>
              <a:gd name="T14" fmla="*/ 76 w 174"/>
              <a:gd name="T15" fmla="*/ 21 h 435"/>
              <a:gd name="T16" fmla="*/ 108 w 174"/>
              <a:gd name="T17" fmla="*/ 32 h 435"/>
              <a:gd name="T18" fmla="*/ 141 w 174"/>
              <a:gd name="T19" fmla="*/ 54 h 435"/>
              <a:gd name="T20" fmla="*/ 163 w 174"/>
              <a:gd name="T21" fmla="*/ 65 h 435"/>
              <a:gd name="T22" fmla="*/ 174 w 174"/>
              <a:gd name="T23" fmla="*/ 76 h 435"/>
              <a:gd name="T24" fmla="*/ 174 w 174"/>
              <a:gd name="T25" fmla="*/ 87 h 435"/>
              <a:gd name="T26" fmla="*/ 174 w 174"/>
              <a:gd name="T27" fmla="*/ 98 h 435"/>
              <a:gd name="T28" fmla="*/ 174 w 174"/>
              <a:gd name="T29" fmla="*/ 108 h 435"/>
              <a:gd name="T30" fmla="*/ 163 w 174"/>
              <a:gd name="T31" fmla="*/ 119 h 435"/>
              <a:gd name="T32" fmla="*/ 163 w 174"/>
              <a:gd name="T33" fmla="*/ 130 h 435"/>
              <a:gd name="T34" fmla="*/ 163 w 174"/>
              <a:gd name="T35" fmla="*/ 141 h 435"/>
              <a:gd name="T36" fmla="*/ 152 w 174"/>
              <a:gd name="T37" fmla="*/ 163 h 435"/>
              <a:gd name="T38" fmla="*/ 152 w 174"/>
              <a:gd name="T39" fmla="*/ 185 h 435"/>
              <a:gd name="T40" fmla="*/ 141 w 174"/>
              <a:gd name="T41" fmla="*/ 206 h 435"/>
              <a:gd name="T42" fmla="*/ 141 w 174"/>
              <a:gd name="T43" fmla="*/ 228 h 435"/>
              <a:gd name="T44" fmla="*/ 130 w 174"/>
              <a:gd name="T45" fmla="*/ 261 h 435"/>
              <a:gd name="T46" fmla="*/ 119 w 174"/>
              <a:gd name="T47" fmla="*/ 293 h 435"/>
              <a:gd name="T48" fmla="*/ 108 w 174"/>
              <a:gd name="T49" fmla="*/ 315 h 435"/>
              <a:gd name="T50" fmla="*/ 108 w 174"/>
              <a:gd name="T51" fmla="*/ 359 h 435"/>
              <a:gd name="T52" fmla="*/ 97 w 174"/>
              <a:gd name="T53" fmla="*/ 391 h 435"/>
              <a:gd name="T54" fmla="*/ 87 w 174"/>
              <a:gd name="T55" fmla="*/ 435 h 435"/>
              <a:gd name="T56" fmla="*/ 0 w 174"/>
              <a:gd name="T57" fmla="*/ 435 h 435"/>
              <a:gd name="T58" fmla="*/ 0 w 174"/>
              <a:gd name="T59" fmla="*/ 402 h 435"/>
              <a:gd name="T60" fmla="*/ 0 w 174"/>
              <a:gd name="T61" fmla="*/ 359 h 435"/>
              <a:gd name="T62" fmla="*/ 10 w 174"/>
              <a:gd name="T63" fmla="*/ 315 h 435"/>
              <a:gd name="T64" fmla="*/ 21 w 174"/>
              <a:gd name="T65" fmla="*/ 261 h 435"/>
              <a:gd name="T66" fmla="*/ 21 w 174"/>
              <a:gd name="T67" fmla="*/ 217 h 435"/>
              <a:gd name="T68" fmla="*/ 32 w 174"/>
              <a:gd name="T69" fmla="*/ 174 h 435"/>
              <a:gd name="T70" fmla="*/ 32 w 174"/>
              <a:gd name="T71" fmla="*/ 141 h 435"/>
              <a:gd name="T72" fmla="*/ 43 w 174"/>
              <a:gd name="T73" fmla="*/ 119 h 435"/>
              <a:gd name="T74" fmla="*/ 43 w 174"/>
              <a:gd name="T75" fmla="*/ 108 h 435"/>
              <a:gd name="T76" fmla="*/ 32 w 174"/>
              <a:gd name="T77" fmla="*/ 98 h 435"/>
              <a:gd name="T78" fmla="*/ 21 w 174"/>
              <a:gd name="T79" fmla="*/ 76 h 435"/>
              <a:gd name="T80" fmla="*/ 10 w 174"/>
              <a:gd name="T81" fmla="*/ 54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4" h="435">
                <a:moveTo>
                  <a:pt x="10" y="54"/>
                </a:moveTo>
                <a:lnTo>
                  <a:pt x="0" y="32"/>
                </a:lnTo>
                <a:lnTo>
                  <a:pt x="0" y="21"/>
                </a:lnTo>
                <a:lnTo>
                  <a:pt x="10" y="10"/>
                </a:lnTo>
                <a:lnTo>
                  <a:pt x="21" y="0"/>
                </a:lnTo>
                <a:lnTo>
                  <a:pt x="32" y="0"/>
                </a:lnTo>
                <a:lnTo>
                  <a:pt x="54" y="10"/>
                </a:lnTo>
                <a:lnTo>
                  <a:pt x="76" y="21"/>
                </a:lnTo>
                <a:lnTo>
                  <a:pt x="108" y="32"/>
                </a:lnTo>
                <a:lnTo>
                  <a:pt x="141" y="54"/>
                </a:lnTo>
                <a:lnTo>
                  <a:pt x="163" y="65"/>
                </a:lnTo>
                <a:lnTo>
                  <a:pt x="174" y="76"/>
                </a:lnTo>
                <a:lnTo>
                  <a:pt x="174" y="87"/>
                </a:lnTo>
                <a:lnTo>
                  <a:pt x="174" y="98"/>
                </a:lnTo>
                <a:lnTo>
                  <a:pt x="174" y="108"/>
                </a:lnTo>
                <a:lnTo>
                  <a:pt x="163" y="119"/>
                </a:lnTo>
                <a:lnTo>
                  <a:pt x="163" y="130"/>
                </a:lnTo>
                <a:lnTo>
                  <a:pt x="163" y="141"/>
                </a:lnTo>
                <a:lnTo>
                  <a:pt x="152" y="163"/>
                </a:lnTo>
                <a:lnTo>
                  <a:pt x="152" y="185"/>
                </a:lnTo>
                <a:lnTo>
                  <a:pt x="141" y="206"/>
                </a:lnTo>
                <a:lnTo>
                  <a:pt x="141" y="228"/>
                </a:lnTo>
                <a:lnTo>
                  <a:pt x="130" y="261"/>
                </a:lnTo>
                <a:lnTo>
                  <a:pt x="119" y="293"/>
                </a:lnTo>
                <a:lnTo>
                  <a:pt x="108" y="315"/>
                </a:lnTo>
                <a:lnTo>
                  <a:pt x="108" y="359"/>
                </a:lnTo>
                <a:lnTo>
                  <a:pt x="97" y="391"/>
                </a:lnTo>
                <a:lnTo>
                  <a:pt x="87" y="435"/>
                </a:lnTo>
                <a:lnTo>
                  <a:pt x="0" y="435"/>
                </a:lnTo>
                <a:lnTo>
                  <a:pt x="0" y="402"/>
                </a:lnTo>
                <a:lnTo>
                  <a:pt x="0" y="359"/>
                </a:lnTo>
                <a:lnTo>
                  <a:pt x="10" y="315"/>
                </a:lnTo>
                <a:lnTo>
                  <a:pt x="21" y="261"/>
                </a:lnTo>
                <a:lnTo>
                  <a:pt x="21" y="217"/>
                </a:lnTo>
                <a:lnTo>
                  <a:pt x="32" y="174"/>
                </a:lnTo>
                <a:lnTo>
                  <a:pt x="32" y="141"/>
                </a:lnTo>
                <a:lnTo>
                  <a:pt x="43" y="119"/>
                </a:lnTo>
                <a:lnTo>
                  <a:pt x="43" y="108"/>
                </a:lnTo>
                <a:lnTo>
                  <a:pt x="32" y="98"/>
                </a:lnTo>
                <a:lnTo>
                  <a:pt x="21" y="76"/>
                </a:lnTo>
                <a:lnTo>
                  <a:pt x="1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1" name="Freeform 69"/>
          <p:cNvSpPr>
            <a:spLocks noChangeArrowheads="1"/>
          </p:cNvSpPr>
          <p:nvPr/>
        </p:nvSpPr>
        <p:spPr bwMode="auto">
          <a:xfrm>
            <a:off x="6376988" y="2560638"/>
            <a:ext cx="282575" cy="76200"/>
          </a:xfrm>
          <a:custGeom>
            <a:avLst/>
            <a:gdLst>
              <a:gd name="T0" fmla="*/ 272 w 446"/>
              <a:gd name="T1" fmla="*/ 33 h 120"/>
              <a:gd name="T2" fmla="*/ 305 w 446"/>
              <a:gd name="T3" fmla="*/ 22 h 120"/>
              <a:gd name="T4" fmla="*/ 337 w 446"/>
              <a:gd name="T5" fmla="*/ 11 h 120"/>
              <a:gd name="T6" fmla="*/ 359 w 446"/>
              <a:gd name="T7" fmla="*/ 11 h 120"/>
              <a:gd name="T8" fmla="*/ 381 w 446"/>
              <a:gd name="T9" fmla="*/ 0 h 120"/>
              <a:gd name="T10" fmla="*/ 403 w 446"/>
              <a:gd name="T11" fmla="*/ 0 h 120"/>
              <a:gd name="T12" fmla="*/ 414 w 446"/>
              <a:gd name="T13" fmla="*/ 0 h 120"/>
              <a:gd name="T14" fmla="*/ 424 w 446"/>
              <a:gd name="T15" fmla="*/ 0 h 120"/>
              <a:gd name="T16" fmla="*/ 435 w 446"/>
              <a:gd name="T17" fmla="*/ 11 h 120"/>
              <a:gd name="T18" fmla="*/ 446 w 446"/>
              <a:gd name="T19" fmla="*/ 22 h 120"/>
              <a:gd name="T20" fmla="*/ 446 w 446"/>
              <a:gd name="T21" fmla="*/ 33 h 120"/>
              <a:gd name="T22" fmla="*/ 446 w 446"/>
              <a:gd name="T23" fmla="*/ 44 h 120"/>
              <a:gd name="T24" fmla="*/ 446 w 446"/>
              <a:gd name="T25" fmla="*/ 55 h 120"/>
              <a:gd name="T26" fmla="*/ 381 w 446"/>
              <a:gd name="T27" fmla="*/ 66 h 120"/>
              <a:gd name="T28" fmla="*/ 316 w 446"/>
              <a:gd name="T29" fmla="*/ 87 h 120"/>
              <a:gd name="T30" fmla="*/ 261 w 446"/>
              <a:gd name="T31" fmla="*/ 98 h 120"/>
              <a:gd name="T32" fmla="*/ 207 w 446"/>
              <a:gd name="T33" fmla="*/ 98 h 120"/>
              <a:gd name="T34" fmla="*/ 153 w 446"/>
              <a:gd name="T35" fmla="*/ 109 h 120"/>
              <a:gd name="T36" fmla="*/ 98 w 446"/>
              <a:gd name="T37" fmla="*/ 120 h 120"/>
              <a:gd name="T38" fmla="*/ 44 w 446"/>
              <a:gd name="T39" fmla="*/ 120 h 120"/>
              <a:gd name="T40" fmla="*/ 0 w 446"/>
              <a:gd name="T41" fmla="*/ 120 h 120"/>
              <a:gd name="T42" fmla="*/ 33 w 446"/>
              <a:gd name="T43" fmla="*/ 33 h 120"/>
              <a:gd name="T44" fmla="*/ 44 w 446"/>
              <a:gd name="T45" fmla="*/ 33 h 120"/>
              <a:gd name="T46" fmla="*/ 55 w 446"/>
              <a:gd name="T47" fmla="*/ 44 h 120"/>
              <a:gd name="T48" fmla="*/ 77 w 446"/>
              <a:gd name="T49" fmla="*/ 55 h 120"/>
              <a:gd name="T50" fmla="*/ 98 w 446"/>
              <a:gd name="T51" fmla="*/ 55 h 120"/>
              <a:gd name="T52" fmla="*/ 109 w 446"/>
              <a:gd name="T53" fmla="*/ 55 h 120"/>
              <a:gd name="T54" fmla="*/ 120 w 446"/>
              <a:gd name="T55" fmla="*/ 55 h 120"/>
              <a:gd name="T56" fmla="*/ 142 w 446"/>
              <a:gd name="T57" fmla="*/ 44 h 120"/>
              <a:gd name="T58" fmla="*/ 164 w 446"/>
              <a:gd name="T59" fmla="*/ 44 h 120"/>
              <a:gd name="T60" fmla="*/ 185 w 446"/>
              <a:gd name="T61" fmla="*/ 44 h 120"/>
              <a:gd name="T62" fmla="*/ 207 w 446"/>
              <a:gd name="T63" fmla="*/ 33 h 120"/>
              <a:gd name="T64" fmla="*/ 240 w 446"/>
              <a:gd name="T65" fmla="*/ 33 h 120"/>
              <a:gd name="T66" fmla="*/ 272 w 446"/>
              <a:gd name="T67" fmla="*/ 3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6" h="120">
                <a:moveTo>
                  <a:pt x="272" y="33"/>
                </a:moveTo>
                <a:lnTo>
                  <a:pt x="305" y="22"/>
                </a:lnTo>
                <a:lnTo>
                  <a:pt x="337" y="11"/>
                </a:lnTo>
                <a:lnTo>
                  <a:pt x="359" y="11"/>
                </a:lnTo>
                <a:lnTo>
                  <a:pt x="381" y="0"/>
                </a:lnTo>
                <a:lnTo>
                  <a:pt x="403" y="0"/>
                </a:lnTo>
                <a:lnTo>
                  <a:pt x="414" y="0"/>
                </a:lnTo>
                <a:lnTo>
                  <a:pt x="424" y="0"/>
                </a:lnTo>
                <a:lnTo>
                  <a:pt x="435" y="11"/>
                </a:lnTo>
                <a:lnTo>
                  <a:pt x="446" y="22"/>
                </a:lnTo>
                <a:lnTo>
                  <a:pt x="446" y="33"/>
                </a:lnTo>
                <a:lnTo>
                  <a:pt x="446" y="44"/>
                </a:lnTo>
                <a:lnTo>
                  <a:pt x="446" y="55"/>
                </a:lnTo>
                <a:lnTo>
                  <a:pt x="381" y="66"/>
                </a:lnTo>
                <a:lnTo>
                  <a:pt x="316" y="87"/>
                </a:lnTo>
                <a:lnTo>
                  <a:pt x="261" y="98"/>
                </a:lnTo>
                <a:lnTo>
                  <a:pt x="207" y="98"/>
                </a:lnTo>
                <a:lnTo>
                  <a:pt x="153" y="109"/>
                </a:lnTo>
                <a:lnTo>
                  <a:pt x="98" y="120"/>
                </a:lnTo>
                <a:lnTo>
                  <a:pt x="44" y="120"/>
                </a:lnTo>
                <a:lnTo>
                  <a:pt x="0" y="120"/>
                </a:lnTo>
                <a:lnTo>
                  <a:pt x="33" y="33"/>
                </a:lnTo>
                <a:lnTo>
                  <a:pt x="44" y="33"/>
                </a:lnTo>
                <a:lnTo>
                  <a:pt x="55" y="44"/>
                </a:lnTo>
                <a:lnTo>
                  <a:pt x="77" y="55"/>
                </a:lnTo>
                <a:lnTo>
                  <a:pt x="98" y="55"/>
                </a:lnTo>
                <a:lnTo>
                  <a:pt x="109" y="55"/>
                </a:lnTo>
                <a:lnTo>
                  <a:pt x="120" y="55"/>
                </a:lnTo>
                <a:lnTo>
                  <a:pt x="142" y="44"/>
                </a:lnTo>
                <a:lnTo>
                  <a:pt x="164" y="44"/>
                </a:lnTo>
                <a:lnTo>
                  <a:pt x="185" y="44"/>
                </a:lnTo>
                <a:lnTo>
                  <a:pt x="207" y="33"/>
                </a:lnTo>
                <a:lnTo>
                  <a:pt x="240" y="33"/>
                </a:lnTo>
                <a:lnTo>
                  <a:pt x="272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2" name="Freeform 70"/>
          <p:cNvSpPr>
            <a:spLocks noChangeArrowheads="1"/>
          </p:cNvSpPr>
          <p:nvPr/>
        </p:nvSpPr>
        <p:spPr bwMode="auto">
          <a:xfrm>
            <a:off x="6176963" y="2733675"/>
            <a:ext cx="123825" cy="249238"/>
          </a:xfrm>
          <a:custGeom>
            <a:avLst/>
            <a:gdLst>
              <a:gd name="T0" fmla="*/ 196 w 196"/>
              <a:gd name="T1" fmla="*/ 33 h 392"/>
              <a:gd name="T2" fmla="*/ 196 w 196"/>
              <a:gd name="T3" fmla="*/ 76 h 392"/>
              <a:gd name="T4" fmla="*/ 196 w 196"/>
              <a:gd name="T5" fmla="*/ 120 h 392"/>
              <a:gd name="T6" fmla="*/ 196 w 196"/>
              <a:gd name="T7" fmla="*/ 153 h 392"/>
              <a:gd name="T8" fmla="*/ 196 w 196"/>
              <a:gd name="T9" fmla="*/ 185 h 392"/>
              <a:gd name="T10" fmla="*/ 185 w 196"/>
              <a:gd name="T11" fmla="*/ 218 h 392"/>
              <a:gd name="T12" fmla="*/ 185 w 196"/>
              <a:gd name="T13" fmla="*/ 251 h 392"/>
              <a:gd name="T14" fmla="*/ 185 w 196"/>
              <a:gd name="T15" fmla="*/ 272 h 392"/>
              <a:gd name="T16" fmla="*/ 185 w 196"/>
              <a:gd name="T17" fmla="*/ 305 h 392"/>
              <a:gd name="T18" fmla="*/ 185 w 196"/>
              <a:gd name="T19" fmla="*/ 327 h 392"/>
              <a:gd name="T20" fmla="*/ 174 w 196"/>
              <a:gd name="T21" fmla="*/ 338 h 392"/>
              <a:gd name="T22" fmla="*/ 174 w 196"/>
              <a:gd name="T23" fmla="*/ 359 h 392"/>
              <a:gd name="T24" fmla="*/ 174 w 196"/>
              <a:gd name="T25" fmla="*/ 370 h 392"/>
              <a:gd name="T26" fmla="*/ 163 w 196"/>
              <a:gd name="T27" fmla="*/ 381 h 392"/>
              <a:gd name="T28" fmla="*/ 163 w 196"/>
              <a:gd name="T29" fmla="*/ 392 h 392"/>
              <a:gd name="T30" fmla="*/ 152 w 196"/>
              <a:gd name="T31" fmla="*/ 392 h 392"/>
              <a:gd name="T32" fmla="*/ 142 w 196"/>
              <a:gd name="T33" fmla="*/ 392 h 392"/>
              <a:gd name="T34" fmla="*/ 131 w 196"/>
              <a:gd name="T35" fmla="*/ 381 h 392"/>
              <a:gd name="T36" fmla="*/ 120 w 196"/>
              <a:gd name="T37" fmla="*/ 370 h 392"/>
              <a:gd name="T38" fmla="*/ 109 w 196"/>
              <a:gd name="T39" fmla="*/ 359 h 392"/>
              <a:gd name="T40" fmla="*/ 109 w 196"/>
              <a:gd name="T41" fmla="*/ 338 h 392"/>
              <a:gd name="T42" fmla="*/ 98 w 196"/>
              <a:gd name="T43" fmla="*/ 316 h 392"/>
              <a:gd name="T44" fmla="*/ 98 w 196"/>
              <a:gd name="T45" fmla="*/ 294 h 392"/>
              <a:gd name="T46" fmla="*/ 98 w 196"/>
              <a:gd name="T47" fmla="*/ 261 h 392"/>
              <a:gd name="T48" fmla="*/ 87 w 196"/>
              <a:gd name="T49" fmla="*/ 229 h 392"/>
              <a:gd name="T50" fmla="*/ 87 w 196"/>
              <a:gd name="T51" fmla="*/ 196 h 392"/>
              <a:gd name="T52" fmla="*/ 76 w 196"/>
              <a:gd name="T53" fmla="*/ 174 h 392"/>
              <a:gd name="T54" fmla="*/ 65 w 196"/>
              <a:gd name="T55" fmla="*/ 142 h 392"/>
              <a:gd name="T56" fmla="*/ 55 w 196"/>
              <a:gd name="T57" fmla="*/ 120 h 392"/>
              <a:gd name="T58" fmla="*/ 55 w 196"/>
              <a:gd name="T59" fmla="*/ 109 h 392"/>
              <a:gd name="T60" fmla="*/ 44 w 196"/>
              <a:gd name="T61" fmla="*/ 87 h 392"/>
              <a:gd name="T62" fmla="*/ 22 w 196"/>
              <a:gd name="T63" fmla="*/ 76 h 392"/>
              <a:gd name="T64" fmla="*/ 11 w 196"/>
              <a:gd name="T65" fmla="*/ 66 h 392"/>
              <a:gd name="T66" fmla="*/ 11 w 196"/>
              <a:gd name="T67" fmla="*/ 55 h 392"/>
              <a:gd name="T68" fmla="*/ 0 w 196"/>
              <a:gd name="T69" fmla="*/ 44 h 392"/>
              <a:gd name="T70" fmla="*/ 0 w 196"/>
              <a:gd name="T71" fmla="*/ 33 h 392"/>
              <a:gd name="T72" fmla="*/ 0 w 196"/>
              <a:gd name="T73" fmla="*/ 22 h 392"/>
              <a:gd name="T74" fmla="*/ 11 w 196"/>
              <a:gd name="T75" fmla="*/ 11 h 392"/>
              <a:gd name="T76" fmla="*/ 22 w 196"/>
              <a:gd name="T77" fmla="*/ 0 h 392"/>
              <a:gd name="T78" fmla="*/ 33 w 196"/>
              <a:gd name="T79" fmla="*/ 0 h 392"/>
              <a:gd name="T80" fmla="*/ 55 w 196"/>
              <a:gd name="T81" fmla="*/ 0 h 392"/>
              <a:gd name="T82" fmla="*/ 76 w 196"/>
              <a:gd name="T83" fmla="*/ 11 h 392"/>
              <a:gd name="T84" fmla="*/ 98 w 196"/>
              <a:gd name="T85" fmla="*/ 11 h 392"/>
              <a:gd name="T86" fmla="*/ 120 w 196"/>
              <a:gd name="T87" fmla="*/ 11 h 392"/>
              <a:gd name="T88" fmla="*/ 152 w 196"/>
              <a:gd name="T89" fmla="*/ 22 h 392"/>
              <a:gd name="T90" fmla="*/ 196 w 196"/>
              <a:gd name="T91" fmla="*/ 33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6" h="392">
                <a:moveTo>
                  <a:pt x="196" y="33"/>
                </a:moveTo>
                <a:lnTo>
                  <a:pt x="196" y="76"/>
                </a:lnTo>
                <a:lnTo>
                  <a:pt x="196" y="120"/>
                </a:lnTo>
                <a:lnTo>
                  <a:pt x="196" y="153"/>
                </a:lnTo>
                <a:lnTo>
                  <a:pt x="196" y="185"/>
                </a:lnTo>
                <a:lnTo>
                  <a:pt x="185" y="218"/>
                </a:lnTo>
                <a:lnTo>
                  <a:pt x="185" y="251"/>
                </a:lnTo>
                <a:lnTo>
                  <a:pt x="185" y="272"/>
                </a:lnTo>
                <a:lnTo>
                  <a:pt x="185" y="305"/>
                </a:lnTo>
                <a:lnTo>
                  <a:pt x="185" y="327"/>
                </a:lnTo>
                <a:lnTo>
                  <a:pt x="174" y="338"/>
                </a:lnTo>
                <a:lnTo>
                  <a:pt x="174" y="359"/>
                </a:lnTo>
                <a:lnTo>
                  <a:pt x="174" y="370"/>
                </a:lnTo>
                <a:lnTo>
                  <a:pt x="163" y="381"/>
                </a:lnTo>
                <a:lnTo>
                  <a:pt x="163" y="392"/>
                </a:lnTo>
                <a:lnTo>
                  <a:pt x="152" y="392"/>
                </a:lnTo>
                <a:lnTo>
                  <a:pt x="142" y="392"/>
                </a:lnTo>
                <a:lnTo>
                  <a:pt x="131" y="381"/>
                </a:lnTo>
                <a:lnTo>
                  <a:pt x="120" y="370"/>
                </a:lnTo>
                <a:lnTo>
                  <a:pt x="109" y="359"/>
                </a:lnTo>
                <a:lnTo>
                  <a:pt x="109" y="338"/>
                </a:lnTo>
                <a:lnTo>
                  <a:pt x="98" y="316"/>
                </a:lnTo>
                <a:lnTo>
                  <a:pt x="98" y="294"/>
                </a:lnTo>
                <a:lnTo>
                  <a:pt x="98" y="261"/>
                </a:lnTo>
                <a:lnTo>
                  <a:pt x="87" y="229"/>
                </a:lnTo>
                <a:lnTo>
                  <a:pt x="87" y="196"/>
                </a:lnTo>
                <a:lnTo>
                  <a:pt x="76" y="174"/>
                </a:lnTo>
                <a:lnTo>
                  <a:pt x="65" y="142"/>
                </a:lnTo>
                <a:lnTo>
                  <a:pt x="55" y="120"/>
                </a:lnTo>
                <a:lnTo>
                  <a:pt x="55" y="109"/>
                </a:lnTo>
                <a:lnTo>
                  <a:pt x="44" y="87"/>
                </a:lnTo>
                <a:lnTo>
                  <a:pt x="22" y="76"/>
                </a:lnTo>
                <a:lnTo>
                  <a:pt x="11" y="66"/>
                </a:lnTo>
                <a:lnTo>
                  <a:pt x="11" y="55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55" y="0"/>
                </a:lnTo>
                <a:lnTo>
                  <a:pt x="76" y="11"/>
                </a:lnTo>
                <a:lnTo>
                  <a:pt x="98" y="11"/>
                </a:lnTo>
                <a:lnTo>
                  <a:pt x="120" y="11"/>
                </a:lnTo>
                <a:lnTo>
                  <a:pt x="152" y="22"/>
                </a:lnTo>
                <a:lnTo>
                  <a:pt x="196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3" name="Freeform 71"/>
          <p:cNvSpPr>
            <a:spLocks noChangeArrowheads="1"/>
          </p:cNvSpPr>
          <p:nvPr/>
        </p:nvSpPr>
        <p:spPr bwMode="auto">
          <a:xfrm>
            <a:off x="6245225" y="2678113"/>
            <a:ext cx="525463" cy="187325"/>
          </a:xfrm>
          <a:custGeom>
            <a:avLst/>
            <a:gdLst>
              <a:gd name="T0" fmla="*/ 587 w 826"/>
              <a:gd name="T1" fmla="*/ 261 h 294"/>
              <a:gd name="T2" fmla="*/ 598 w 826"/>
              <a:gd name="T3" fmla="*/ 207 h 294"/>
              <a:gd name="T4" fmla="*/ 609 w 826"/>
              <a:gd name="T5" fmla="*/ 163 h 294"/>
              <a:gd name="T6" fmla="*/ 609 w 826"/>
              <a:gd name="T7" fmla="*/ 131 h 294"/>
              <a:gd name="T8" fmla="*/ 576 w 826"/>
              <a:gd name="T9" fmla="*/ 120 h 294"/>
              <a:gd name="T10" fmla="*/ 543 w 826"/>
              <a:gd name="T11" fmla="*/ 120 h 294"/>
              <a:gd name="T12" fmla="*/ 500 w 826"/>
              <a:gd name="T13" fmla="*/ 120 h 294"/>
              <a:gd name="T14" fmla="*/ 413 w 826"/>
              <a:gd name="T15" fmla="*/ 142 h 294"/>
              <a:gd name="T16" fmla="*/ 272 w 826"/>
              <a:gd name="T17" fmla="*/ 153 h 294"/>
              <a:gd name="T18" fmla="*/ 152 w 826"/>
              <a:gd name="T19" fmla="*/ 163 h 294"/>
              <a:gd name="T20" fmla="*/ 98 w 826"/>
              <a:gd name="T21" fmla="*/ 174 h 294"/>
              <a:gd name="T22" fmla="*/ 54 w 826"/>
              <a:gd name="T23" fmla="*/ 185 h 294"/>
              <a:gd name="T24" fmla="*/ 22 w 826"/>
              <a:gd name="T25" fmla="*/ 185 h 294"/>
              <a:gd name="T26" fmla="*/ 11 w 826"/>
              <a:gd name="T27" fmla="*/ 174 h 294"/>
              <a:gd name="T28" fmla="*/ 0 w 826"/>
              <a:gd name="T29" fmla="*/ 153 h 294"/>
              <a:gd name="T30" fmla="*/ 0 w 826"/>
              <a:gd name="T31" fmla="*/ 120 h 294"/>
              <a:gd name="T32" fmla="*/ 43 w 826"/>
              <a:gd name="T33" fmla="*/ 120 h 294"/>
              <a:gd name="T34" fmla="*/ 119 w 826"/>
              <a:gd name="T35" fmla="*/ 109 h 294"/>
              <a:gd name="T36" fmla="*/ 206 w 826"/>
              <a:gd name="T37" fmla="*/ 98 h 294"/>
              <a:gd name="T38" fmla="*/ 315 w 826"/>
              <a:gd name="T39" fmla="*/ 76 h 294"/>
              <a:gd name="T40" fmla="*/ 424 w 826"/>
              <a:gd name="T41" fmla="*/ 55 h 294"/>
              <a:gd name="T42" fmla="*/ 511 w 826"/>
              <a:gd name="T43" fmla="*/ 44 h 294"/>
              <a:gd name="T44" fmla="*/ 565 w 826"/>
              <a:gd name="T45" fmla="*/ 22 h 294"/>
              <a:gd name="T46" fmla="*/ 609 w 826"/>
              <a:gd name="T47" fmla="*/ 11 h 294"/>
              <a:gd name="T48" fmla="*/ 652 w 826"/>
              <a:gd name="T49" fmla="*/ 0 h 294"/>
              <a:gd name="T50" fmla="*/ 696 w 826"/>
              <a:gd name="T51" fmla="*/ 0 h 294"/>
              <a:gd name="T52" fmla="*/ 739 w 826"/>
              <a:gd name="T53" fmla="*/ 33 h 294"/>
              <a:gd name="T54" fmla="*/ 783 w 826"/>
              <a:gd name="T55" fmla="*/ 66 h 294"/>
              <a:gd name="T56" fmla="*/ 815 w 826"/>
              <a:gd name="T57" fmla="*/ 98 h 294"/>
              <a:gd name="T58" fmla="*/ 826 w 826"/>
              <a:gd name="T59" fmla="*/ 120 h 294"/>
              <a:gd name="T60" fmla="*/ 815 w 826"/>
              <a:gd name="T61" fmla="*/ 142 h 294"/>
              <a:gd name="T62" fmla="*/ 772 w 826"/>
              <a:gd name="T63" fmla="*/ 153 h 294"/>
              <a:gd name="T64" fmla="*/ 739 w 826"/>
              <a:gd name="T65" fmla="*/ 185 h 294"/>
              <a:gd name="T66" fmla="*/ 717 w 826"/>
              <a:gd name="T67" fmla="*/ 240 h 294"/>
              <a:gd name="T68" fmla="*/ 696 w 826"/>
              <a:gd name="T69" fmla="*/ 272 h 294"/>
              <a:gd name="T70" fmla="*/ 652 w 826"/>
              <a:gd name="T71" fmla="*/ 294 h 294"/>
              <a:gd name="T72" fmla="*/ 598 w 826"/>
              <a:gd name="T73" fmla="*/ 29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26" h="294">
                <a:moveTo>
                  <a:pt x="576" y="294"/>
                </a:moveTo>
                <a:lnTo>
                  <a:pt x="587" y="261"/>
                </a:lnTo>
                <a:lnTo>
                  <a:pt x="598" y="229"/>
                </a:lnTo>
                <a:lnTo>
                  <a:pt x="598" y="207"/>
                </a:lnTo>
                <a:lnTo>
                  <a:pt x="609" y="185"/>
                </a:lnTo>
                <a:lnTo>
                  <a:pt x="609" y="163"/>
                </a:lnTo>
                <a:lnTo>
                  <a:pt x="609" y="142"/>
                </a:lnTo>
                <a:lnTo>
                  <a:pt x="609" y="131"/>
                </a:lnTo>
                <a:lnTo>
                  <a:pt x="598" y="120"/>
                </a:lnTo>
                <a:lnTo>
                  <a:pt x="576" y="120"/>
                </a:lnTo>
                <a:lnTo>
                  <a:pt x="565" y="120"/>
                </a:lnTo>
                <a:lnTo>
                  <a:pt x="543" y="120"/>
                </a:lnTo>
                <a:lnTo>
                  <a:pt x="522" y="120"/>
                </a:lnTo>
                <a:lnTo>
                  <a:pt x="500" y="120"/>
                </a:lnTo>
                <a:lnTo>
                  <a:pt x="478" y="131"/>
                </a:lnTo>
                <a:lnTo>
                  <a:pt x="413" y="142"/>
                </a:lnTo>
                <a:lnTo>
                  <a:pt x="348" y="142"/>
                </a:lnTo>
                <a:lnTo>
                  <a:pt x="272" y="153"/>
                </a:lnTo>
                <a:lnTo>
                  <a:pt x="196" y="163"/>
                </a:lnTo>
                <a:lnTo>
                  <a:pt x="152" y="163"/>
                </a:lnTo>
                <a:lnTo>
                  <a:pt x="119" y="174"/>
                </a:lnTo>
                <a:lnTo>
                  <a:pt x="98" y="174"/>
                </a:lnTo>
                <a:lnTo>
                  <a:pt x="65" y="174"/>
                </a:lnTo>
                <a:lnTo>
                  <a:pt x="54" y="185"/>
                </a:lnTo>
                <a:lnTo>
                  <a:pt x="33" y="185"/>
                </a:lnTo>
                <a:lnTo>
                  <a:pt x="22" y="185"/>
                </a:lnTo>
                <a:lnTo>
                  <a:pt x="11" y="185"/>
                </a:lnTo>
                <a:lnTo>
                  <a:pt x="11" y="174"/>
                </a:lnTo>
                <a:lnTo>
                  <a:pt x="0" y="163"/>
                </a:lnTo>
                <a:lnTo>
                  <a:pt x="0" y="153"/>
                </a:lnTo>
                <a:lnTo>
                  <a:pt x="0" y="142"/>
                </a:lnTo>
                <a:lnTo>
                  <a:pt x="0" y="120"/>
                </a:lnTo>
                <a:lnTo>
                  <a:pt x="22" y="120"/>
                </a:lnTo>
                <a:lnTo>
                  <a:pt x="43" y="120"/>
                </a:lnTo>
                <a:lnTo>
                  <a:pt x="76" y="109"/>
                </a:lnTo>
                <a:lnTo>
                  <a:pt x="119" y="109"/>
                </a:lnTo>
                <a:lnTo>
                  <a:pt x="163" y="98"/>
                </a:lnTo>
                <a:lnTo>
                  <a:pt x="206" y="98"/>
                </a:lnTo>
                <a:lnTo>
                  <a:pt x="261" y="87"/>
                </a:lnTo>
                <a:lnTo>
                  <a:pt x="315" y="76"/>
                </a:lnTo>
                <a:lnTo>
                  <a:pt x="370" y="66"/>
                </a:lnTo>
                <a:lnTo>
                  <a:pt x="424" y="55"/>
                </a:lnTo>
                <a:lnTo>
                  <a:pt x="467" y="44"/>
                </a:lnTo>
                <a:lnTo>
                  <a:pt x="511" y="44"/>
                </a:lnTo>
                <a:lnTo>
                  <a:pt x="543" y="33"/>
                </a:lnTo>
                <a:lnTo>
                  <a:pt x="565" y="22"/>
                </a:lnTo>
                <a:lnTo>
                  <a:pt x="587" y="22"/>
                </a:lnTo>
                <a:lnTo>
                  <a:pt x="609" y="11"/>
                </a:lnTo>
                <a:lnTo>
                  <a:pt x="630" y="11"/>
                </a:lnTo>
                <a:lnTo>
                  <a:pt x="652" y="0"/>
                </a:lnTo>
                <a:lnTo>
                  <a:pt x="674" y="0"/>
                </a:lnTo>
                <a:lnTo>
                  <a:pt x="696" y="0"/>
                </a:lnTo>
                <a:lnTo>
                  <a:pt x="717" y="11"/>
                </a:lnTo>
                <a:lnTo>
                  <a:pt x="739" y="33"/>
                </a:lnTo>
                <a:lnTo>
                  <a:pt x="761" y="44"/>
                </a:lnTo>
                <a:lnTo>
                  <a:pt x="783" y="66"/>
                </a:lnTo>
                <a:lnTo>
                  <a:pt x="804" y="76"/>
                </a:lnTo>
                <a:lnTo>
                  <a:pt x="815" y="98"/>
                </a:lnTo>
                <a:lnTo>
                  <a:pt x="826" y="109"/>
                </a:lnTo>
                <a:lnTo>
                  <a:pt x="826" y="120"/>
                </a:lnTo>
                <a:lnTo>
                  <a:pt x="826" y="131"/>
                </a:lnTo>
                <a:lnTo>
                  <a:pt x="815" y="142"/>
                </a:lnTo>
                <a:lnTo>
                  <a:pt x="794" y="142"/>
                </a:lnTo>
                <a:lnTo>
                  <a:pt x="772" y="153"/>
                </a:lnTo>
                <a:lnTo>
                  <a:pt x="750" y="163"/>
                </a:lnTo>
                <a:lnTo>
                  <a:pt x="739" y="185"/>
                </a:lnTo>
                <a:lnTo>
                  <a:pt x="728" y="218"/>
                </a:lnTo>
                <a:lnTo>
                  <a:pt x="717" y="240"/>
                </a:lnTo>
                <a:lnTo>
                  <a:pt x="707" y="261"/>
                </a:lnTo>
                <a:lnTo>
                  <a:pt x="696" y="272"/>
                </a:lnTo>
                <a:lnTo>
                  <a:pt x="674" y="283"/>
                </a:lnTo>
                <a:lnTo>
                  <a:pt x="652" y="294"/>
                </a:lnTo>
                <a:lnTo>
                  <a:pt x="630" y="294"/>
                </a:lnTo>
                <a:lnTo>
                  <a:pt x="598" y="294"/>
                </a:lnTo>
                <a:lnTo>
                  <a:pt x="576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5" name="Freeform 73"/>
          <p:cNvSpPr>
            <a:spLocks noChangeArrowheads="1"/>
          </p:cNvSpPr>
          <p:nvPr/>
        </p:nvSpPr>
        <p:spPr bwMode="auto">
          <a:xfrm>
            <a:off x="6280150" y="2838450"/>
            <a:ext cx="434975" cy="95250"/>
          </a:xfrm>
          <a:custGeom>
            <a:avLst/>
            <a:gdLst>
              <a:gd name="T0" fmla="*/ 685 w 685"/>
              <a:gd name="T1" fmla="*/ 65 h 152"/>
              <a:gd name="T2" fmla="*/ 620 w 685"/>
              <a:gd name="T3" fmla="*/ 65 h 152"/>
              <a:gd name="T4" fmla="*/ 555 w 685"/>
              <a:gd name="T5" fmla="*/ 76 h 152"/>
              <a:gd name="T6" fmla="*/ 479 w 685"/>
              <a:gd name="T7" fmla="*/ 87 h 152"/>
              <a:gd name="T8" fmla="*/ 392 w 685"/>
              <a:gd name="T9" fmla="*/ 97 h 152"/>
              <a:gd name="T10" fmla="*/ 305 w 685"/>
              <a:gd name="T11" fmla="*/ 108 h 152"/>
              <a:gd name="T12" fmla="*/ 207 w 685"/>
              <a:gd name="T13" fmla="*/ 130 h 152"/>
              <a:gd name="T14" fmla="*/ 109 w 685"/>
              <a:gd name="T15" fmla="*/ 141 h 152"/>
              <a:gd name="T16" fmla="*/ 0 w 685"/>
              <a:gd name="T17" fmla="*/ 152 h 152"/>
              <a:gd name="T18" fmla="*/ 0 w 685"/>
              <a:gd name="T19" fmla="*/ 65 h 152"/>
              <a:gd name="T20" fmla="*/ 33 w 685"/>
              <a:gd name="T21" fmla="*/ 54 h 152"/>
              <a:gd name="T22" fmla="*/ 76 w 685"/>
              <a:gd name="T23" fmla="*/ 54 h 152"/>
              <a:gd name="T24" fmla="*/ 120 w 685"/>
              <a:gd name="T25" fmla="*/ 54 h 152"/>
              <a:gd name="T26" fmla="*/ 163 w 685"/>
              <a:gd name="T27" fmla="*/ 54 h 152"/>
              <a:gd name="T28" fmla="*/ 218 w 685"/>
              <a:gd name="T29" fmla="*/ 43 h 152"/>
              <a:gd name="T30" fmla="*/ 272 w 685"/>
              <a:gd name="T31" fmla="*/ 32 h 152"/>
              <a:gd name="T32" fmla="*/ 337 w 685"/>
              <a:gd name="T33" fmla="*/ 21 h 152"/>
              <a:gd name="T34" fmla="*/ 402 w 685"/>
              <a:gd name="T35" fmla="*/ 10 h 152"/>
              <a:gd name="T36" fmla="*/ 457 w 685"/>
              <a:gd name="T37" fmla="*/ 0 h 152"/>
              <a:gd name="T38" fmla="*/ 511 w 685"/>
              <a:gd name="T39" fmla="*/ 0 h 152"/>
              <a:gd name="T40" fmla="*/ 555 w 685"/>
              <a:gd name="T41" fmla="*/ 0 h 152"/>
              <a:gd name="T42" fmla="*/ 598 w 685"/>
              <a:gd name="T43" fmla="*/ 0 h 152"/>
              <a:gd name="T44" fmla="*/ 631 w 685"/>
              <a:gd name="T45" fmla="*/ 10 h 152"/>
              <a:gd name="T46" fmla="*/ 653 w 685"/>
              <a:gd name="T47" fmla="*/ 21 h 152"/>
              <a:gd name="T48" fmla="*/ 674 w 685"/>
              <a:gd name="T49" fmla="*/ 43 h 152"/>
              <a:gd name="T50" fmla="*/ 685 w 685"/>
              <a:gd name="T51" fmla="*/ 6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85" h="152">
                <a:moveTo>
                  <a:pt x="685" y="65"/>
                </a:moveTo>
                <a:lnTo>
                  <a:pt x="620" y="65"/>
                </a:lnTo>
                <a:lnTo>
                  <a:pt x="555" y="76"/>
                </a:lnTo>
                <a:lnTo>
                  <a:pt x="479" y="87"/>
                </a:lnTo>
                <a:lnTo>
                  <a:pt x="392" y="97"/>
                </a:lnTo>
                <a:lnTo>
                  <a:pt x="305" y="108"/>
                </a:lnTo>
                <a:lnTo>
                  <a:pt x="207" y="130"/>
                </a:lnTo>
                <a:lnTo>
                  <a:pt x="109" y="141"/>
                </a:lnTo>
                <a:lnTo>
                  <a:pt x="0" y="152"/>
                </a:lnTo>
                <a:lnTo>
                  <a:pt x="0" y="65"/>
                </a:lnTo>
                <a:lnTo>
                  <a:pt x="33" y="54"/>
                </a:lnTo>
                <a:lnTo>
                  <a:pt x="76" y="54"/>
                </a:lnTo>
                <a:lnTo>
                  <a:pt x="120" y="54"/>
                </a:lnTo>
                <a:lnTo>
                  <a:pt x="163" y="54"/>
                </a:lnTo>
                <a:lnTo>
                  <a:pt x="218" y="43"/>
                </a:lnTo>
                <a:lnTo>
                  <a:pt x="272" y="32"/>
                </a:lnTo>
                <a:lnTo>
                  <a:pt x="337" y="21"/>
                </a:lnTo>
                <a:lnTo>
                  <a:pt x="402" y="10"/>
                </a:lnTo>
                <a:lnTo>
                  <a:pt x="457" y="0"/>
                </a:lnTo>
                <a:lnTo>
                  <a:pt x="511" y="0"/>
                </a:lnTo>
                <a:lnTo>
                  <a:pt x="555" y="0"/>
                </a:lnTo>
                <a:lnTo>
                  <a:pt x="598" y="0"/>
                </a:lnTo>
                <a:lnTo>
                  <a:pt x="631" y="10"/>
                </a:lnTo>
                <a:lnTo>
                  <a:pt x="653" y="21"/>
                </a:lnTo>
                <a:lnTo>
                  <a:pt x="674" y="43"/>
                </a:lnTo>
                <a:lnTo>
                  <a:pt x="685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6" name="Freeform 74"/>
          <p:cNvSpPr>
            <a:spLocks noChangeArrowheads="1"/>
          </p:cNvSpPr>
          <p:nvPr/>
        </p:nvSpPr>
        <p:spPr bwMode="auto">
          <a:xfrm>
            <a:off x="5927725" y="2962275"/>
            <a:ext cx="842963" cy="193675"/>
          </a:xfrm>
          <a:custGeom>
            <a:avLst/>
            <a:gdLst>
              <a:gd name="T0" fmla="*/ 1098 w 1326"/>
              <a:gd name="T1" fmla="*/ 120 h 305"/>
              <a:gd name="T2" fmla="*/ 989 w 1326"/>
              <a:gd name="T3" fmla="*/ 142 h 305"/>
              <a:gd name="T4" fmla="*/ 837 w 1326"/>
              <a:gd name="T5" fmla="*/ 164 h 305"/>
              <a:gd name="T6" fmla="*/ 674 w 1326"/>
              <a:gd name="T7" fmla="*/ 196 h 305"/>
              <a:gd name="T8" fmla="*/ 522 w 1326"/>
              <a:gd name="T9" fmla="*/ 229 h 305"/>
              <a:gd name="T10" fmla="*/ 435 w 1326"/>
              <a:gd name="T11" fmla="*/ 251 h 305"/>
              <a:gd name="T12" fmla="*/ 359 w 1326"/>
              <a:gd name="T13" fmla="*/ 262 h 305"/>
              <a:gd name="T14" fmla="*/ 293 w 1326"/>
              <a:gd name="T15" fmla="*/ 283 h 305"/>
              <a:gd name="T16" fmla="*/ 239 w 1326"/>
              <a:gd name="T17" fmla="*/ 294 h 305"/>
              <a:gd name="T18" fmla="*/ 195 w 1326"/>
              <a:gd name="T19" fmla="*/ 294 h 305"/>
              <a:gd name="T20" fmla="*/ 174 w 1326"/>
              <a:gd name="T21" fmla="*/ 305 h 305"/>
              <a:gd name="T22" fmla="*/ 152 w 1326"/>
              <a:gd name="T23" fmla="*/ 305 h 305"/>
              <a:gd name="T24" fmla="*/ 109 w 1326"/>
              <a:gd name="T25" fmla="*/ 294 h 305"/>
              <a:gd name="T26" fmla="*/ 65 w 1326"/>
              <a:gd name="T27" fmla="*/ 262 h 305"/>
              <a:gd name="T28" fmla="*/ 11 w 1326"/>
              <a:gd name="T29" fmla="*/ 218 h 305"/>
              <a:gd name="T30" fmla="*/ 0 w 1326"/>
              <a:gd name="T31" fmla="*/ 185 h 305"/>
              <a:gd name="T32" fmla="*/ 43 w 1326"/>
              <a:gd name="T33" fmla="*/ 185 h 305"/>
              <a:gd name="T34" fmla="*/ 130 w 1326"/>
              <a:gd name="T35" fmla="*/ 175 h 305"/>
              <a:gd name="T36" fmla="*/ 228 w 1326"/>
              <a:gd name="T37" fmla="*/ 164 h 305"/>
              <a:gd name="T38" fmla="*/ 348 w 1326"/>
              <a:gd name="T39" fmla="*/ 153 h 305"/>
              <a:gd name="T40" fmla="*/ 619 w 1326"/>
              <a:gd name="T41" fmla="*/ 120 h 305"/>
              <a:gd name="T42" fmla="*/ 902 w 1326"/>
              <a:gd name="T43" fmla="*/ 55 h 305"/>
              <a:gd name="T44" fmla="*/ 1033 w 1326"/>
              <a:gd name="T45" fmla="*/ 33 h 305"/>
              <a:gd name="T46" fmla="*/ 1130 w 1326"/>
              <a:gd name="T47" fmla="*/ 11 h 305"/>
              <a:gd name="T48" fmla="*/ 1185 w 1326"/>
              <a:gd name="T49" fmla="*/ 0 h 305"/>
              <a:gd name="T50" fmla="*/ 1217 w 1326"/>
              <a:gd name="T51" fmla="*/ 0 h 305"/>
              <a:gd name="T52" fmla="*/ 1239 w 1326"/>
              <a:gd name="T53" fmla="*/ 0 h 305"/>
              <a:gd name="T54" fmla="*/ 1283 w 1326"/>
              <a:gd name="T55" fmla="*/ 11 h 305"/>
              <a:gd name="T56" fmla="*/ 1315 w 1326"/>
              <a:gd name="T57" fmla="*/ 33 h 305"/>
              <a:gd name="T58" fmla="*/ 1326 w 1326"/>
              <a:gd name="T59" fmla="*/ 55 h 305"/>
              <a:gd name="T60" fmla="*/ 1315 w 1326"/>
              <a:gd name="T61" fmla="*/ 66 h 305"/>
              <a:gd name="T62" fmla="*/ 1283 w 1326"/>
              <a:gd name="T63" fmla="*/ 87 h 305"/>
              <a:gd name="T64" fmla="*/ 1228 w 1326"/>
              <a:gd name="T65" fmla="*/ 98 h 305"/>
              <a:gd name="T66" fmla="*/ 1152 w 1326"/>
              <a:gd name="T67" fmla="*/ 1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26" h="305">
                <a:moveTo>
                  <a:pt x="1152" y="120"/>
                </a:moveTo>
                <a:lnTo>
                  <a:pt x="1098" y="120"/>
                </a:lnTo>
                <a:lnTo>
                  <a:pt x="1043" y="131"/>
                </a:lnTo>
                <a:lnTo>
                  <a:pt x="989" y="142"/>
                </a:lnTo>
                <a:lnTo>
                  <a:pt x="913" y="153"/>
                </a:lnTo>
                <a:lnTo>
                  <a:pt x="837" y="164"/>
                </a:lnTo>
                <a:lnTo>
                  <a:pt x="761" y="175"/>
                </a:lnTo>
                <a:lnTo>
                  <a:pt x="674" y="196"/>
                </a:lnTo>
                <a:lnTo>
                  <a:pt x="576" y="218"/>
                </a:lnTo>
                <a:lnTo>
                  <a:pt x="522" y="229"/>
                </a:lnTo>
                <a:lnTo>
                  <a:pt x="478" y="240"/>
                </a:lnTo>
                <a:lnTo>
                  <a:pt x="435" y="251"/>
                </a:lnTo>
                <a:lnTo>
                  <a:pt x="391" y="262"/>
                </a:lnTo>
                <a:lnTo>
                  <a:pt x="359" y="262"/>
                </a:lnTo>
                <a:lnTo>
                  <a:pt x="326" y="272"/>
                </a:lnTo>
                <a:lnTo>
                  <a:pt x="293" y="283"/>
                </a:lnTo>
                <a:lnTo>
                  <a:pt x="261" y="283"/>
                </a:lnTo>
                <a:lnTo>
                  <a:pt x="239" y="294"/>
                </a:lnTo>
                <a:lnTo>
                  <a:pt x="217" y="294"/>
                </a:lnTo>
                <a:lnTo>
                  <a:pt x="195" y="294"/>
                </a:lnTo>
                <a:lnTo>
                  <a:pt x="185" y="305"/>
                </a:lnTo>
                <a:lnTo>
                  <a:pt x="174" y="305"/>
                </a:lnTo>
                <a:lnTo>
                  <a:pt x="163" y="305"/>
                </a:lnTo>
                <a:lnTo>
                  <a:pt x="152" y="305"/>
                </a:lnTo>
                <a:lnTo>
                  <a:pt x="130" y="305"/>
                </a:lnTo>
                <a:lnTo>
                  <a:pt x="109" y="294"/>
                </a:lnTo>
                <a:lnTo>
                  <a:pt x="87" y="283"/>
                </a:lnTo>
                <a:lnTo>
                  <a:pt x="65" y="262"/>
                </a:lnTo>
                <a:lnTo>
                  <a:pt x="32" y="240"/>
                </a:lnTo>
                <a:lnTo>
                  <a:pt x="11" y="218"/>
                </a:lnTo>
                <a:lnTo>
                  <a:pt x="0" y="196"/>
                </a:lnTo>
                <a:lnTo>
                  <a:pt x="0" y="185"/>
                </a:lnTo>
                <a:lnTo>
                  <a:pt x="22" y="185"/>
                </a:lnTo>
                <a:lnTo>
                  <a:pt x="43" y="185"/>
                </a:lnTo>
                <a:lnTo>
                  <a:pt x="87" y="175"/>
                </a:lnTo>
                <a:lnTo>
                  <a:pt x="130" y="175"/>
                </a:lnTo>
                <a:lnTo>
                  <a:pt x="174" y="175"/>
                </a:lnTo>
                <a:lnTo>
                  <a:pt x="228" y="164"/>
                </a:lnTo>
                <a:lnTo>
                  <a:pt x="282" y="153"/>
                </a:lnTo>
                <a:lnTo>
                  <a:pt x="348" y="153"/>
                </a:lnTo>
                <a:lnTo>
                  <a:pt x="489" y="142"/>
                </a:lnTo>
                <a:lnTo>
                  <a:pt x="619" y="120"/>
                </a:lnTo>
                <a:lnTo>
                  <a:pt x="761" y="87"/>
                </a:lnTo>
                <a:lnTo>
                  <a:pt x="902" y="55"/>
                </a:lnTo>
                <a:lnTo>
                  <a:pt x="978" y="44"/>
                </a:lnTo>
                <a:lnTo>
                  <a:pt x="1033" y="33"/>
                </a:lnTo>
                <a:lnTo>
                  <a:pt x="1087" y="22"/>
                </a:lnTo>
                <a:lnTo>
                  <a:pt x="1130" y="11"/>
                </a:lnTo>
                <a:lnTo>
                  <a:pt x="1163" y="11"/>
                </a:lnTo>
                <a:lnTo>
                  <a:pt x="1185" y="0"/>
                </a:lnTo>
                <a:lnTo>
                  <a:pt x="1207" y="0"/>
                </a:lnTo>
                <a:lnTo>
                  <a:pt x="1217" y="0"/>
                </a:lnTo>
                <a:lnTo>
                  <a:pt x="1228" y="0"/>
                </a:lnTo>
                <a:lnTo>
                  <a:pt x="1239" y="0"/>
                </a:lnTo>
                <a:lnTo>
                  <a:pt x="1261" y="11"/>
                </a:lnTo>
                <a:lnTo>
                  <a:pt x="1283" y="11"/>
                </a:lnTo>
                <a:lnTo>
                  <a:pt x="1304" y="22"/>
                </a:lnTo>
                <a:lnTo>
                  <a:pt x="1315" y="33"/>
                </a:lnTo>
                <a:lnTo>
                  <a:pt x="1326" y="44"/>
                </a:lnTo>
                <a:lnTo>
                  <a:pt x="1326" y="55"/>
                </a:lnTo>
                <a:lnTo>
                  <a:pt x="1326" y="66"/>
                </a:lnTo>
                <a:lnTo>
                  <a:pt x="1315" y="66"/>
                </a:lnTo>
                <a:lnTo>
                  <a:pt x="1304" y="77"/>
                </a:lnTo>
                <a:lnTo>
                  <a:pt x="1283" y="87"/>
                </a:lnTo>
                <a:lnTo>
                  <a:pt x="1261" y="87"/>
                </a:lnTo>
                <a:lnTo>
                  <a:pt x="1228" y="98"/>
                </a:lnTo>
                <a:lnTo>
                  <a:pt x="1196" y="109"/>
                </a:lnTo>
                <a:lnTo>
                  <a:pt x="1152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7" name="Freeform 75"/>
          <p:cNvSpPr>
            <a:spLocks noChangeArrowheads="1"/>
          </p:cNvSpPr>
          <p:nvPr/>
        </p:nvSpPr>
        <p:spPr bwMode="auto">
          <a:xfrm>
            <a:off x="6583363" y="2395538"/>
            <a:ext cx="373062" cy="987425"/>
          </a:xfrm>
          <a:custGeom>
            <a:avLst/>
            <a:gdLst>
              <a:gd name="T0" fmla="*/ 413 w 587"/>
              <a:gd name="T1" fmla="*/ 76 h 1556"/>
              <a:gd name="T2" fmla="*/ 391 w 587"/>
              <a:gd name="T3" fmla="*/ 54 h 1556"/>
              <a:gd name="T4" fmla="*/ 391 w 587"/>
              <a:gd name="T5" fmla="*/ 33 h 1556"/>
              <a:gd name="T6" fmla="*/ 402 w 587"/>
              <a:gd name="T7" fmla="*/ 11 h 1556"/>
              <a:gd name="T8" fmla="*/ 413 w 587"/>
              <a:gd name="T9" fmla="*/ 0 h 1556"/>
              <a:gd name="T10" fmla="*/ 445 w 587"/>
              <a:gd name="T11" fmla="*/ 0 h 1556"/>
              <a:gd name="T12" fmla="*/ 489 w 587"/>
              <a:gd name="T13" fmla="*/ 0 h 1556"/>
              <a:gd name="T14" fmla="*/ 554 w 587"/>
              <a:gd name="T15" fmla="*/ 22 h 1556"/>
              <a:gd name="T16" fmla="*/ 587 w 587"/>
              <a:gd name="T17" fmla="*/ 152 h 1556"/>
              <a:gd name="T18" fmla="*/ 587 w 587"/>
              <a:gd name="T19" fmla="*/ 359 h 1556"/>
              <a:gd name="T20" fmla="*/ 587 w 587"/>
              <a:gd name="T21" fmla="*/ 544 h 1556"/>
              <a:gd name="T22" fmla="*/ 576 w 587"/>
              <a:gd name="T23" fmla="*/ 686 h 1556"/>
              <a:gd name="T24" fmla="*/ 532 w 587"/>
              <a:gd name="T25" fmla="*/ 849 h 1556"/>
              <a:gd name="T26" fmla="*/ 467 w 587"/>
              <a:gd name="T27" fmla="*/ 1056 h 1556"/>
              <a:gd name="T28" fmla="*/ 369 w 587"/>
              <a:gd name="T29" fmla="*/ 1230 h 1556"/>
              <a:gd name="T30" fmla="*/ 250 w 587"/>
              <a:gd name="T31" fmla="*/ 1371 h 1556"/>
              <a:gd name="T32" fmla="*/ 141 w 587"/>
              <a:gd name="T33" fmla="*/ 1469 h 1556"/>
              <a:gd name="T34" fmla="*/ 76 w 587"/>
              <a:gd name="T35" fmla="*/ 1513 h 1556"/>
              <a:gd name="T36" fmla="*/ 43 w 587"/>
              <a:gd name="T37" fmla="*/ 1545 h 1556"/>
              <a:gd name="T38" fmla="*/ 10 w 587"/>
              <a:gd name="T39" fmla="*/ 1556 h 1556"/>
              <a:gd name="T40" fmla="*/ 10 w 587"/>
              <a:gd name="T41" fmla="*/ 1534 h 1556"/>
              <a:gd name="T42" fmla="*/ 21 w 587"/>
              <a:gd name="T43" fmla="*/ 1502 h 1556"/>
              <a:gd name="T44" fmla="*/ 43 w 587"/>
              <a:gd name="T45" fmla="*/ 1469 h 1556"/>
              <a:gd name="T46" fmla="*/ 87 w 587"/>
              <a:gd name="T47" fmla="*/ 1426 h 1556"/>
              <a:gd name="T48" fmla="*/ 130 w 587"/>
              <a:gd name="T49" fmla="*/ 1371 h 1556"/>
              <a:gd name="T50" fmla="*/ 184 w 587"/>
              <a:gd name="T51" fmla="*/ 1306 h 1556"/>
              <a:gd name="T52" fmla="*/ 239 w 587"/>
              <a:gd name="T53" fmla="*/ 1219 h 1556"/>
              <a:gd name="T54" fmla="*/ 315 w 587"/>
              <a:gd name="T55" fmla="*/ 1067 h 1556"/>
              <a:gd name="T56" fmla="*/ 402 w 587"/>
              <a:gd name="T57" fmla="*/ 860 h 1556"/>
              <a:gd name="T58" fmla="*/ 434 w 587"/>
              <a:gd name="T59" fmla="*/ 740 h 1556"/>
              <a:gd name="T60" fmla="*/ 456 w 587"/>
              <a:gd name="T61" fmla="*/ 533 h 1556"/>
              <a:gd name="T62" fmla="*/ 467 w 587"/>
              <a:gd name="T63" fmla="*/ 327 h 1556"/>
              <a:gd name="T64" fmla="*/ 456 w 587"/>
              <a:gd name="T65" fmla="*/ 239 h 1556"/>
              <a:gd name="T66" fmla="*/ 456 w 587"/>
              <a:gd name="T67" fmla="*/ 174 h 1556"/>
              <a:gd name="T68" fmla="*/ 434 w 587"/>
              <a:gd name="T69" fmla="*/ 120 h 1556"/>
              <a:gd name="T70" fmla="*/ 424 w 587"/>
              <a:gd name="T71" fmla="*/ 87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7" h="1556">
                <a:moveTo>
                  <a:pt x="424" y="87"/>
                </a:moveTo>
                <a:lnTo>
                  <a:pt x="413" y="76"/>
                </a:lnTo>
                <a:lnTo>
                  <a:pt x="402" y="65"/>
                </a:lnTo>
                <a:lnTo>
                  <a:pt x="391" y="54"/>
                </a:lnTo>
                <a:lnTo>
                  <a:pt x="391" y="44"/>
                </a:lnTo>
                <a:lnTo>
                  <a:pt x="391" y="33"/>
                </a:lnTo>
                <a:lnTo>
                  <a:pt x="391" y="22"/>
                </a:lnTo>
                <a:lnTo>
                  <a:pt x="402" y="11"/>
                </a:lnTo>
                <a:lnTo>
                  <a:pt x="413" y="11"/>
                </a:lnTo>
                <a:lnTo>
                  <a:pt x="413" y="0"/>
                </a:lnTo>
                <a:lnTo>
                  <a:pt x="424" y="0"/>
                </a:lnTo>
                <a:lnTo>
                  <a:pt x="445" y="0"/>
                </a:lnTo>
                <a:lnTo>
                  <a:pt x="467" y="0"/>
                </a:lnTo>
                <a:lnTo>
                  <a:pt x="489" y="0"/>
                </a:lnTo>
                <a:lnTo>
                  <a:pt x="521" y="11"/>
                </a:lnTo>
                <a:lnTo>
                  <a:pt x="554" y="22"/>
                </a:lnTo>
                <a:lnTo>
                  <a:pt x="587" y="33"/>
                </a:lnTo>
                <a:lnTo>
                  <a:pt x="587" y="152"/>
                </a:lnTo>
                <a:lnTo>
                  <a:pt x="587" y="261"/>
                </a:lnTo>
                <a:lnTo>
                  <a:pt x="587" y="359"/>
                </a:lnTo>
                <a:lnTo>
                  <a:pt x="587" y="457"/>
                </a:lnTo>
                <a:lnTo>
                  <a:pt x="587" y="544"/>
                </a:lnTo>
                <a:lnTo>
                  <a:pt x="576" y="620"/>
                </a:lnTo>
                <a:lnTo>
                  <a:pt x="576" y="686"/>
                </a:lnTo>
                <a:lnTo>
                  <a:pt x="565" y="740"/>
                </a:lnTo>
                <a:lnTo>
                  <a:pt x="532" y="849"/>
                </a:lnTo>
                <a:lnTo>
                  <a:pt x="500" y="958"/>
                </a:lnTo>
                <a:lnTo>
                  <a:pt x="467" y="1056"/>
                </a:lnTo>
                <a:lnTo>
                  <a:pt x="424" y="1143"/>
                </a:lnTo>
                <a:lnTo>
                  <a:pt x="369" y="1230"/>
                </a:lnTo>
                <a:lnTo>
                  <a:pt x="304" y="1306"/>
                </a:lnTo>
                <a:lnTo>
                  <a:pt x="250" y="1371"/>
                </a:lnTo>
                <a:lnTo>
                  <a:pt x="174" y="1437"/>
                </a:lnTo>
                <a:lnTo>
                  <a:pt x="141" y="1469"/>
                </a:lnTo>
                <a:lnTo>
                  <a:pt x="108" y="1491"/>
                </a:lnTo>
                <a:lnTo>
                  <a:pt x="76" y="1513"/>
                </a:lnTo>
                <a:lnTo>
                  <a:pt x="54" y="1534"/>
                </a:lnTo>
                <a:lnTo>
                  <a:pt x="43" y="1545"/>
                </a:lnTo>
                <a:lnTo>
                  <a:pt x="21" y="1556"/>
                </a:lnTo>
                <a:lnTo>
                  <a:pt x="10" y="1556"/>
                </a:lnTo>
                <a:lnTo>
                  <a:pt x="0" y="1545"/>
                </a:lnTo>
                <a:lnTo>
                  <a:pt x="10" y="1534"/>
                </a:lnTo>
                <a:lnTo>
                  <a:pt x="10" y="1524"/>
                </a:lnTo>
                <a:lnTo>
                  <a:pt x="21" y="1502"/>
                </a:lnTo>
                <a:lnTo>
                  <a:pt x="32" y="1491"/>
                </a:lnTo>
                <a:lnTo>
                  <a:pt x="43" y="1469"/>
                </a:lnTo>
                <a:lnTo>
                  <a:pt x="65" y="1447"/>
                </a:lnTo>
                <a:lnTo>
                  <a:pt x="87" y="1426"/>
                </a:lnTo>
                <a:lnTo>
                  <a:pt x="108" y="1404"/>
                </a:lnTo>
                <a:lnTo>
                  <a:pt x="130" y="1371"/>
                </a:lnTo>
                <a:lnTo>
                  <a:pt x="152" y="1339"/>
                </a:lnTo>
                <a:lnTo>
                  <a:pt x="184" y="1306"/>
                </a:lnTo>
                <a:lnTo>
                  <a:pt x="206" y="1262"/>
                </a:lnTo>
                <a:lnTo>
                  <a:pt x="239" y="1219"/>
                </a:lnTo>
                <a:lnTo>
                  <a:pt x="261" y="1164"/>
                </a:lnTo>
                <a:lnTo>
                  <a:pt x="315" y="1067"/>
                </a:lnTo>
                <a:lnTo>
                  <a:pt x="358" y="969"/>
                </a:lnTo>
                <a:lnTo>
                  <a:pt x="402" y="860"/>
                </a:lnTo>
                <a:lnTo>
                  <a:pt x="413" y="805"/>
                </a:lnTo>
                <a:lnTo>
                  <a:pt x="434" y="740"/>
                </a:lnTo>
                <a:lnTo>
                  <a:pt x="445" y="631"/>
                </a:lnTo>
                <a:lnTo>
                  <a:pt x="456" y="533"/>
                </a:lnTo>
                <a:lnTo>
                  <a:pt x="456" y="424"/>
                </a:lnTo>
                <a:lnTo>
                  <a:pt x="467" y="327"/>
                </a:lnTo>
                <a:lnTo>
                  <a:pt x="467" y="283"/>
                </a:lnTo>
                <a:lnTo>
                  <a:pt x="456" y="239"/>
                </a:lnTo>
                <a:lnTo>
                  <a:pt x="456" y="207"/>
                </a:lnTo>
                <a:lnTo>
                  <a:pt x="456" y="174"/>
                </a:lnTo>
                <a:lnTo>
                  <a:pt x="445" y="142"/>
                </a:lnTo>
                <a:lnTo>
                  <a:pt x="434" y="120"/>
                </a:lnTo>
                <a:lnTo>
                  <a:pt x="434" y="98"/>
                </a:lnTo>
                <a:lnTo>
                  <a:pt x="424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9" name="Freeform 77"/>
          <p:cNvSpPr>
            <a:spLocks noChangeArrowheads="1"/>
          </p:cNvSpPr>
          <p:nvPr/>
        </p:nvSpPr>
        <p:spPr bwMode="auto">
          <a:xfrm>
            <a:off x="6935788" y="2616200"/>
            <a:ext cx="193675" cy="90488"/>
          </a:xfrm>
          <a:custGeom>
            <a:avLst/>
            <a:gdLst>
              <a:gd name="T0" fmla="*/ 185 w 304"/>
              <a:gd name="T1" fmla="*/ 120 h 142"/>
              <a:gd name="T2" fmla="*/ 174 w 304"/>
              <a:gd name="T3" fmla="*/ 120 h 142"/>
              <a:gd name="T4" fmla="*/ 152 w 304"/>
              <a:gd name="T5" fmla="*/ 131 h 142"/>
              <a:gd name="T6" fmla="*/ 141 w 304"/>
              <a:gd name="T7" fmla="*/ 131 h 142"/>
              <a:gd name="T8" fmla="*/ 109 w 304"/>
              <a:gd name="T9" fmla="*/ 131 h 142"/>
              <a:gd name="T10" fmla="*/ 87 w 304"/>
              <a:gd name="T11" fmla="*/ 131 h 142"/>
              <a:gd name="T12" fmla="*/ 65 w 304"/>
              <a:gd name="T13" fmla="*/ 142 h 142"/>
              <a:gd name="T14" fmla="*/ 33 w 304"/>
              <a:gd name="T15" fmla="*/ 142 h 142"/>
              <a:gd name="T16" fmla="*/ 0 w 304"/>
              <a:gd name="T17" fmla="*/ 142 h 142"/>
              <a:gd name="T18" fmla="*/ 0 w 304"/>
              <a:gd name="T19" fmla="*/ 33 h 142"/>
              <a:gd name="T20" fmla="*/ 44 w 304"/>
              <a:gd name="T21" fmla="*/ 33 h 142"/>
              <a:gd name="T22" fmla="*/ 87 w 304"/>
              <a:gd name="T23" fmla="*/ 33 h 142"/>
              <a:gd name="T24" fmla="*/ 120 w 304"/>
              <a:gd name="T25" fmla="*/ 33 h 142"/>
              <a:gd name="T26" fmla="*/ 141 w 304"/>
              <a:gd name="T27" fmla="*/ 22 h 142"/>
              <a:gd name="T28" fmla="*/ 163 w 304"/>
              <a:gd name="T29" fmla="*/ 11 h 142"/>
              <a:gd name="T30" fmla="*/ 185 w 304"/>
              <a:gd name="T31" fmla="*/ 11 h 142"/>
              <a:gd name="T32" fmla="*/ 196 w 304"/>
              <a:gd name="T33" fmla="*/ 0 h 142"/>
              <a:gd name="T34" fmla="*/ 207 w 304"/>
              <a:gd name="T35" fmla="*/ 0 h 142"/>
              <a:gd name="T36" fmla="*/ 217 w 304"/>
              <a:gd name="T37" fmla="*/ 0 h 142"/>
              <a:gd name="T38" fmla="*/ 228 w 304"/>
              <a:gd name="T39" fmla="*/ 0 h 142"/>
              <a:gd name="T40" fmla="*/ 239 w 304"/>
              <a:gd name="T41" fmla="*/ 0 h 142"/>
              <a:gd name="T42" fmla="*/ 261 w 304"/>
              <a:gd name="T43" fmla="*/ 11 h 142"/>
              <a:gd name="T44" fmla="*/ 283 w 304"/>
              <a:gd name="T45" fmla="*/ 22 h 142"/>
              <a:gd name="T46" fmla="*/ 304 w 304"/>
              <a:gd name="T47" fmla="*/ 33 h 142"/>
              <a:gd name="T48" fmla="*/ 304 w 304"/>
              <a:gd name="T49" fmla="*/ 44 h 142"/>
              <a:gd name="T50" fmla="*/ 304 w 304"/>
              <a:gd name="T51" fmla="*/ 55 h 142"/>
              <a:gd name="T52" fmla="*/ 304 w 304"/>
              <a:gd name="T53" fmla="*/ 66 h 142"/>
              <a:gd name="T54" fmla="*/ 294 w 304"/>
              <a:gd name="T55" fmla="*/ 66 h 142"/>
              <a:gd name="T56" fmla="*/ 272 w 304"/>
              <a:gd name="T57" fmla="*/ 76 h 142"/>
              <a:gd name="T58" fmla="*/ 261 w 304"/>
              <a:gd name="T59" fmla="*/ 98 h 142"/>
              <a:gd name="T60" fmla="*/ 239 w 304"/>
              <a:gd name="T61" fmla="*/ 109 h 142"/>
              <a:gd name="T62" fmla="*/ 185 w 304"/>
              <a:gd name="T63" fmla="*/ 12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4" h="142">
                <a:moveTo>
                  <a:pt x="185" y="120"/>
                </a:moveTo>
                <a:lnTo>
                  <a:pt x="174" y="120"/>
                </a:lnTo>
                <a:lnTo>
                  <a:pt x="152" y="131"/>
                </a:lnTo>
                <a:lnTo>
                  <a:pt x="141" y="131"/>
                </a:lnTo>
                <a:lnTo>
                  <a:pt x="109" y="131"/>
                </a:lnTo>
                <a:lnTo>
                  <a:pt x="87" y="131"/>
                </a:lnTo>
                <a:lnTo>
                  <a:pt x="65" y="142"/>
                </a:lnTo>
                <a:lnTo>
                  <a:pt x="33" y="142"/>
                </a:lnTo>
                <a:lnTo>
                  <a:pt x="0" y="142"/>
                </a:lnTo>
                <a:lnTo>
                  <a:pt x="0" y="33"/>
                </a:lnTo>
                <a:lnTo>
                  <a:pt x="44" y="33"/>
                </a:lnTo>
                <a:lnTo>
                  <a:pt x="87" y="33"/>
                </a:lnTo>
                <a:lnTo>
                  <a:pt x="120" y="33"/>
                </a:lnTo>
                <a:lnTo>
                  <a:pt x="141" y="22"/>
                </a:lnTo>
                <a:lnTo>
                  <a:pt x="163" y="11"/>
                </a:lnTo>
                <a:lnTo>
                  <a:pt x="185" y="11"/>
                </a:lnTo>
                <a:lnTo>
                  <a:pt x="196" y="0"/>
                </a:lnTo>
                <a:lnTo>
                  <a:pt x="207" y="0"/>
                </a:lnTo>
                <a:lnTo>
                  <a:pt x="217" y="0"/>
                </a:lnTo>
                <a:lnTo>
                  <a:pt x="228" y="0"/>
                </a:lnTo>
                <a:lnTo>
                  <a:pt x="239" y="0"/>
                </a:lnTo>
                <a:lnTo>
                  <a:pt x="261" y="11"/>
                </a:lnTo>
                <a:lnTo>
                  <a:pt x="283" y="22"/>
                </a:lnTo>
                <a:lnTo>
                  <a:pt x="304" y="33"/>
                </a:lnTo>
                <a:lnTo>
                  <a:pt x="304" y="44"/>
                </a:lnTo>
                <a:lnTo>
                  <a:pt x="304" y="55"/>
                </a:lnTo>
                <a:lnTo>
                  <a:pt x="304" y="66"/>
                </a:lnTo>
                <a:lnTo>
                  <a:pt x="294" y="66"/>
                </a:lnTo>
                <a:lnTo>
                  <a:pt x="272" y="76"/>
                </a:lnTo>
                <a:lnTo>
                  <a:pt x="261" y="98"/>
                </a:lnTo>
                <a:lnTo>
                  <a:pt x="239" y="109"/>
                </a:lnTo>
                <a:lnTo>
                  <a:pt x="185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10" name="Freeform 78"/>
          <p:cNvSpPr>
            <a:spLocks noChangeArrowheads="1"/>
          </p:cNvSpPr>
          <p:nvPr/>
        </p:nvSpPr>
        <p:spPr bwMode="auto">
          <a:xfrm>
            <a:off x="6900863" y="2809875"/>
            <a:ext cx="222250" cy="96838"/>
          </a:xfrm>
          <a:custGeom>
            <a:avLst/>
            <a:gdLst>
              <a:gd name="T0" fmla="*/ 282 w 348"/>
              <a:gd name="T1" fmla="*/ 120 h 152"/>
              <a:gd name="T2" fmla="*/ 261 w 348"/>
              <a:gd name="T3" fmla="*/ 120 h 152"/>
              <a:gd name="T4" fmla="*/ 228 w 348"/>
              <a:gd name="T5" fmla="*/ 120 h 152"/>
              <a:gd name="T6" fmla="*/ 163 w 348"/>
              <a:gd name="T7" fmla="*/ 131 h 152"/>
              <a:gd name="T8" fmla="*/ 119 w 348"/>
              <a:gd name="T9" fmla="*/ 131 h 152"/>
              <a:gd name="T10" fmla="*/ 76 w 348"/>
              <a:gd name="T11" fmla="*/ 131 h 152"/>
              <a:gd name="T12" fmla="*/ 0 w 348"/>
              <a:gd name="T13" fmla="*/ 152 h 152"/>
              <a:gd name="T14" fmla="*/ 0 w 348"/>
              <a:gd name="T15" fmla="*/ 33 h 152"/>
              <a:gd name="T16" fmla="*/ 32 w 348"/>
              <a:gd name="T17" fmla="*/ 33 h 152"/>
              <a:gd name="T18" fmla="*/ 65 w 348"/>
              <a:gd name="T19" fmla="*/ 33 h 152"/>
              <a:gd name="T20" fmla="*/ 87 w 348"/>
              <a:gd name="T21" fmla="*/ 33 h 152"/>
              <a:gd name="T22" fmla="*/ 119 w 348"/>
              <a:gd name="T23" fmla="*/ 33 h 152"/>
              <a:gd name="T24" fmla="*/ 141 w 348"/>
              <a:gd name="T25" fmla="*/ 22 h 152"/>
              <a:gd name="T26" fmla="*/ 152 w 348"/>
              <a:gd name="T27" fmla="*/ 22 h 152"/>
              <a:gd name="T28" fmla="*/ 174 w 348"/>
              <a:gd name="T29" fmla="*/ 22 h 152"/>
              <a:gd name="T30" fmla="*/ 185 w 348"/>
              <a:gd name="T31" fmla="*/ 11 h 152"/>
              <a:gd name="T32" fmla="*/ 206 w 348"/>
              <a:gd name="T33" fmla="*/ 11 h 152"/>
              <a:gd name="T34" fmla="*/ 228 w 348"/>
              <a:gd name="T35" fmla="*/ 0 h 152"/>
              <a:gd name="T36" fmla="*/ 239 w 348"/>
              <a:gd name="T37" fmla="*/ 0 h 152"/>
              <a:gd name="T38" fmla="*/ 250 w 348"/>
              <a:gd name="T39" fmla="*/ 0 h 152"/>
              <a:gd name="T40" fmla="*/ 261 w 348"/>
              <a:gd name="T41" fmla="*/ 0 h 152"/>
              <a:gd name="T42" fmla="*/ 271 w 348"/>
              <a:gd name="T43" fmla="*/ 0 h 152"/>
              <a:gd name="T44" fmla="*/ 282 w 348"/>
              <a:gd name="T45" fmla="*/ 11 h 152"/>
              <a:gd name="T46" fmla="*/ 304 w 348"/>
              <a:gd name="T47" fmla="*/ 11 h 152"/>
              <a:gd name="T48" fmla="*/ 326 w 348"/>
              <a:gd name="T49" fmla="*/ 22 h 152"/>
              <a:gd name="T50" fmla="*/ 348 w 348"/>
              <a:gd name="T51" fmla="*/ 33 h 152"/>
              <a:gd name="T52" fmla="*/ 348 w 348"/>
              <a:gd name="T53" fmla="*/ 54 h 152"/>
              <a:gd name="T54" fmla="*/ 348 w 348"/>
              <a:gd name="T55" fmla="*/ 65 h 152"/>
              <a:gd name="T56" fmla="*/ 348 w 348"/>
              <a:gd name="T57" fmla="*/ 87 h 152"/>
              <a:gd name="T58" fmla="*/ 337 w 348"/>
              <a:gd name="T59" fmla="*/ 98 h 152"/>
              <a:gd name="T60" fmla="*/ 315 w 348"/>
              <a:gd name="T61" fmla="*/ 109 h 152"/>
              <a:gd name="T62" fmla="*/ 282 w 348"/>
              <a:gd name="T63" fmla="*/ 12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48" h="152">
                <a:moveTo>
                  <a:pt x="282" y="120"/>
                </a:moveTo>
                <a:lnTo>
                  <a:pt x="261" y="120"/>
                </a:lnTo>
                <a:lnTo>
                  <a:pt x="228" y="120"/>
                </a:lnTo>
                <a:lnTo>
                  <a:pt x="163" y="131"/>
                </a:lnTo>
                <a:lnTo>
                  <a:pt x="119" y="131"/>
                </a:lnTo>
                <a:lnTo>
                  <a:pt x="76" y="131"/>
                </a:lnTo>
                <a:lnTo>
                  <a:pt x="0" y="152"/>
                </a:lnTo>
                <a:lnTo>
                  <a:pt x="0" y="33"/>
                </a:lnTo>
                <a:lnTo>
                  <a:pt x="32" y="33"/>
                </a:lnTo>
                <a:lnTo>
                  <a:pt x="65" y="33"/>
                </a:lnTo>
                <a:lnTo>
                  <a:pt x="87" y="33"/>
                </a:lnTo>
                <a:lnTo>
                  <a:pt x="119" y="33"/>
                </a:lnTo>
                <a:lnTo>
                  <a:pt x="141" y="22"/>
                </a:lnTo>
                <a:lnTo>
                  <a:pt x="152" y="22"/>
                </a:lnTo>
                <a:lnTo>
                  <a:pt x="174" y="22"/>
                </a:lnTo>
                <a:lnTo>
                  <a:pt x="185" y="11"/>
                </a:lnTo>
                <a:lnTo>
                  <a:pt x="206" y="11"/>
                </a:lnTo>
                <a:lnTo>
                  <a:pt x="228" y="0"/>
                </a:lnTo>
                <a:lnTo>
                  <a:pt x="239" y="0"/>
                </a:lnTo>
                <a:lnTo>
                  <a:pt x="250" y="0"/>
                </a:lnTo>
                <a:lnTo>
                  <a:pt x="261" y="0"/>
                </a:lnTo>
                <a:lnTo>
                  <a:pt x="271" y="0"/>
                </a:lnTo>
                <a:lnTo>
                  <a:pt x="282" y="11"/>
                </a:lnTo>
                <a:lnTo>
                  <a:pt x="304" y="11"/>
                </a:lnTo>
                <a:lnTo>
                  <a:pt x="326" y="22"/>
                </a:lnTo>
                <a:lnTo>
                  <a:pt x="348" y="33"/>
                </a:lnTo>
                <a:lnTo>
                  <a:pt x="348" y="54"/>
                </a:lnTo>
                <a:lnTo>
                  <a:pt x="348" y="65"/>
                </a:lnTo>
                <a:lnTo>
                  <a:pt x="348" y="87"/>
                </a:lnTo>
                <a:lnTo>
                  <a:pt x="337" y="98"/>
                </a:lnTo>
                <a:lnTo>
                  <a:pt x="315" y="109"/>
                </a:lnTo>
                <a:lnTo>
                  <a:pt x="282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4" name="Freeform 72"/>
          <p:cNvSpPr>
            <a:spLocks noChangeArrowheads="1"/>
          </p:cNvSpPr>
          <p:nvPr/>
        </p:nvSpPr>
        <p:spPr bwMode="auto">
          <a:xfrm>
            <a:off x="6383338" y="2616200"/>
            <a:ext cx="111125" cy="752475"/>
          </a:xfrm>
          <a:custGeom>
            <a:avLst/>
            <a:gdLst>
              <a:gd name="T0" fmla="*/ 0 w 70"/>
              <a:gd name="T1" fmla="*/ 422 h 474"/>
              <a:gd name="T2" fmla="*/ 4 w 70"/>
              <a:gd name="T3" fmla="*/ 413 h 474"/>
              <a:gd name="T4" fmla="*/ 4 w 70"/>
              <a:gd name="T5" fmla="*/ 404 h 474"/>
              <a:gd name="T6" fmla="*/ 4 w 70"/>
              <a:gd name="T7" fmla="*/ 396 h 474"/>
              <a:gd name="T8" fmla="*/ 9 w 70"/>
              <a:gd name="T9" fmla="*/ 387 h 474"/>
              <a:gd name="T10" fmla="*/ 9 w 70"/>
              <a:gd name="T11" fmla="*/ 378 h 474"/>
              <a:gd name="T12" fmla="*/ 13 w 70"/>
              <a:gd name="T13" fmla="*/ 374 h 474"/>
              <a:gd name="T14" fmla="*/ 13 w 70"/>
              <a:gd name="T15" fmla="*/ 365 h 474"/>
              <a:gd name="T16" fmla="*/ 18 w 70"/>
              <a:gd name="T17" fmla="*/ 357 h 474"/>
              <a:gd name="T18" fmla="*/ 18 w 70"/>
              <a:gd name="T19" fmla="*/ 344 h 474"/>
              <a:gd name="T20" fmla="*/ 18 w 70"/>
              <a:gd name="T21" fmla="*/ 331 h 474"/>
              <a:gd name="T22" fmla="*/ 22 w 70"/>
              <a:gd name="T23" fmla="*/ 318 h 474"/>
              <a:gd name="T24" fmla="*/ 22 w 70"/>
              <a:gd name="T25" fmla="*/ 300 h 474"/>
              <a:gd name="T26" fmla="*/ 22 w 70"/>
              <a:gd name="T27" fmla="*/ 291 h 474"/>
              <a:gd name="T28" fmla="*/ 22 w 70"/>
              <a:gd name="T29" fmla="*/ 279 h 474"/>
              <a:gd name="T30" fmla="*/ 27 w 70"/>
              <a:gd name="T31" fmla="*/ 270 h 474"/>
              <a:gd name="T32" fmla="*/ 27 w 70"/>
              <a:gd name="T33" fmla="*/ 257 h 474"/>
              <a:gd name="T34" fmla="*/ 27 w 70"/>
              <a:gd name="T35" fmla="*/ 239 h 474"/>
              <a:gd name="T36" fmla="*/ 27 w 70"/>
              <a:gd name="T37" fmla="*/ 226 h 474"/>
              <a:gd name="T38" fmla="*/ 27 w 70"/>
              <a:gd name="T39" fmla="*/ 209 h 474"/>
              <a:gd name="T40" fmla="*/ 27 w 70"/>
              <a:gd name="T41" fmla="*/ 191 h 474"/>
              <a:gd name="T42" fmla="*/ 27 w 70"/>
              <a:gd name="T43" fmla="*/ 170 h 474"/>
              <a:gd name="T44" fmla="*/ 27 w 70"/>
              <a:gd name="T45" fmla="*/ 152 h 474"/>
              <a:gd name="T46" fmla="*/ 27 w 70"/>
              <a:gd name="T47" fmla="*/ 131 h 474"/>
              <a:gd name="T48" fmla="*/ 27 w 70"/>
              <a:gd name="T49" fmla="*/ 104 h 474"/>
              <a:gd name="T50" fmla="*/ 27 w 70"/>
              <a:gd name="T51" fmla="*/ 83 h 474"/>
              <a:gd name="T52" fmla="*/ 27 w 70"/>
              <a:gd name="T53" fmla="*/ 57 h 474"/>
              <a:gd name="T54" fmla="*/ 27 w 70"/>
              <a:gd name="T55" fmla="*/ 26 h 474"/>
              <a:gd name="T56" fmla="*/ 27 w 70"/>
              <a:gd name="T57" fmla="*/ 0 h 474"/>
              <a:gd name="T58" fmla="*/ 70 w 70"/>
              <a:gd name="T59" fmla="*/ 0 h 474"/>
              <a:gd name="T60" fmla="*/ 70 w 70"/>
              <a:gd name="T61" fmla="*/ 66 h 474"/>
              <a:gd name="T62" fmla="*/ 70 w 70"/>
              <a:gd name="T63" fmla="*/ 131 h 474"/>
              <a:gd name="T64" fmla="*/ 70 w 70"/>
              <a:gd name="T65" fmla="*/ 200 h 474"/>
              <a:gd name="T66" fmla="*/ 66 w 70"/>
              <a:gd name="T67" fmla="*/ 270 h 474"/>
              <a:gd name="T68" fmla="*/ 66 w 70"/>
              <a:gd name="T69" fmla="*/ 287 h 474"/>
              <a:gd name="T70" fmla="*/ 66 w 70"/>
              <a:gd name="T71" fmla="*/ 300 h 474"/>
              <a:gd name="T72" fmla="*/ 66 w 70"/>
              <a:gd name="T73" fmla="*/ 318 h 474"/>
              <a:gd name="T74" fmla="*/ 66 w 70"/>
              <a:gd name="T75" fmla="*/ 331 h 474"/>
              <a:gd name="T76" fmla="*/ 66 w 70"/>
              <a:gd name="T77" fmla="*/ 357 h 474"/>
              <a:gd name="T78" fmla="*/ 62 w 70"/>
              <a:gd name="T79" fmla="*/ 383 h 474"/>
              <a:gd name="T80" fmla="*/ 62 w 70"/>
              <a:gd name="T81" fmla="*/ 400 h 474"/>
              <a:gd name="T82" fmla="*/ 62 w 70"/>
              <a:gd name="T83" fmla="*/ 418 h 474"/>
              <a:gd name="T84" fmla="*/ 62 w 70"/>
              <a:gd name="T85" fmla="*/ 431 h 474"/>
              <a:gd name="T86" fmla="*/ 57 w 70"/>
              <a:gd name="T87" fmla="*/ 439 h 474"/>
              <a:gd name="T88" fmla="*/ 57 w 70"/>
              <a:gd name="T89" fmla="*/ 448 h 474"/>
              <a:gd name="T90" fmla="*/ 57 w 70"/>
              <a:gd name="T91" fmla="*/ 457 h 474"/>
              <a:gd name="T92" fmla="*/ 53 w 70"/>
              <a:gd name="T93" fmla="*/ 461 h 474"/>
              <a:gd name="T94" fmla="*/ 53 w 70"/>
              <a:gd name="T95" fmla="*/ 466 h 474"/>
              <a:gd name="T96" fmla="*/ 48 w 70"/>
              <a:gd name="T97" fmla="*/ 470 h 474"/>
              <a:gd name="T98" fmla="*/ 48 w 70"/>
              <a:gd name="T99" fmla="*/ 474 h 474"/>
              <a:gd name="T100" fmla="*/ 44 w 70"/>
              <a:gd name="T101" fmla="*/ 474 h 474"/>
              <a:gd name="T102" fmla="*/ 39 w 70"/>
              <a:gd name="T103" fmla="*/ 470 h 474"/>
              <a:gd name="T104" fmla="*/ 35 w 70"/>
              <a:gd name="T105" fmla="*/ 470 h 474"/>
              <a:gd name="T106" fmla="*/ 27 w 70"/>
              <a:gd name="T107" fmla="*/ 466 h 474"/>
              <a:gd name="T108" fmla="*/ 18 w 70"/>
              <a:gd name="T109" fmla="*/ 461 h 474"/>
              <a:gd name="T110" fmla="*/ 9 w 70"/>
              <a:gd name="T111" fmla="*/ 448 h 474"/>
              <a:gd name="T112" fmla="*/ 4 w 70"/>
              <a:gd name="T113" fmla="*/ 439 h 474"/>
              <a:gd name="T114" fmla="*/ 0 w 70"/>
              <a:gd name="T115" fmla="*/ 431 h 474"/>
              <a:gd name="T116" fmla="*/ 0 w 70"/>
              <a:gd name="T117" fmla="*/ 42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474">
                <a:moveTo>
                  <a:pt x="0" y="422"/>
                </a:moveTo>
                <a:lnTo>
                  <a:pt x="4" y="413"/>
                </a:lnTo>
                <a:lnTo>
                  <a:pt x="4" y="404"/>
                </a:lnTo>
                <a:lnTo>
                  <a:pt x="4" y="396"/>
                </a:lnTo>
                <a:lnTo>
                  <a:pt x="9" y="387"/>
                </a:lnTo>
                <a:lnTo>
                  <a:pt x="9" y="378"/>
                </a:lnTo>
                <a:lnTo>
                  <a:pt x="13" y="374"/>
                </a:lnTo>
                <a:lnTo>
                  <a:pt x="13" y="365"/>
                </a:lnTo>
                <a:lnTo>
                  <a:pt x="18" y="357"/>
                </a:lnTo>
                <a:lnTo>
                  <a:pt x="18" y="344"/>
                </a:lnTo>
                <a:lnTo>
                  <a:pt x="18" y="331"/>
                </a:lnTo>
                <a:lnTo>
                  <a:pt x="22" y="318"/>
                </a:lnTo>
                <a:lnTo>
                  <a:pt x="22" y="300"/>
                </a:lnTo>
                <a:lnTo>
                  <a:pt x="22" y="291"/>
                </a:lnTo>
                <a:lnTo>
                  <a:pt x="22" y="279"/>
                </a:lnTo>
                <a:lnTo>
                  <a:pt x="27" y="270"/>
                </a:lnTo>
                <a:lnTo>
                  <a:pt x="27" y="257"/>
                </a:lnTo>
                <a:lnTo>
                  <a:pt x="27" y="239"/>
                </a:lnTo>
                <a:lnTo>
                  <a:pt x="27" y="226"/>
                </a:lnTo>
                <a:lnTo>
                  <a:pt x="27" y="209"/>
                </a:lnTo>
                <a:lnTo>
                  <a:pt x="27" y="191"/>
                </a:lnTo>
                <a:lnTo>
                  <a:pt x="27" y="170"/>
                </a:lnTo>
                <a:lnTo>
                  <a:pt x="27" y="152"/>
                </a:lnTo>
                <a:lnTo>
                  <a:pt x="27" y="131"/>
                </a:lnTo>
                <a:lnTo>
                  <a:pt x="27" y="104"/>
                </a:lnTo>
                <a:lnTo>
                  <a:pt x="27" y="83"/>
                </a:lnTo>
                <a:lnTo>
                  <a:pt x="27" y="57"/>
                </a:lnTo>
                <a:lnTo>
                  <a:pt x="27" y="26"/>
                </a:lnTo>
                <a:lnTo>
                  <a:pt x="27" y="0"/>
                </a:lnTo>
                <a:lnTo>
                  <a:pt x="70" y="0"/>
                </a:lnTo>
                <a:lnTo>
                  <a:pt x="70" y="66"/>
                </a:lnTo>
                <a:lnTo>
                  <a:pt x="70" y="131"/>
                </a:lnTo>
                <a:lnTo>
                  <a:pt x="70" y="200"/>
                </a:lnTo>
                <a:lnTo>
                  <a:pt x="66" y="270"/>
                </a:lnTo>
                <a:lnTo>
                  <a:pt x="66" y="287"/>
                </a:lnTo>
                <a:lnTo>
                  <a:pt x="66" y="300"/>
                </a:lnTo>
                <a:lnTo>
                  <a:pt x="66" y="318"/>
                </a:lnTo>
                <a:lnTo>
                  <a:pt x="66" y="331"/>
                </a:lnTo>
                <a:lnTo>
                  <a:pt x="66" y="357"/>
                </a:lnTo>
                <a:lnTo>
                  <a:pt x="62" y="383"/>
                </a:lnTo>
                <a:lnTo>
                  <a:pt x="62" y="400"/>
                </a:lnTo>
                <a:lnTo>
                  <a:pt x="62" y="418"/>
                </a:lnTo>
                <a:lnTo>
                  <a:pt x="62" y="431"/>
                </a:lnTo>
                <a:lnTo>
                  <a:pt x="57" y="439"/>
                </a:lnTo>
                <a:lnTo>
                  <a:pt x="57" y="448"/>
                </a:lnTo>
                <a:lnTo>
                  <a:pt x="57" y="457"/>
                </a:lnTo>
                <a:lnTo>
                  <a:pt x="53" y="461"/>
                </a:lnTo>
                <a:lnTo>
                  <a:pt x="53" y="466"/>
                </a:lnTo>
                <a:lnTo>
                  <a:pt x="48" y="470"/>
                </a:lnTo>
                <a:lnTo>
                  <a:pt x="48" y="474"/>
                </a:lnTo>
                <a:lnTo>
                  <a:pt x="44" y="474"/>
                </a:lnTo>
                <a:lnTo>
                  <a:pt x="39" y="470"/>
                </a:lnTo>
                <a:lnTo>
                  <a:pt x="35" y="470"/>
                </a:lnTo>
                <a:lnTo>
                  <a:pt x="27" y="466"/>
                </a:lnTo>
                <a:lnTo>
                  <a:pt x="18" y="461"/>
                </a:lnTo>
                <a:lnTo>
                  <a:pt x="9" y="448"/>
                </a:lnTo>
                <a:lnTo>
                  <a:pt x="4" y="439"/>
                </a:lnTo>
                <a:lnTo>
                  <a:pt x="0" y="431"/>
                </a:lnTo>
                <a:lnTo>
                  <a:pt x="0" y="422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8" name="Freeform 76"/>
          <p:cNvSpPr>
            <a:spLocks noChangeArrowheads="1"/>
          </p:cNvSpPr>
          <p:nvPr/>
        </p:nvSpPr>
        <p:spPr bwMode="auto">
          <a:xfrm>
            <a:off x="6942138" y="2346325"/>
            <a:ext cx="373062" cy="1036638"/>
          </a:xfrm>
          <a:custGeom>
            <a:avLst/>
            <a:gdLst>
              <a:gd name="T0" fmla="*/ 370 w 587"/>
              <a:gd name="T1" fmla="*/ 1251 h 1632"/>
              <a:gd name="T2" fmla="*/ 391 w 587"/>
              <a:gd name="T3" fmla="*/ 1175 h 1632"/>
              <a:gd name="T4" fmla="*/ 402 w 587"/>
              <a:gd name="T5" fmla="*/ 1034 h 1632"/>
              <a:gd name="T6" fmla="*/ 402 w 587"/>
              <a:gd name="T7" fmla="*/ 860 h 1632"/>
              <a:gd name="T8" fmla="*/ 402 w 587"/>
              <a:gd name="T9" fmla="*/ 653 h 1632"/>
              <a:gd name="T10" fmla="*/ 391 w 587"/>
              <a:gd name="T11" fmla="*/ 435 h 1632"/>
              <a:gd name="T12" fmla="*/ 380 w 587"/>
              <a:gd name="T13" fmla="*/ 261 h 1632"/>
              <a:gd name="T14" fmla="*/ 359 w 587"/>
              <a:gd name="T15" fmla="*/ 174 h 1632"/>
              <a:gd name="T16" fmla="*/ 337 w 587"/>
              <a:gd name="T17" fmla="*/ 152 h 1632"/>
              <a:gd name="T18" fmla="*/ 283 w 587"/>
              <a:gd name="T19" fmla="*/ 152 h 1632"/>
              <a:gd name="T20" fmla="*/ 141 w 587"/>
              <a:gd name="T21" fmla="*/ 163 h 1632"/>
              <a:gd name="T22" fmla="*/ 0 w 587"/>
              <a:gd name="T23" fmla="*/ 98 h 1632"/>
              <a:gd name="T24" fmla="*/ 185 w 587"/>
              <a:gd name="T25" fmla="*/ 65 h 1632"/>
              <a:gd name="T26" fmla="*/ 293 w 587"/>
              <a:gd name="T27" fmla="*/ 43 h 1632"/>
              <a:gd name="T28" fmla="*/ 359 w 587"/>
              <a:gd name="T29" fmla="*/ 0 h 1632"/>
              <a:gd name="T30" fmla="*/ 402 w 587"/>
              <a:gd name="T31" fmla="*/ 11 h 1632"/>
              <a:gd name="T32" fmla="*/ 457 w 587"/>
              <a:gd name="T33" fmla="*/ 33 h 1632"/>
              <a:gd name="T34" fmla="*/ 533 w 587"/>
              <a:gd name="T35" fmla="*/ 87 h 1632"/>
              <a:gd name="T36" fmla="*/ 576 w 587"/>
              <a:gd name="T37" fmla="*/ 130 h 1632"/>
              <a:gd name="T38" fmla="*/ 587 w 587"/>
              <a:gd name="T39" fmla="*/ 163 h 1632"/>
              <a:gd name="T40" fmla="*/ 554 w 587"/>
              <a:gd name="T41" fmla="*/ 207 h 1632"/>
              <a:gd name="T42" fmla="*/ 543 w 587"/>
              <a:gd name="T43" fmla="*/ 239 h 1632"/>
              <a:gd name="T44" fmla="*/ 533 w 587"/>
              <a:gd name="T45" fmla="*/ 294 h 1632"/>
              <a:gd name="T46" fmla="*/ 533 w 587"/>
              <a:gd name="T47" fmla="*/ 381 h 1632"/>
              <a:gd name="T48" fmla="*/ 533 w 587"/>
              <a:gd name="T49" fmla="*/ 500 h 1632"/>
              <a:gd name="T50" fmla="*/ 533 w 587"/>
              <a:gd name="T51" fmla="*/ 653 h 1632"/>
              <a:gd name="T52" fmla="*/ 533 w 587"/>
              <a:gd name="T53" fmla="*/ 816 h 1632"/>
              <a:gd name="T54" fmla="*/ 543 w 587"/>
              <a:gd name="T55" fmla="*/ 958 h 1632"/>
              <a:gd name="T56" fmla="*/ 543 w 587"/>
              <a:gd name="T57" fmla="*/ 1088 h 1632"/>
              <a:gd name="T58" fmla="*/ 543 w 587"/>
              <a:gd name="T59" fmla="*/ 1175 h 1632"/>
              <a:gd name="T60" fmla="*/ 554 w 587"/>
              <a:gd name="T61" fmla="*/ 1251 h 1632"/>
              <a:gd name="T62" fmla="*/ 554 w 587"/>
              <a:gd name="T63" fmla="*/ 1349 h 1632"/>
              <a:gd name="T64" fmla="*/ 511 w 587"/>
              <a:gd name="T65" fmla="*/ 1513 h 1632"/>
              <a:gd name="T66" fmla="*/ 478 w 587"/>
              <a:gd name="T67" fmla="*/ 1578 h 1632"/>
              <a:gd name="T68" fmla="*/ 446 w 587"/>
              <a:gd name="T69" fmla="*/ 1621 h 1632"/>
              <a:gd name="T70" fmla="*/ 402 w 587"/>
              <a:gd name="T71" fmla="*/ 1610 h 1632"/>
              <a:gd name="T72" fmla="*/ 380 w 587"/>
              <a:gd name="T73" fmla="*/ 1534 h 1632"/>
              <a:gd name="T74" fmla="*/ 337 w 587"/>
              <a:gd name="T75" fmla="*/ 1469 h 1632"/>
              <a:gd name="T76" fmla="*/ 272 w 587"/>
              <a:gd name="T77" fmla="*/ 1393 h 1632"/>
              <a:gd name="T78" fmla="*/ 196 w 587"/>
              <a:gd name="T79" fmla="*/ 1317 h 1632"/>
              <a:gd name="T80" fmla="*/ 141 w 587"/>
              <a:gd name="T81" fmla="*/ 1262 h 1632"/>
              <a:gd name="T82" fmla="*/ 120 w 587"/>
              <a:gd name="T83" fmla="*/ 1230 h 1632"/>
              <a:gd name="T84" fmla="*/ 163 w 587"/>
              <a:gd name="T85" fmla="*/ 1230 h 1632"/>
              <a:gd name="T86" fmla="*/ 228 w 587"/>
              <a:gd name="T87" fmla="*/ 1251 h 1632"/>
              <a:gd name="T88" fmla="*/ 304 w 587"/>
              <a:gd name="T89" fmla="*/ 1273 h 1632"/>
              <a:gd name="T90" fmla="*/ 348 w 587"/>
              <a:gd name="T91" fmla="*/ 1284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7" h="1632">
                <a:moveTo>
                  <a:pt x="370" y="1273"/>
                </a:moveTo>
                <a:lnTo>
                  <a:pt x="370" y="1273"/>
                </a:lnTo>
                <a:lnTo>
                  <a:pt x="370" y="1251"/>
                </a:lnTo>
                <a:lnTo>
                  <a:pt x="380" y="1230"/>
                </a:lnTo>
                <a:lnTo>
                  <a:pt x="380" y="1208"/>
                </a:lnTo>
                <a:lnTo>
                  <a:pt x="391" y="1175"/>
                </a:lnTo>
                <a:lnTo>
                  <a:pt x="391" y="1132"/>
                </a:lnTo>
                <a:lnTo>
                  <a:pt x="391" y="1088"/>
                </a:lnTo>
                <a:lnTo>
                  <a:pt x="402" y="1034"/>
                </a:lnTo>
                <a:lnTo>
                  <a:pt x="402" y="979"/>
                </a:lnTo>
                <a:lnTo>
                  <a:pt x="402" y="925"/>
                </a:lnTo>
                <a:lnTo>
                  <a:pt x="402" y="860"/>
                </a:lnTo>
                <a:lnTo>
                  <a:pt x="402" y="794"/>
                </a:lnTo>
                <a:lnTo>
                  <a:pt x="402" y="729"/>
                </a:lnTo>
                <a:lnTo>
                  <a:pt x="402" y="653"/>
                </a:lnTo>
                <a:lnTo>
                  <a:pt x="402" y="577"/>
                </a:lnTo>
                <a:lnTo>
                  <a:pt x="402" y="500"/>
                </a:lnTo>
                <a:lnTo>
                  <a:pt x="391" y="435"/>
                </a:lnTo>
                <a:lnTo>
                  <a:pt x="391" y="370"/>
                </a:lnTo>
                <a:lnTo>
                  <a:pt x="380" y="315"/>
                </a:lnTo>
                <a:lnTo>
                  <a:pt x="380" y="261"/>
                </a:lnTo>
                <a:lnTo>
                  <a:pt x="380" y="228"/>
                </a:lnTo>
                <a:lnTo>
                  <a:pt x="370" y="196"/>
                </a:lnTo>
                <a:lnTo>
                  <a:pt x="359" y="174"/>
                </a:lnTo>
                <a:lnTo>
                  <a:pt x="359" y="163"/>
                </a:lnTo>
                <a:lnTo>
                  <a:pt x="348" y="152"/>
                </a:lnTo>
                <a:lnTo>
                  <a:pt x="337" y="152"/>
                </a:lnTo>
                <a:lnTo>
                  <a:pt x="326" y="152"/>
                </a:lnTo>
                <a:lnTo>
                  <a:pt x="315" y="152"/>
                </a:lnTo>
                <a:lnTo>
                  <a:pt x="283" y="152"/>
                </a:lnTo>
                <a:lnTo>
                  <a:pt x="250" y="152"/>
                </a:lnTo>
                <a:lnTo>
                  <a:pt x="196" y="152"/>
                </a:lnTo>
                <a:lnTo>
                  <a:pt x="141" y="163"/>
                </a:lnTo>
                <a:lnTo>
                  <a:pt x="76" y="174"/>
                </a:lnTo>
                <a:lnTo>
                  <a:pt x="0" y="185"/>
                </a:lnTo>
                <a:lnTo>
                  <a:pt x="0" y="98"/>
                </a:lnTo>
                <a:lnTo>
                  <a:pt x="43" y="87"/>
                </a:lnTo>
                <a:lnTo>
                  <a:pt x="87" y="87"/>
                </a:lnTo>
                <a:lnTo>
                  <a:pt x="185" y="65"/>
                </a:lnTo>
                <a:lnTo>
                  <a:pt x="228" y="65"/>
                </a:lnTo>
                <a:lnTo>
                  <a:pt x="261" y="54"/>
                </a:lnTo>
                <a:lnTo>
                  <a:pt x="293" y="43"/>
                </a:lnTo>
                <a:lnTo>
                  <a:pt x="315" y="22"/>
                </a:lnTo>
                <a:lnTo>
                  <a:pt x="348" y="11"/>
                </a:lnTo>
                <a:lnTo>
                  <a:pt x="359" y="0"/>
                </a:lnTo>
                <a:lnTo>
                  <a:pt x="380" y="0"/>
                </a:lnTo>
                <a:lnTo>
                  <a:pt x="391" y="11"/>
                </a:lnTo>
                <a:lnTo>
                  <a:pt x="402" y="11"/>
                </a:lnTo>
                <a:lnTo>
                  <a:pt x="413" y="22"/>
                </a:lnTo>
                <a:lnTo>
                  <a:pt x="435" y="22"/>
                </a:lnTo>
                <a:lnTo>
                  <a:pt x="457" y="33"/>
                </a:lnTo>
                <a:lnTo>
                  <a:pt x="478" y="43"/>
                </a:lnTo>
                <a:lnTo>
                  <a:pt x="500" y="54"/>
                </a:lnTo>
                <a:lnTo>
                  <a:pt x="533" y="87"/>
                </a:lnTo>
                <a:lnTo>
                  <a:pt x="554" y="109"/>
                </a:lnTo>
                <a:lnTo>
                  <a:pt x="565" y="120"/>
                </a:lnTo>
                <a:lnTo>
                  <a:pt x="576" y="130"/>
                </a:lnTo>
                <a:lnTo>
                  <a:pt x="587" y="141"/>
                </a:lnTo>
                <a:lnTo>
                  <a:pt x="587" y="152"/>
                </a:lnTo>
                <a:lnTo>
                  <a:pt x="587" y="163"/>
                </a:lnTo>
                <a:lnTo>
                  <a:pt x="576" y="174"/>
                </a:lnTo>
                <a:lnTo>
                  <a:pt x="565" y="185"/>
                </a:lnTo>
                <a:lnTo>
                  <a:pt x="554" y="207"/>
                </a:lnTo>
                <a:lnTo>
                  <a:pt x="554" y="218"/>
                </a:lnTo>
                <a:lnTo>
                  <a:pt x="543" y="218"/>
                </a:lnTo>
                <a:lnTo>
                  <a:pt x="543" y="239"/>
                </a:lnTo>
                <a:lnTo>
                  <a:pt x="543" y="250"/>
                </a:lnTo>
                <a:lnTo>
                  <a:pt x="533" y="272"/>
                </a:lnTo>
                <a:lnTo>
                  <a:pt x="533" y="294"/>
                </a:lnTo>
                <a:lnTo>
                  <a:pt x="533" y="315"/>
                </a:lnTo>
                <a:lnTo>
                  <a:pt x="533" y="348"/>
                </a:lnTo>
                <a:lnTo>
                  <a:pt x="533" y="381"/>
                </a:lnTo>
                <a:lnTo>
                  <a:pt x="533" y="424"/>
                </a:lnTo>
                <a:lnTo>
                  <a:pt x="533" y="457"/>
                </a:lnTo>
                <a:lnTo>
                  <a:pt x="533" y="500"/>
                </a:lnTo>
                <a:lnTo>
                  <a:pt x="533" y="544"/>
                </a:lnTo>
                <a:lnTo>
                  <a:pt x="533" y="598"/>
                </a:lnTo>
                <a:lnTo>
                  <a:pt x="533" y="653"/>
                </a:lnTo>
                <a:lnTo>
                  <a:pt x="533" y="707"/>
                </a:lnTo>
                <a:lnTo>
                  <a:pt x="533" y="762"/>
                </a:lnTo>
                <a:lnTo>
                  <a:pt x="533" y="816"/>
                </a:lnTo>
                <a:lnTo>
                  <a:pt x="533" y="870"/>
                </a:lnTo>
                <a:lnTo>
                  <a:pt x="543" y="914"/>
                </a:lnTo>
                <a:lnTo>
                  <a:pt x="543" y="958"/>
                </a:lnTo>
                <a:lnTo>
                  <a:pt x="543" y="1001"/>
                </a:lnTo>
                <a:lnTo>
                  <a:pt x="543" y="1045"/>
                </a:lnTo>
                <a:lnTo>
                  <a:pt x="543" y="1088"/>
                </a:lnTo>
                <a:lnTo>
                  <a:pt x="543" y="1121"/>
                </a:lnTo>
                <a:lnTo>
                  <a:pt x="543" y="1153"/>
                </a:lnTo>
                <a:lnTo>
                  <a:pt x="543" y="1175"/>
                </a:lnTo>
                <a:lnTo>
                  <a:pt x="543" y="1208"/>
                </a:lnTo>
                <a:lnTo>
                  <a:pt x="554" y="1230"/>
                </a:lnTo>
                <a:lnTo>
                  <a:pt x="554" y="1251"/>
                </a:lnTo>
                <a:lnTo>
                  <a:pt x="554" y="1273"/>
                </a:lnTo>
                <a:lnTo>
                  <a:pt x="554" y="1284"/>
                </a:lnTo>
                <a:lnTo>
                  <a:pt x="554" y="1349"/>
                </a:lnTo>
                <a:lnTo>
                  <a:pt x="543" y="1404"/>
                </a:lnTo>
                <a:lnTo>
                  <a:pt x="533" y="1458"/>
                </a:lnTo>
                <a:lnTo>
                  <a:pt x="511" y="1513"/>
                </a:lnTo>
                <a:lnTo>
                  <a:pt x="500" y="1534"/>
                </a:lnTo>
                <a:lnTo>
                  <a:pt x="489" y="1556"/>
                </a:lnTo>
                <a:lnTo>
                  <a:pt x="478" y="1578"/>
                </a:lnTo>
                <a:lnTo>
                  <a:pt x="467" y="1589"/>
                </a:lnTo>
                <a:lnTo>
                  <a:pt x="457" y="1610"/>
                </a:lnTo>
                <a:lnTo>
                  <a:pt x="446" y="1621"/>
                </a:lnTo>
                <a:lnTo>
                  <a:pt x="435" y="1632"/>
                </a:lnTo>
                <a:lnTo>
                  <a:pt x="413" y="1621"/>
                </a:lnTo>
                <a:lnTo>
                  <a:pt x="402" y="1610"/>
                </a:lnTo>
                <a:lnTo>
                  <a:pt x="391" y="1589"/>
                </a:lnTo>
                <a:lnTo>
                  <a:pt x="391" y="1556"/>
                </a:lnTo>
                <a:lnTo>
                  <a:pt x="380" y="1534"/>
                </a:lnTo>
                <a:lnTo>
                  <a:pt x="370" y="1523"/>
                </a:lnTo>
                <a:lnTo>
                  <a:pt x="359" y="1491"/>
                </a:lnTo>
                <a:lnTo>
                  <a:pt x="337" y="1469"/>
                </a:lnTo>
                <a:lnTo>
                  <a:pt x="315" y="1447"/>
                </a:lnTo>
                <a:lnTo>
                  <a:pt x="293" y="1425"/>
                </a:lnTo>
                <a:lnTo>
                  <a:pt x="272" y="1393"/>
                </a:lnTo>
                <a:lnTo>
                  <a:pt x="239" y="1371"/>
                </a:lnTo>
                <a:lnTo>
                  <a:pt x="217" y="1338"/>
                </a:lnTo>
                <a:lnTo>
                  <a:pt x="196" y="1317"/>
                </a:lnTo>
                <a:lnTo>
                  <a:pt x="174" y="1295"/>
                </a:lnTo>
                <a:lnTo>
                  <a:pt x="152" y="1273"/>
                </a:lnTo>
                <a:lnTo>
                  <a:pt x="141" y="1262"/>
                </a:lnTo>
                <a:lnTo>
                  <a:pt x="130" y="1240"/>
                </a:lnTo>
                <a:lnTo>
                  <a:pt x="120" y="1240"/>
                </a:lnTo>
                <a:lnTo>
                  <a:pt x="120" y="1230"/>
                </a:lnTo>
                <a:lnTo>
                  <a:pt x="130" y="1230"/>
                </a:lnTo>
                <a:lnTo>
                  <a:pt x="141" y="1230"/>
                </a:lnTo>
                <a:lnTo>
                  <a:pt x="163" y="1230"/>
                </a:lnTo>
                <a:lnTo>
                  <a:pt x="185" y="1240"/>
                </a:lnTo>
                <a:lnTo>
                  <a:pt x="206" y="1240"/>
                </a:lnTo>
                <a:lnTo>
                  <a:pt x="228" y="1251"/>
                </a:lnTo>
                <a:lnTo>
                  <a:pt x="261" y="1262"/>
                </a:lnTo>
                <a:lnTo>
                  <a:pt x="283" y="1273"/>
                </a:lnTo>
                <a:lnTo>
                  <a:pt x="304" y="1273"/>
                </a:lnTo>
                <a:lnTo>
                  <a:pt x="326" y="1273"/>
                </a:lnTo>
                <a:lnTo>
                  <a:pt x="337" y="1284"/>
                </a:lnTo>
                <a:lnTo>
                  <a:pt x="348" y="1284"/>
                </a:lnTo>
                <a:lnTo>
                  <a:pt x="359" y="1284"/>
                </a:lnTo>
                <a:lnTo>
                  <a:pt x="370" y="127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9" name="TextBox 2"/>
          <p:cNvSpPr txBox="1">
            <a:spLocks noChangeArrowheads="1"/>
          </p:cNvSpPr>
          <p:nvPr/>
        </p:nvSpPr>
        <p:spPr bwMode="auto">
          <a:xfrm>
            <a:off x="604838" y="1752600"/>
            <a:ext cx="20431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霸</a:t>
            </a:r>
            <a:r>
              <a:rPr lang="zh-CN" altLang="en-US" sz="6000">
                <a:latin typeface="楷体" pitchFamily="49" charset="-122"/>
                <a:ea typeface="楷体" pitchFamily="49" charset="-122"/>
              </a:rPr>
              <a:t>气</a:t>
            </a:r>
            <a:endParaRPr lang="zh-CN" altLang="en-US" sz="60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笔画多、要写紧凑，上边雨字要扁宽，革字的上下两横都稍向上提。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2635250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霸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687638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bà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61975" y="2990850"/>
            <a:ext cx="2339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上下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61975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恶霸   横行霸道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61975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小明获得百米冠军后显出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一幅霸气十足的样子。 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61975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B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雨</a:t>
            </a:r>
          </a:p>
        </p:txBody>
      </p:sp>
      <p:grpSp>
        <p:nvGrpSpPr>
          <p:cNvPr id="39977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42" name="圆角矩形 41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43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41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10" name="Freeform 30"/>
          <p:cNvSpPr>
            <a:spLocks noChangeArrowheads="1"/>
          </p:cNvSpPr>
          <p:nvPr/>
        </p:nvSpPr>
        <p:spPr bwMode="auto">
          <a:xfrm>
            <a:off x="6700838" y="1636713"/>
            <a:ext cx="207962" cy="166687"/>
          </a:xfrm>
          <a:custGeom>
            <a:avLst/>
            <a:gdLst>
              <a:gd name="T0" fmla="*/ 327 w 327"/>
              <a:gd name="T1" fmla="*/ 185 h 261"/>
              <a:gd name="T2" fmla="*/ 327 w 327"/>
              <a:gd name="T3" fmla="*/ 196 h 261"/>
              <a:gd name="T4" fmla="*/ 316 w 327"/>
              <a:gd name="T5" fmla="*/ 218 h 261"/>
              <a:gd name="T6" fmla="*/ 316 w 327"/>
              <a:gd name="T7" fmla="*/ 228 h 261"/>
              <a:gd name="T8" fmla="*/ 316 w 327"/>
              <a:gd name="T9" fmla="*/ 239 h 261"/>
              <a:gd name="T10" fmla="*/ 305 w 327"/>
              <a:gd name="T11" fmla="*/ 250 h 261"/>
              <a:gd name="T12" fmla="*/ 294 w 327"/>
              <a:gd name="T13" fmla="*/ 261 h 261"/>
              <a:gd name="T14" fmla="*/ 283 w 327"/>
              <a:gd name="T15" fmla="*/ 261 h 261"/>
              <a:gd name="T16" fmla="*/ 272 w 327"/>
              <a:gd name="T17" fmla="*/ 250 h 261"/>
              <a:gd name="T18" fmla="*/ 261 w 327"/>
              <a:gd name="T19" fmla="*/ 239 h 261"/>
              <a:gd name="T20" fmla="*/ 240 w 327"/>
              <a:gd name="T21" fmla="*/ 228 h 261"/>
              <a:gd name="T22" fmla="*/ 218 w 327"/>
              <a:gd name="T23" fmla="*/ 218 h 261"/>
              <a:gd name="T24" fmla="*/ 185 w 327"/>
              <a:gd name="T25" fmla="*/ 196 h 261"/>
              <a:gd name="T26" fmla="*/ 163 w 327"/>
              <a:gd name="T27" fmla="*/ 174 h 261"/>
              <a:gd name="T28" fmla="*/ 131 w 327"/>
              <a:gd name="T29" fmla="*/ 152 h 261"/>
              <a:gd name="T30" fmla="*/ 98 w 327"/>
              <a:gd name="T31" fmla="*/ 120 h 261"/>
              <a:gd name="T32" fmla="*/ 76 w 327"/>
              <a:gd name="T33" fmla="*/ 98 h 261"/>
              <a:gd name="T34" fmla="*/ 55 w 327"/>
              <a:gd name="T35" fmla="*/ 87 h 261"/>
              <a:gd name="T36" fmla="*/ 33 w 327"/>
              <a:gd name="T37" fmla="*/ 65 h 261"/>
              <a:gd name="T38" fmla="*/ 22 w 327"/>
              <a:gd name="T39" fmla="*/ 54 h 261"/>
              <a:gd name="T40" fmla="*/ 11 w 327"/>
              <a:gd name="T41" fmla="*/ 33 h 261"/>
              <a:gd name="T42" fmla="*/ 0 w 327"/>
              <a:gd name="T43" fmla="*/ 22 h 261"/>
              <a:gd name="T44" fmla="*/ 0 w 327"/>
              <a:gd name="T45" fmla="*/ 11 h 261"/>
              <a:gd name="T46" fmla="*/ 11 w 327"/>
              <a:gd name="T47" fmla="*/ 0 h 261"/>
              <a:gd name="T48" fmla="*/ 22 w 327"/>
              <a:gd name="T49" fmla="*/ 0 h 261"/>
              <a:gd name="T50" fmla="*/ 44 w 327"/>
              <a:gd name="T51" fmla="*/ 0 h 261"/>
              <a:gd name="T52" fmla="*/ 66 w 327"/>
              <a:gd name="T53" fmla="*/ 0 h 261"/>
              <a:gd name="T54" fmla="*/ 87 w 327"/>
              <a:gd name="T55" fmla="*/ 0 h 261"/>
              <a:gd name="T56" fmla="*/ 120 w 327"/>
              <a:gd name="T57" fmla="*/ 0 h 261"/>
              <a:gd name="T58" fmla="*/ 153 w 327"/>
              <a:gd name="T59" fmla="*/ 0 h 261"/>
              <a:gd name="T60" fmla="*/ 185 w 327"/>
              <a:gd name="T61" fmla="*/ 0 h 261"/>
              <a:gd name="T62" fmla="*/ 207 w 327"/>
              <a:gd name="T63" fmla="*/ 0 h 261"/>
              <a:gd name="T64" fmla="*/ 229 w 327"/>
              <a:gd name="T65" fmla="*/ 11 h 261"/>
              <a:gd name="T66" fmla="*/ 250 w 327"/>
              <a:gd name="T67" fmla="*/ 22 h 261"/>
              <a:gd name="T68" fmla="*/ 261 w 327"/>
              <a:gd name="T69" fmla="*/ 22 h 261"/>
              <a:gd name="T70" fmla="*/ 283 w 327"/>
              <a:gd name="T71" fmla="*/ 33 h 261"/>
              <a:gd name="T72" fmla="*/ 294 w 327"/>
              <a:gd name="T73" fmla="*/ 54 h 261"/>
              <a:gd name="T74" fmla="*/ 316 w 327"/>
              <a:gd name="T75" fmla="*/ 76 h 261"/>
              <a:gd name="T76" fmla="*/ 327 w 327"/>
              <a:gd name="T77" fmla="*/ 109 h 261"/>
              <a:gd name="T78" fmla="*/ 327 w 327"/>
              <a:gd name="T79" fmla="*/ 141 h 261"/>
              <a:gd name="T80" fmla="*/ 327 w 327"/>
              <a:gd name="T81" fmla="*/ 18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7" h="261">
                <a:moveTo>
                  <a:pt x="327" y="185"/>
                </a:moveTo>
                <a:lnTo>
                  <a:pt x="327" y="196"/>
                </a:lnTo>
                <a:lnTo>
                  <a:pt x="316" y="218"/>
                </a:lnTo>
                <a:lnTo>
                  <a:pt x="316" y="228"/>
                </a:lnTo>
                <a:lnTo>
                  <a:pt x="316" y="239"/>
                </a:lnTo>
                <a:lnTo>
                  <a:pt x="305" y="250"/>
                </a:lnTo>
                <a:lnTo>
                  <a:pt x="294" y="261"/>
                </a:lnTo>
                <a:lnTo>
                  <a:pt x="283" y="261"/>
                </a:lnTo>
                <a:lnTo>
                  <a:pt x="272" y="250"/>
                </a:lnTo>
                <a:lnTo>
                  <a:pt x="261" y="239"/>
                </a:lnTo>
                <a:lnTo>
                  <a:pt x="240" y="228"/>
                </a:lnTo>
                <a:lnTo>
                  <a:pt x="218" y="218"/>
                </a:lnTo>
                <a:lnTo>
                  <a:pt x="185" y="196"/>
                </a:lnTo>
                <a:lnTo>
                  <a:pt x="163" y="174"/>
                </a:lnTo>
                <a:lnTo>
                  <a:pt x="131" y="152"/>
                </a:lnTo>
                <a:lnTo>
                  <a:pt x="98" y="120"/>
                </a:lnTo>
                <a:lnTo>
                  <a:pt x="76" y="98"/>
                </a:lnTo>
                <a:lnTo>
                  <a:pt x="55" y="87"/>
                </a:lnTo>
                <a:lnTo>
                  <a:pt x="33" y="65"/>
                </a:lnTo>
                <a:lnTo>
                  <a:pt x="22" y="54"/>
                </a:lnTo>
                <a:lnTo>
                  <a:pt x="11" y="33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44" y="0"/>
                </a:lnTo>
                <a:lnTo>
                  <a:pt x="66" y="0"/>
                </a:lnTo>
                <a:lnTo>
                  <a:pt x="87" y="0"/>
                </a:lnTo>
                <a:lnTo>
                  <a:pt x="120" y="0"/>
                </a:lnTo>
                <a:lnTo>
                  <a:pt x="153" y="0"/>
                </a:lnTo>
                <a:lnTo>
                  <a:pt x="185" y="0"/>
                </a:lnTo>
                <a:lnTo>
                  <a:pt x="207" y="0"/>
                </a:lnTo>
                <a:lnTo>
                  <a:pt x="229" y="11"/>
                </a:lnTo>
                <a:lnTo>
                  <a:pt x="250" y="22"/>
                </a:lnTo>
                <a:lnTo>
                  <a:pt x="261" y="22"/>
                </a:lnTo>
                <a:lnTo>
                  <a:pt x="283" y="33"/>
                </a:lnTo>
                <a:lnTo>
                  <a:pt x="294" y="54"/>
                </a:lnTo>
                <a:lnTo>
                  <a:pt x="316" y="76"/>
                </a:lnTo>
                <a:lnTo>
                  <a:pt x="327" y="109"/>
                </a:lnTo>
                <a:lnTo>
                  <a:pt x="327" y="141"/>
                </a:lnTo>
                <a:lnTo>
                  <a:pt x="327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2" name="Freeform 32"/>
          <p:cNvSpPr>
            <a:spLocks noChangeArrowheads="1"/>
          </p:cNvSpPr>
          <p:nvPr/>
        </p:nvSpPr>
        <p:spPr bwMode="auto">
          <a:xfrm>
            <a:off x="6611938" y="1900238"/>
            <a:ext cx="241300" cy="358775"/>
          </a:xfrm>
          <a:custGeom>
            <a:avLst/>
            <a:gdLst>
              <a:gd name="T0" fmla="*/ 0 w 381"/>
              <a:gd name="T1" fmla="*/ 566 h 566"/>
              <a:gd name="T2" fmla="*/ 0 w 381"/>
              <a:gd name="T3" fmla="*/ 555 h 566"/>
              <a:gd name="T4" fmla="*/ 0 w 381"/>
              <a:gd name="T5" fmla="*/ 545 h 566"/>
              <a:gd name="T6" fmla="*/ 11 w 381"/>
              <a:gd name="T7" fmla="*/ 523 h 566"/>
              <a:gd name="T8" fmla="*/ 22 w 381"/>
              <a:gd name="T9" fmla="*/ 512 h 566"/>
              <a:gd name="T10" fmla="*/ 33 w 381"/>
              <a:gd name="T11" fmla="*/ 490 h 566"/>
              <a:gd name="T12" fmla="*/ 44 w 381"/>
              <a:gd name="T13" fmla="*/ 468 h 566"/>
              <a:gd name="T14" fmla="*/ 65 w 381"/>
              <a:gd name="T15" fmla="*/ 436 h 566"/>
              <a:gd name="T16" fmla="*/ 130 w 381"/>
              <a:gd name="T17" fmla="*/ 327 h 566"/>
              <a:gd name="T18" fmla="*/ 163 w 381"/>
              <a:gd name="T19" fmla="*/ 262 h 566"/>
              <a:gd name="T20" fmla="*/ 196 w 381"/>
              <a:gd name="T21" fmla="*/ 196 h 566"/>
              <a:gd name="T22" fmla="*/ 207 w 381"/>
              <a:gd name="T23" fmla="*/ 175 h 566"/>
              <a:gd name="T24" fmla="*/ 217 w 381"/>
              <a:gd name="T25" fmla="*/ 142 h 566"/>
              <a:gd name="T26" fmla="*/ 228 w 381"/>
              <a:gd name="T27" fmla="*/ 120 h 566"/>
              <a:gd name="T28" fmla="*/ 228 w 381"/>
              <a:gd name="T29" fmla="*/ 98 h 566"/>
              <a:gd name="T30" fmla="*/ 228 w 381"/>
              <a:gd name="T31" fmla="*/ 87 h 566"/>
              <a:gd name="T32" fmla="*/ 228 w 381"/>
              <a:gd name="T33" fmla="*/ 66 h 566"/>
              <a:gd name="T34" fmla="*/ 228 w 381"/>
              <a:gd name="T35" fmla="*/ 55 h 566"/>
              <a:gd name="T36" fmla="*/ 228 w 381"/>
              <a:gd name="T37" fmla="*/ 44 h 566"/>
              <a:gd name="T38" fmla="*/ 228 w 381"/>
              <a:gd name="T39" fmla="*/ 33 h 566"/>
              <a:gd name="T40" fmla="*/ 217 w 381"/>
              <a:gd name="T41" fmla="*/ 22 h 566"/>
              <a:gd name="T42" fmla="*/ 228 w 381"/>
              <a:gd name="T43" fmla="*/ 11 h 566"/>
              <a:gd name="T44" fmla="*/ 228 w 381"/>
              <a:gd name="T45" fmla="*/ 0 h 566"/>
              <a:gd name="T46" fmla="*/ 239 w 381"/>
              <a:gd name="T47" fmla="*/ 0 h 566"/>
              <a:gd name="T48" fmla="*/ 261 w 381"/>
              <a:gd name="T49" fmla="*/ 0 h 566"/>
              <a:gd name="T50" fmla="*/ 294 w 381"/>
              <a:gd name="T51" fmla="*/ 0 h 566"/>
              <a:gd name="T52" fmla="*/ 326 w 381"/>
              <a:gd name="T53" fmla="*/ 11 h 566"/>
              <a:gd name="T54" fmla="*/ 359 w 381"/>
              <a:gd name="T55" fmla="*/ 33 h 566"/>
              <a:gd name="T56" fmla="*/ 370 w 381"/>
              <a:gd name="T57" fmla="*/ 33 h 566"/>
              <a:gd name="T58" fmla="*/ 370 w 381"/>
              <a:gd name="T59" fmla="*/ 44 h 566"/>
              <a:gd name="T60" fmla="*/ 381 w 381"/>
              <a:gd name="T61" fmla="*/ 55 h 566"/>
              <a:gd name="T62" fmla="*/ 381 w 381"/>
              <a:gd name="T63" fmla="*/ 66 h 566"/>
              <a:gd name="T64" fmla="*/ 381 w 381"/>
              <a:gd name="T65" fmla="*/ 77 h 566"/>
              <a:gd name="T66" fmla="*/ 381 w 381"/>
              <a:gd name="T67" fmla="*/ 87 h 566"/>
              <a:gd name="T68" fmla="*/ 370 w 381"/>
              <a:gd name="T69" fmla="*/ 98 h 566"/>
              <a:gd name="T70" fmla="*/ 359 w 381"/>
              <a:gd name="T71" fmla="*/ 120 h 566"/>
              <a:gd name="T72" fmla="*/ 348 w 381"/>
              <a:gd name="T73" fmla="*/ 131 h 566"/>
              <a:gd name="T74" fmla="*/ 337 w 381"/>
              <a:gd name="T75" fmla="*/ 153 h 566"/>
              <a:gd name="T76" fmla="*/ 315 w 381"/>
              <a:gd name="T77" fmla="*/ 185 h 566"/>
              <a:gd name="T78" fmla="*/ 304 w 381"/>
              <a:gd name="T79" fmla="*/ 207 h 566"/>
              <a:gd name="T80" fmla="*/ 283 w 381"/>
              <a:gd name="T81" fmla="*/ 240 h 566"/>
              <a:gd name="T82" fmla="*/ 239 w 381"/>
              <a:gd name="T83" fmla="*/ 316 h 566"/>
              <a:gd name="T84" fmla="*/ 196 w 381"/>
              <a:gd name="T85" fmla="*/ 370 h 566"/>
              <a:gd name="T86" fmla="*/ 152 w 381"/>
              <a:gd name="T87" fmla="*/ 425 h 566"/>
              <a:gd name="T88" fmla="*/ 109 w 381"/>
              <a:gd name="T89" fmla="*/ 468 h 566"/>
              <a:gd name="T90" fmla="*/ 87 w 381"/>
              <a:gd name="T91" fmla="*/ 490 h 566"/>
              <a:gd name="T92" fmla="*/ 76 w 381"/>
              <a:gd name="T93" fmla="*/ 512 h 566"/>
              <a:gd name="T94" fmla="*/ 54 w 381"/>
              <a:gd name="T95" fmla="*/ 523 h 566"/>
              <a:gd name="T96" fmla="*/ 44 w 381"/>
              <a:gd name="T97" fmla="*/ 534 h 566"/>
              <a:gd name="T98" fmla="*/ 33 w 381"/>
              <a:gd name="T99" fmla="*/ 545 h 566"/>
              <a:gd name="T100" fmla="*/ 11 w 381"/>
              <a:gd name="T101" fmla="*/ 555 h 566"/>
              <a:gd name="T102" fmla="*/ 0 w 381"/>
              <a:gd name="T103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81" h="566">
                <a:moveTo>
                  <a:pt x="0" y="566"/>
                </a:moveTo>
                <a:lnTo>
                  <a:pt x="0" y="555"/>
                </a:lnTo>
                <a:lnTo>
                  <a:pt x="0" y="545"/>
                </a:lnTo>
                <a:lnTo>
                  <a:pt x="11" y="523"/>
                </a:lnTo>
                <a:lnTo>
                  <a:pt x="22" y="512"/>
                </a:lnTo>
                <a:lnTo>
                  <a:pt x="33" y="490"/>
                </a:lnTo>
                <a:lnTo>
                  <a:pt x="44" y="468"/>
                </a:lnTo>
                <a:lnTo>
                  <a:pt x="65" y="436"/>
                </a:lnTo>
                <a:lnTo>
                  <a:pt x="130" y="327"/>
                </a:lnTo>
                <a:lnTo>
                  <a:pt x="163" y="262"/>
                </a:lnTo>
                <a:lnTo>
                  <a:pt x="196" y="196"/>
                </a:lnTo>
                <a:lnTo>
                  <a:pt x="207" y="175"/>
                </a:lnTo>
                <a:lnTo>
                  <a:pt x="217" y="142"/>
                </a:lnTo>
                <a:lnTo>
                  <a:pt x="228" y="120"/>
                </a:lnTo>
                <a:lnTo>
                  <a:pt x="228" y="98"/>
                </a:lnTo>
                <a:lnTo>
                  <a:pt x="228" y="87"/>
                </a:lnTo>
                <a:lnTo>
                  <a:pt x="228" y="66"/>
                </a:lnTo>
                <a:lnTo>
                  <a:pt x="228" y="55"/>
                </a:lnTo>
                <a:lnTo>
                  <a:pt x="228" y="44"/>
                </a:lnTo>
                <a:lnTo>
                  <a:pt x="228" y="33"/>
                </a:lnTo>
                <a:lnTo>
                  <a:pt x="217" y="22"/>
                </a:lnTo>
                <a:lnTo>
                  <a:pt x="228" y="11"/>
                </a:lnTo>
                <a:lnTo>
                  <a:pt x="228" y="0"/>
                </a:lnTo>
                <a:lnTo>
                  <a:pt x="239" y="0"/>
                </a:lnTo>
                <a:lnTo>
                  <a:pt x="261" y="0"/>
                </a:lnTo>
                <a:lnTo>
                  <a:pt x="294" y="0"/>
                </a:lnTo>
                <a:lnTo>
                  <a:pt x="326" y="11"/>
                </a:lnTo>
                <a:lnTo>
                  <a:pt x="359" y="33"/>
                </a:lnTo>
                <a:lnTo>
                  <a:pt x="370" y="33"/>
                </a:lnTo>
                <a:lnTo>
                  <a:pt x="370" y="44"/>
                </a:lnTo>
                <a:lnTo>
                  <a:pt x="381" y="55"/>
                </a:lnTo>
                <a:lnTo>
                  <a:pt x="381" y="66"/>
                </a:lnTo>
                <a:lnTo>
                  <a:pt x="381" y="77"/>
                </a:lnTo>
                <a:lnTo>
                  <a:pt x="381" y="87"/>
                </a:lnTo>
                <a:lnTo>
                  <a:pt x="370" y="98"/>
                </a:lnTo>
                <a:lnTo>
                  <a:pt x="359" y="120"/>
                </a:lnTo>
                <a:lnTo>
                  <a:pt x="348" y="131"/>
                </a:lnTo>
                <a:lnTo>
                  <a:pt x="337" y="153"/>
                </a:lnTo>
                <a:lnTo>
                  <a:pt x="315" y="185"/>
                </a:lnTo>
                <a:lnTo>
                  <a:pt x="304" y="207"/>
                </a:lnTo>
                <a:lnTo>
                  <a:pt x="283" y="240"/>
                </a:lnTo>
                <a:lnTo>
                  <a:pt x="239" y="316"/>
                </a:lnTo>
                <a:lnTo>
                  <a:pt x="196" y="370"/>
                </a:lnTo>
                <a:lnTo>
                  <a:pt x="152" y="425"/>
                </a:lnTo>
                <a:lnTo>
                  <a:pt x="109" y="468"/>
                </a:lnTo>
                <a:lnTo>
                  <a:pt x="87" y="490"/>
                </a:lnTo>
                <a:lnTo>
                  <a:pt x="76" y="512"/>
                </a:lnTo>
                <a:lnTo>
                  <a:pt x="54" y="523"/>
                </a:lnTo>
                <a:lnTo>
                  <a:pt x="44" y="534"/>
                </a:lnTo>
                <a:lnTo>
                  <a:pt x="33" y="545"/>
                </a:lnTo>
                <a:lnTo>
                  <a:pt x="11" y="555"/>
                </a:lnTo>
                <a:lnTo>
                  <a:pt x="0" y="5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3" name="Freeform 33"/>
          <p:cNvSpPr>
            <a:spLocks noChangeArrowheads="1"/>
          </p:cNvSpPr>
          <p:nvPr/>
        </p:nvSpPr>
        <p:spPr bwMode="auto">
          <a:xfrm>
            <a:off x="6777038" y="2003425"/>
            <a:ext cx="69850" cy="477838"/>
          </a:xfrm>
          <a:custGeom>
            <a:avLst/>
            <a:gdLst>
              <a:gd name="T0" fmla="*/ 98 w 109"/>
              <a:gd name="T1" fmla="*/ 457 h 751"/>
              <a:gd name="T2" fmla="*/ 98 w 109"/>
              <a:gd name="T3" fmla="*/ 489 h 751"/>
              <a:gd name="T4" fmla="*/ 98 w 109"/>
              <a:gd name="T5" fmla="*/ 522 h 751"/>
              <a:gd name="T6" fmla="*/ 98 w 109"/>
              <a:gd name="T7" fmla="*/ 555 h 751"/>
              <a:gd name="T8" fmla="*/ 87 w 109"/>
              <a:gd name="T9" fmla="*/ 587 h 751"/>
              <a:gd name="T10" fmla="*/ 87 w 109"/>
              <a:gd name="T11" fmla="*/ 609 h 751"/>
              <a:gd name="T12" fmla="*/ 87 w 109"/>
              <a:gd name="T13" fmla="*/ 631 h 751"/>
              <a:gd name="T14" fmla="*/ 87 w 109"/>
              <a:gd name="T15" fmla="*/ 653 h 751"/>
              <a:gd name="T16" fmla="*/ 87 w 109"/>
              <a:gd name="T17" fmla="*/ 674 h 751"/>
              <a:gd name="T18" fmla="*/ 76 w 109"/>
              <a:gd name="T19" fmla="*/ 696 h 751"/>
              <a:gd name="T20" fmla="*/ 76 w 109"/>
              <a:gd name="T21" fmla="*/ 707 h 751"/>
              <a:gd name="T22" fmla="*/ 76 w 109"/>
              <a:gd name="T23" fmla="*/ 718 h 751"/>
              <a:gd name="T24" fmla="*/ 76 w 109"/>
              <a:gd name="T25" fmla="*/ 729 h 751"/>
              <a:gd name="T26" fmla="*/ 76 w 109"/>
              <a:gd name="T27" fmla="*/ 740 h 751"/>
              <a:gd name="T28" fmla="*/ 65 w 109"/>
              <a:gd name="T29" fmla="*/ 751 h 751"/>
              <a:gd name="T30" fmla="*/ 54 w 109"/>
              <a:gd name="T31" fmla="*/ 751 h 751"/>
              <a:gd name="T32" fmla="*/ 43 w 109"/>
              <a:gd name="T33" fmla="*/ 740 h 751"/>
              <a:gd name="T34" fmla="*/ 33 w 109"/>
              <a:gd name="T35" fmla="*/ 729 h 751"/>
              <a:gd name="T36" fmla="*/ 33 w 109"/>
              <a:gd name="T37" fmla="*/ 707 h 751"/>
              <a:gd name="T38" fmla="*/ 22 w 109"/>
              <a:gd name="T39" fmla="*/ 696 h 751"/>
              <a:gd name="T40" fmla="*/ 11 w 109"/>
              <a:gd name="T41" fmla="*/ 674 h 751"/>
              <a:gd name="T42" fmla="*/ 0 w 109"/>
              <a:gd name="T43" fmla="*/ 631 h 751"/>
              <a:gd name="T44" fmla="*/ 0 w 109"/>
              <a:gd name="T45" fmla="*/ 587 h 751"/>
              <a:gd name="T46" fmla="*/ 0 w 109"/>
              <a:gd name="T47" fmla="*/ 544 h 751"/>
              <a:gd name="T48" fmla="*/ 0 w 109"/>
              <a:gd name="T49" fmla="*/ 489 h 751"/>
              <a:gd name="T50" fmla="*/ 0 w 109"/>
              <a:gd name="T51" fmla="*/ 457 h 751"/>
              <a:gd name="T52" fmla="*/ 11 w 109"/>
              <a:gd name="T53" fmla="*/ 413 h 751"/>
              <a:gd name="T54" fmla="*/ 11 w 109"/>
              <a:gd name="T55" fmla="*/ 370 h 751"/>
              <a:gd name="T56" fmla="*/ 11 w 109"/>
              <a:gd name="T57" fmla="*/ 315 h 751"/>
              <a:gd name="T58" fmla="*/ 11 w 109"/>
              <a:gd name="T59" fmla="*/ 250 h 751"/>
              <a:gd name="T60" fmla="*/ 11 w 109"/>
              <a:gd name="T61" fmla="*/ 174 h 751"/>
              <a:gd name="T62" fmla="*/ 11 w 109"/>
              <a:gd name="T63" fmla="*/ 87 h 751"/>
              <a:gd name="T64" fmla="*/ 11 w 109"/>
              <a:gd name="T65" fmla="*/ 43 h 751"/>
              <a:gd name="T66" fmla="*/ 11 w 109"/>
              <a:gd name="T67" fmla="*/ 0 h 751"/>
              <a:gd name="T68" fmla="*/ 33 w 109"/>
              <a:gd name="T69" fmla="*/ 21 h 751"/>
              <a:gd name="T70" fmla="*/ 43 w 109"/>
              <a:gd name="T71" fmla="*/ 43 h 751"/>
              <a:gd name="T72" fmla="*/ 65 w 109"/>
              <a:gd name="T73" fmla="*/ 65 h 751"/>
              <a:gd name="T74" fmla="*/ 76 w 109"/>
              <a:gd name="T75" fmla="*/ 87 h 751"/>
              <a:gd name="T76" fmla="*/ 87 w 109"/>
              <a:gd name="T77" fmla="*/ 98 h 751"/>
              <a:gd name="T78" fmla="*/ 98 w 109"/>
              <a:gd name="T79" fmla="*/ 108 h 751"/>
              <a:gd name="T80" fmla="*/ 109 w 109"/>
              <a:gd name="T81" fmla="*/ 119 h 751"/>
              <a:gd name="T82" fmla="*/ 109 w 109"/>
              <a:gd name="T83" fmla="*/ 130 h 751"/>
              <a:gd name="T84" fmla="*/ 109 w 109"/>
              <a:gd name="T85" fmla="*/ 152 h 751"/>
              <a:gd name="T86" fmla="*/ 109 w 109"/>
              <a:gd name="T87" fmla="*/ 185 h 751"/>
              <a:gd name="T88" fmla="*/ 109 w 109"/>
              <a:gd name="T89" fmla="*/ 217 h 751"/>
              <a:gd name="T90" fmla="*/ 109 w 109"/>
              <a:gd name="T91" fmla="*/ 272 h 751"/>
              <a:gd name="T92" fmla="*/ 109 w 109"/>
              <a:gd name="T93" fmla="*/ 326 h 751"/>
              <a:gd name="T94" fmla="*/ 98 w 109"/>
              <a:gd name="T95" fmla="*/ 381 h 751"/>
              <a:gd name="T96" fmla="*/ 98 w 109"/>
              <a:gd name="T97" fmla="*/ 457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751">
                <a:moveTo>
                  <a:pt x="98" y="457"/>
                </a:moveTo>
                <a:lnTo>
                  <a:pt x="98" y="489"/>
                </a:lnTo>
                <a:lnTo>
                  <a:pt x="98" y="522"/>
                </a:lnTo>
                <a:lnTo>
                  <a:pt x="98" y="555"/>
                </a:lnTo>
                <a:lnTo>
                  <a:pt x="87" y="587"/>
                </a:lnTo>
                <a:lnTo>
                  <a:pt x="87" y="609"/>
                </a:lnTo>
                <a:lnTo>
                  <a:pt x="87" y="631"/>
                </a:lnTo>
                <a:lnTo>
                  <a:pt x="87" y="653"/>
                </a:lnTo>
                <a:lnTo>
                  <a:pt x="87" y="674"/>
                </a:lnTo>
                <a:lnTo>
                  <a:pt x="76" y="696"/>
                </a:lnTo>
                <a:lnTo>
                  <a:pt x="76" y="707"/>
                </a:lnTo>
                <a:lnTo>
                  <a:pt x="76" y="718"/>
                </a:lnTo>
                <a:lnTo>
                  <a:pt x="76" y="729"/>
                </a:lnTo>
                <a:lnTo>
                  <a:pt x="76" y="740"/>
                </a:lnTo>
                <a:lnTo>
                  <a:pt x="65" y="751"/>
                </a:lnTo>
                <a:lnTo>
                  <a:pt x="54" y="751"/>
                </a:lnTo>
                <a:lnTo>
                  <a:pt x="43" y="740"/>
                </a:lnTo>
                <a:lnTo>
                  <a:pt x="33" y="729"/>
                </a:lnTo>
                <a:lnTo>
                  <a:pt x="33" y="707"/>
                </a:lnTo>
                <a:lnTo>
                  <a:pt x="22" y="696"/>
                </a:lnTo>
                <a:lnTo>
                  <a:pt x="11" y="674"/>
                </a:lnTo>
                <a:lnTo>
                  <a:pt x="0" y="631"/>
                </a:lnTo>
                <a:lnTo>
                  <a:pt x="0" y="587"/>
                </a:lnTo>
                <a:lnTo>
                  <a:pt x="0" y="544"/>
                </a:lnTo>
                <a:lnTo>
                  <a:pt x="0" y="489"/>
                </a:lnTo>
                <a:lnTo>
                  <a:pt x="0" y="457"/>
                </a:lnTo>
                <a:lnTo>
                  <a:pt x="11" y="413"/>
                </a:lnTo>
                <a:lnTo>
                  <a:pt x="11" y="370"/>
                </a:lnTo>
                <a:lnTo>
                  <a:pt x="11" y="315"/>
                </a:lnTo>
                <a:lnTo>
                  <a:pt x="11" y="250"/>
                </a:lnTo>
                <a:lnTo>
                  <a:pt x="11" y="174"/>
                </a:lnTo>
                <a:lnTo>
                  <a:pt x="11" y="87"/>
                </a:lnTo>
                <a:lnTo>
                  <a:pt x="11" y="43"/>
                </a:lnTo>
                <a:lnTo>
                  <a:pt x="11" y="0"/>
                </a:lnTo>
                <a:lnTo>
                  <a:pt x="33" y="21"/>
                </a:lnTo>
                <a:lnTo>
                  <a:pt x="43" y="43"/>
                </a:lnTo>
                <a:lnTo>
                  <a:pt x="65" y="65"/>
                </a:lnTo>
                <a:lnTo>
                  <a:pt x="76" y="87"/>
                </a:lnTo>
                <a:lnTo>
                  <a:pt x="87" y="98"/>
                </a:lnTo>
                <a:lnTo>
                  <a:pt x="98" y="108"/>
                </a:lnTo>
                <a:lnTo>
                  <a:pt x="109" y="119"/>
                </a:lnTo>
                <a:lnTo>
                  <a:pt x="109" y="130"/>
                </a:lnTo>
                <a:lnTo>
                  <a:pt x="109" y="152"/>
                </a:lnTo>
                <a:lnTo>
                  <a:pt x="109" y="185"/>
                </a:lnTo>
                <a:lnTo>
                  <a:pt x="109" y="217"/>
                </a:lnTo>
                <a:lnTo>
                  <a:pt x="109" y="272"/>
                </a:lnTo>
                <a:lnTo>
                  <a:pt x="109" y="326"/>
                </a:lnTo>
                <a:lnTo>
                  <a:pt x="98" y="381"/>
                </a:lnTo>
                <a:lnTo>
                  <a:pt x="98" y="45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4" name="Freeform 34"/>
          <p:cNvSpPr>
            <a:spLocks noChangeArrowheads="1"/>
          </p:cNvSpPr>
          <p:nvPr/>
        </p:nvSpPr>
        <p:spPr bwMode="auto">
          <a:xfrm>
            <a:off x="7011988" y="1858963"/>
            <a:ext cx="103187" cy="82550"/>
          </a:xfrm>
          <a:custGeom>
            <a:avLst/>
            <a:gdLst>
              <a:gd name="T0" fmla="*/ 141 w 163"/>
              <a:gd name="T1" fmla="*/ 33 h 131"/>
              <a:gd name="T2" fmla="*/ 152 w 163"/>
              <a:gd name="T3" fmla="*/ 55 h 131"/>
              <a:gd name="T4" fmla="*/ 163 w 163"/>
              <a:gd name="T5" fmla="*/ 76 h 131"/>
              <a:gd name="T6" fmla="*/ 163 w 163"/>
              <a:gd name="T7" fmla="*/ 87 h 131"/>
              <a:gd name="T8" fmla="*/ 163 w 163"/>
              <a:gd name="T9" fmla="*/ 109 h 131"/>
              <a:gd name="T10" fmla="*/ 152 w 163"/>
              <a:gd name="T11" fmla="*/ 120 h 131"/>
              <a:gd name="T12" fmla="*/ 152 w 163"/>
              <a:gd name="T13" fmla="*/ 131 h 131"/>
              <a:gd name="T14" fmla="*/ 141 w 163"/>
              <a:gd name="T15" fmla="*/ 131 h 131"/>
              <a:gd name="T16" fmla="*/ 130 w 163"/>
              <a:gd name="T17" fmla="*/ 131 h 131"/>
              <a:gd name="T18" fmla="*/ 119 w 163"/>
              <a:gd name="T19" fmla="*/ 120 h 131"/>
              <a:gd name="T20" fmla="*/ 108 w 163"/>
              <a:gd name="T21" fmla="*/ 109 h 131"/>
              <a:gd name="T22" fmla="*/ 87 w 163"/>
              <a:gd name="T23" fmla="*/ 98 h 131"/>
              <a:gd name="T24" fmla="*/ 76 w 163"/>
              <a:gd name="T25" fmla="*/ 87 h 131"/>
              <a:gd name="T26" fmla="*/ 54 w 163"/>
              <a:gd name="T27" fmla="*/ 76 h 131"/>
              <a:gd name="T28" fmla="*/ 43 w 163"/>
              <a:gd name="T29" fmla="*/ 65 h 131"/>
              <a:gd name="T30" fmla="*/ 32 w 163"/>
              <a:gd name="T31" fmla="*/ 55 h 131"/>
              <a:gd name="T32" fmla="*/ 21 w 163"/>
              <a:gd name="T33" fmla="*/ 44 h 131"/>
              <a:gd name="T34" fmla="*/ 10 w 163"/>
              <a:gd name="T35" fmla="*/ 33 h 131"/>
              <a:gd name="T36" fmla="*/ 0 w 163"/>
              <a:gd name="T37" fmla="*/ 22 h 131"/>
              <a:gd name="T38" fmla="*/ 0 w 163"/>
              <a:gd name="T39" fmla="*/ 11 h 131"/>
              <a:gd name="T40" fmla="*/ 0 w 163"/>
              <a:gd name="T41" fmla="*/ 0 h 131"/>
              <a:gd name="T42" fmla="*/ 21 w 163"/>
              <a:gd name="T43" fmla="*/ 0 h 131"/>
              <a:gd name="T44" fmla="*/ 54 w 163"/>
              <a:gd name="T45" fmla="*/ 0 h 131"/>
              <a:gd name="T46" fmla="*/ 76 w 163"/>
              <a:gd name="T47" fmla="*/ 0 h 131"/>
              <a:gd name="T48" fmla="*/ 87 w 163"/>
              <a:gd name="T49" fmla="*/ 0 h 131"/>
              <a:gd name="T50" fmla="*/ 108 w 163"/>
              <a:gd name="T51" fmla="*/ 0 h 131"/>
              <a:gd name="T52" fmla="*/ 119 w 163"/>
              <a:gd name="T53" fmla="*/ 11 h 131"/>
              <a:gd name="T54" fmla="*/ 130 w 163"/>
              <a:gd name="T55" fmla="*/ 22 h 131"/>
              <a:gd name="T56" fmla="*/ 141 w 163"/>
              <a:gd name="T57" fmla="*/ 3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3" h="131">
                <a:moveTo>
                  <a:pt x="141" y="33"/>
                </a:moveTo>
                <a:lnTo>
                  <a:pt x="152" y="55"/>
                </a:lnTo>
                <a:lnTo>
                  <a:pt x="163" y="76"/>
                </a:lnTo>
                <a:lnTo>
                  <a:pt x="163" y="87"/>
                </a:lnTo>
                <a:lnTo>
                  <a:pt x="163" y="109"/>
                </a:lnTo>
                <a:lnTo>
                  <a:pt x="152" y="120"/>
                </a:lnTo>
                <a:lnTo>
                  <a:pt x="152" y="131"/>
                </a:lnTo>
                <a:lnTo>
                  <a:pt x="141" y="131"/>
                </a:lnTo>
                <a:lnTo>
                  <a:pt x="130" y="131"/>
                </a:lnTo>
                <a:lnTo>
                  <a:pt x="119" y="120"/>
                </a:lnTo>
                <a:lnTo>
                  <a:pt x="108" y="109"/>
                </a:lnTo>
                <a:lnTo>
                  <a:pt x="87" y="98"/>
                </a:lnTo>
                <a:lnTo>
                  <a:pt x="76" y="87"/>
                </a:lnTo>
                <a:lnTo>
                  <a:pt x="54" y="76"/>
                </a:lnTo>
                <a:lnTo>
                  <a:pt x="43" y="65"/>
                </a:lnTo>
                <a:lnTo>
                  <a:pt x="32" y="55"/>
                </a:lnTo>
                <a:lnTo>
                  <a:pt x="21" y="44"/>
                </a:lnTo>
                <a:lnTo>
                  <a:pt x="10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21" y="0"/>
                </a:lnTo>
                <a:lnTo>
                  <a:pt x="54" y="0"/>
                </a:lnTo>
                <a:lnTo>
                  <a:pt x="76" y="0"/>
                </a:lnTo>
                <a:lnTo>
                  <a:pt x="87" y="0"/>
                </a:lnTo>
                <a:lnTo>
                  <a:pt x="108" y="0"/>
                </a:lnTo>
                <a:lnTo>
                  <a:pt x="119" y="11"/>
                </a:lnTo>
                <a:lnTo>
                  <a:pt x="130" y="22"/>
                </a:lnTo>
                <a:lnTo>
                  <a:pt x="141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5" name="Freeform 35"/>
          <p:cNvSpPr>
            <a:spLocks noChangeArrowheads="1"/>
          </p:cNvSpPr>
          <p:nvPr/>
        </p:nvSpPr>
        <p:spPr bwMode="auto">
          <a:xfrm>
            <a:off x="6880225" y="1893888"/>
            <a:ext cx="441325" cy="109537"/>
          </a:xfrm>
          <a:custGeom>
            <a:avLst/>
            <a:gdLst>
              <a:gd name="T0" fmla="*/ 0 w 696"/>
              <a:gd name="T1" fmla="*/ 119 h 174"/>
              <a:gd name="T2" fmla="*/ 65 w 696"/>
              <a:gd name="T3" fmla="*/ 108 h 174"/>
              <a:gd name="T4" fmla="*/ 120 w 696"/>
              <a:gd name="T5" fmla="*/ 97 h 174"/>
              <a:gd name="T6" fmla="*/ 174 w 696"/>
              <a:gd name="T7" fmla="*/ 76 h 174"/>
              <a:gd name="T8" fmla="*/ 228 w 696"/>
              <a:gd name="T9" fmla="*/ 65 h 174"/>
              <a:gd name="T10" fmla="*/ 283 w 696"/>
              <a:gd name="T11" fmla="*/ 54 h 174"/>
              <a:gd name="T12" fmla="*/ 326 w 696"/>
              <a:gd name="T13" fmla="*/ 43 h 174"/>
              <a:gd name="T14" fmla="*/ 359 w 696"/>
              <a:gd name="T15" fmla="*/ 43 h 174"/>
              <a:gd name="T16" fmla="*/ 402 w 696"/>
              <a:gd name="T17" fmla="*/ 32 h 174"/>
              <a:gd name="T18" fmla="*/ 435 w 696"/>
              <a:gd name="T19" fmla="*/ 21 h 174"/>
              <a:gd name="T20" fmla="*/ 467 w 696"/>
              <a:gd name="T21" fmla="*/ 21 h 174"/>
              <a:gd name="T22" fmla="*/ 489 w 696"/>
              <a:gd name="T23" fmla="*/ 10 h 174"/>
              <a:gd name="T24" fmla="*/ 511 w 696"/>
              <a:gd name="T25" fmla="*/ 10 h 174"/>
              <a:gd name="T26" fmla="*/ 533 w 696"/>
              <a:gd name="T27" fmla="*/ 0 h 174"/>
              <a:gd name="T28" fmla="*/ 544 w 696"/>
              <a:gd name="T29" fmla="*/ 0 h 174"/>
              <a:gd name="T30" fmla="*/ 554 w 696"/>
              <a:gd name="T31" fmla="*/ 0 h 174"/>
              <a:gd name="T32" fmla="*/ 565 w 696"/>
              <a:gd name="T33" fmla="*/ 0 h 174"/>
              <a:gd name="T34" fmla="*/ 587 w 696"/>
              <a:gd name="T35" fmla="*/ 0 h 174"/>
              <a:gd name="T36" fmla="*/ 609 w 696"/>
              <a:gd name="T37" fmla="*/ 0 h 174"/>
              <a:gd name="T38" fmla="*/ 631 w 696"/>
              <a:gd name="T39" fmla="*/ 0 h 174"/>
              <a:gd name="T40" fmla="*/ 652 w 696"/>
              <a:gd name="T41" fmla="*/ 10 h 174"/>
              <a:gd name="T42" fmla="*/ 674 w 696"/>
              <a:gd name="T43" fmla="*/ 21 h 174"/>
              <a:gd name="T44" fmla="*/ 685 w 696"/>
              <a:gd name="T45" fmla="*/ 32 h 174"/>
              <a:gd name="T46" fmla="*/ 696 w 696"/>
              <a:gd name="T47" fmla="*/ 43 h 174"/>
              <a:gd name="T48" fmla="*/ 696 w 696"/>
              <a:gd name="T49" fmla="*/ 54 h 174"/>
              <a:gd name="T50" fmla="*/ 696 w 696"/>
              <a:gd name="T51" fmla="*/ 65 h 174"/>
              <a:gd name="T52" fmla="*/ 685 w 696"/>
              <a:gd name="T53" fmla="*/ 76 h 174"/>
              <a:gd name="T54" fmla="*/ 685 w 696"/>
              <a:gd name="T55" fmla="*/ 87 h 174"/>
              <a:gd name="T56" fmla="*/ 674 w 696"/>
              <a:gd name="T57" fmla="*/ 87 h 174"/>
              <a:gd name="T58" fmla="*/ 663 w 696"/>
              <a:gd name="T59" fmla="*/ 87 h 174"/>
              <a:gd name="T60" fmla="*/ 641 w 696"/>
              <a:gd name="T61" fmla="*/ 87 h 174"/>
              <a:gd name="T62" fmla="*/ 620 w 696"/>
              <a:gd name="T63" fmla="*/ 97 h 174"/>
              <a:gd name="T64" fmla="*/ 587 w 696"/>
              <a:gd name="T65" fmla="*/ 97 h 174"/>
              <a:gd name="T66" fmla="*/ 554 w 696"/>
              <a:gd name="T67" fmla="*/ 97 h 174"/>
              <a:gd name="T68" fmla="*/ 511 w 696"/>
              <a:gd name="T69" fmla="*/ 108 h 174"/>
              <a:gd name="T70" fmla="*/ 467 w 696"/>
              <a:gd name="T71" fmla="*/ 119 h 174"/>
              <a:gd name="T72" fmla="*/ 413 w 696"/>
              <a:gd name="T73" fmla="*/ 130 h 174"/>
              <a:gd name="T74" fmla="*/ 359 w 696"/>
              <a:gd name="T75" fmla="*/ 141 h 174"/>
              <a:gd name="T76" fmla="*/ 304 w 696"/>
              <a:gd name="T77" fmla="*/ 152 h 174"/>
              <a:gd name="T78" fmla="*/ 261 w 696"/>
              <a:gd name="T79" fmla="*/ 163 h 174"/>
              <a:gd name="T80" fmla="*/ 217 w 696"/>
              <a:gd name="T81" fmla="*/ 163 h 174"/>
              <a:gd name="T82" fmla="*/ 174 w 696"/>
              <a:gd name="T83" fmla="*/ 163 h 174"/>
              <a:gd name="T84" fmla="*/ 152 w 696"/>
              <a:gd name="T85" fmla="*/ 174 h 174"/>
              <a:gd name="T86" fmla="*/ 120 w 696"/>
              <a:gd name="T87" fmla="*/ 163 h 174"/>
              <a:gd name="T88" fmla="*/ 98 w 696"/>
              <a:gd name="T89" fmla="*/ 163 h 174"/>
              <a:gd name="T90" fmla="*/ 65 w 696"/>
              <a:gd name="T91" fmla="*/ 163 h 174"/>
              <a:gd name="T92" fmla="*/ 33 w 696"/>
              <a:gd name="T93" fmla="*/ 152 h 174"/>
              <a:gd name="T94" fmla="*/ 11 w 696"/>
              <a:gd name="T95" fmla="*/ 141 h 174"/>
              <a:gd name="T96" fmla="*/ 0 w 696"/>
              <a:gd name="T97" fmla="*/ 11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6" h="174">
                <a:moveTo>
                  <a:pt x="0" y="119"/>
                </a:moveTo>
                <a:lnTo>
                  <a:pt x="65" y="108"/>
                </a:lnTo>
                <a:lnTo>
                  <a:pt x="120" y="97"/>
                </a:lnTo>
                <a:lnTo>
                  <a:pt x="174" y="76"/>
                </a:lnTo>
                <a:lnTo>
                  <a:pt x="228" y="65"/>
                </a:lnTo>
                <a:lnTo>
                  <a:pt x="283" y="54"/>
                </a:lnTo>
                <a:lnTo>
                  <a:pt x="326" y="43"/>
                </a:lnTo>
                <a:lnTo>
                  <a:pt x="359" y="43"/>
                </a:lnTo>
                <a:lnTo>
                  <a:pt x="402" y="32"/>
                </a:lnTo>
                <a:lnTo>
                  <a:pt x="435" y="21"/>
                </a:lnTo>
                <a:lnTo>
                  <a:pt x="467" y="21"/>
                </a:lnTo>
                <a:lnTo>
                  <a:pt x="489" y="10"/>
                </a:lnTo>
                <a:lnTo>
                  <a:pt x="511" y="10"/>
                </a:lnTo>
                <a:lnTo>
                  <a:pt x="533" y="0"/>
                </a:lnTo>
                <a:lnTo>
                  <a:pt x="544" y="0"/>
                </a:lnTo>
                <a:lnTo>
                  <a:pt x="554" y="0"/>
                </a:lnTo>
                <a:lnTo>
                  <a:pt x="565" y="0"/>
                </a:lnTo>
                <a:lnTo>
                  <a:pt x="587" y="0"/>
                </a:lnTo>
                <a:lnTo>
                  <a:pt x="609" y="0"/>
                </a:lnTo>
                <a:lnTo>
                  <a:pt x="631" y="0"/>
                </a:lnTo>
                <a:lnTo>
                  <a:pt x="652" y="10"/>
                </a:lnTo>
                <a:lnTo>
                  <a:pt x="674" y="21"/>
                </a:lnTo>
                <a:lnTo>
                  <a:pt x="685" y="32"/>
                </a:lnTo>
                <a:lnTo>
                  <a:pt x="696" y="43"/>
                </a:lnTo>
                <a:lnTo>
                  <a:pt x="696" y="54"/>
                </a:lnTo>
                <a:lnTo>
                  <a:pt x="696" y="65"/>
                </a:lnTo>
                <a:lnTo>
                  <a:pt x="685" y="76"/>
                </a:lnTo>
                <a:lnTo>
                  <a:pt x="685" y="87"/>
                </a:lnTo>
                <a:lnTo>
                  <a:pt x="674" y="87"/>
                </a:lnTo>
                <a:lnTo>
                  <a:pt x="663" y="87"/>
                </a:lnTo>
                <a:lnTo>
                  <a:pt x="641" y="87"/>
                </a:lnTo>
                <a:lnTo>
                  <a:pt x="620" y="97"/>
                </a:lnTo>
                <a:lnTo>
                  <a:pt x="587" y="97"/>
                </a:lnTo>
                <a:lnTo>
                  <a:pt x="554" y="97"/>
                </a:lnTo>
                <a:lnTo>
                  <a:pt x="511" y="108"/>
                </a:lnTo>
                <a:lnTo>
                  <a:pt x="467" y="119"/>
                </a:lnTo>
                <a:lnTo>
                  <a:pt x="413" y="130"/>
                </a:lnTo>
                <a:lnTo>
                  <a:pt x="359" y="141"/>
                </a:lnTo>
                <a:lnTo>
                  <a:pt x="304" y="152"/>
                </a:lnTo>
                <a:lnTo>
                  <a:pt x="261" y="163"/>
                </a:lnTo>
                <a:lnTo>
                  <a:pt x="217" y="163"/>
                </a:lnTo>
                <a:lnTo>
                  <a:pt x="174" y="163"/>
                </a:lnTo>
                <a:lnTo>
                  <a:pt x="152" y="174"/>
                </a:lnTo>
                <a:lnTo>
                  <a:pt x="120" y="163"/>
                </a:lnTo>
                <a:lnTo>
                  <a:pt x="98" y="163"/>
                </a:lnTo>
                <a:lnTo>
                  <a:pt x="65" y="163"/>
                </a:lnTo>
                <a:lnTo>
                  <a:pt x="33" y="152"/>
                </a:lnTo>
                <a:lnTo>
                  <a:pt x="11" y="141"/>
                </a:lnTo>
                <a:lnTo>
                  <a:pt x="0" y="11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6" name="Freeform 36"/>
          <p:cNvSpPr>
            <a:spLocks noChangeArrowheads="1"/>
          </p:cNvSpPr>
          <p:nvPr/>
        </p:nvSpPr>
        <p:spPr bwMode="auto">
          <a:xfrm>
            <a:off x="6880225" y="2038350"/>
            <a:ext cx="406400" cy="90488"/>
          </a:xfrm>
          <a:custGeom>
            <a:avLst/>
            <a:gdLst>
              <a:gd name="T0" fmla="*/ 598 w 641"/>
              <a:gd name="T1" fmla="*/ 76 h 142"/>
              <a:gd name="T2" fmla="*/ 587 w 641"/>
              <a:gd name="T3" fmla="*/ 87 h 142"/>
              <a:gd name="T4" fmla="*/ 565 w 641"/>
              <a:gd name="T5" fmla="*/ 87 h 142"/>
              <a:gd name="T6" fmla="*/ 533 w 641"/>
              <a:gd name="T7" fmla="*/ 87 h 142"/>
              <a:gd name="T8" fmla="*/ 511 w 641"/>
              <a:gd name="T9" fmla="*/ 98 h 142"/>
              <a:gd name="T10" fmla="*/ 467 w 641"/>
              <a:gd name="T11" fmla="*/ 98 h 142"/>
              <a:gd name="T12" fmla="*/ 435 w 641"/>
              <a:gd name="T13" fmla="*/ 109 h 142"/>
              <a:gd name="T14" fmla="*/ 391 w 641"/>
              <a:gd name="T15" fmla="*/ 109 h 142"/>
              <a:gd name="T16" fmla="*/ 337 w 641"/>
              <a:gd name="T17" fmla="*/ 109 h 142"/>
              <a:gd name="T18" fmla="*/ 283 w 641"/>
              <a:gd name="T19" fmla="*/ 120 h 142"/>
              <a:gd name="T20" fmla="*/ 239 w 641"/>
              <a:gd name="T21" fmla="*/ 131 h 142"/>
              <a:gd name="T22" fmla="*/ 207 w 641"/>
              <a:gd name="T23" fmla="*/ 131 h 142"/>
              <a:gd name="T24" fmla="*/ 163 w 641"/>
              <a:gd name="T25" fmla="*/ 142 h 142"/>
              <a:gd name="T26" fmla="*/ 141 w 641"/>
              <a:gd name="T27" fmla="*/ 142 h 142"/>
              <a:gd name="T28" fmla="*/ 120 w 641"/>
              <a:gd name="T29" fmla="*/ 142 h 142"/>
              <a:gd name="T30" fmla="*/ 109 w 641"/>
              <a:gd name="T31" fmla="*/ 142 h 142"/>
              <a:gd name="T32" fmla="*/ 98 w 641"/>
              <a:gd name="T33" fmla="*/ 142 h 142"/>
              <a:gd name="T34" fmla="*/ 65 w 641"/>
              <a:gd name="T35" fmla="*/ 142 h 142"/>
              <a:gd name="T36" fmla="*/ 54 w 641"/>
              <a:gd name="T37" fmla="*/ 142 h 142"/>
              <a:gd name="T38" fmla="*/ 33 w 641"/>
              <a:gd name="T39" fmla="*/ 131 h 142"/>
              <a:gd name="T40" fmla="*/ 22 w 641"/>
              <a:gd name="T41" fmla="*/ 131 h 142"/>
              <a:gd name="T42" fmla="*/ 11 w 641"/>
              <a:gd name="T43" fmla="*/ 120 h 142"/>
              <a:gd name="T44" fmla="*/ 0 w 641"/>
              <a:gd name="T45" fmla="*/ 109 h 142"/>
              <a:gd name="T46" fmla="*/ 0 w 641"/>
              <a:gd name="T47" fmla="*/ 87 h 142"/>
              <a:gd name="T48" fmla="*/ 54 w 641"/>
              <a:gd name="T49" fmla="*/ 76 h 142"/>
              <a:gd name="T50" fmla="*/ 120 w 641"/>
              <a:gd name="T51" fmla="*/ 65 h 142"/>
              <a:gd name="T52" fmla="*/ 163 w 641"/>
              <a:gd name="T53" fmla="*/ 65 h 142"/>
              <a:gd name="T54" fmla="*/ 217 w 641"/>
              <a:gd name="T55" fmla="*/ 54 h 142"/>
              <a:gd name="T56" fmla="*/ 261 w 641"/>
              <a:gd name="T57" fmla="*/ 44 h 142"/>
              <a:gd name="T58" fmla="*/ 304 w 641"/>
              <a:gd name="T59" fmla="*/ 33 h 142"/>
              <a:gd name="T60" fmla="*/ 337 w 641"/>
              <a:gd name="T61" fmla="*/ 33 h 142"/>
              <a:gd name="T62" fmla="*/ 370 w 641"/>
              <a:gd name="T63" fmla="*/ 22 h 142"/>
              <a:gd name="T64" fmla="*/ 402 w 641"/>
              <a:gd name="T65" fmla="*/ 22 h 142"/>
              <a:gd name="T66" fmla="*/ 435 w 641"/>
              <a:gd name="T67" fmla="*/ 11 h 142"/>
              <a:gd name="T68" fmla="*/ 457 w 641"/>
              <a:gd name="T69" fmla="*/ 11 h 142"/>
              <a:gd name="T70" fmla="*/ 478 w 641"/>
              <a:gd name="T71" fmla="*/ 11 h 142"/>
              <a:gd name="T72" fmla="*/ 489 w 641"/>
              <a:gd name="T73" fmla="*/ 11 h 142"/>
              <a:gd name="T74" fmla="*/ 500 w 641"/>
              <a:gd name="T75" fmla="*/ 0 h 142"/>
              <a:gd name="T76" fmla="*/ 511 w 641"/>
              <a:gd name="T77" fmla="*/ 0 h 142"/>
              <a:gd name="T78" fmla="*/ 522 w 641"/>
              <a:gd name="T79" fmla="*/ 0 h 142"/>
              <a:gd name="T80" fmla="*/ 554 w 641"/>
              <a:gd name="T81" fmla="*/ 0 h 142"/>
              <a:gd name="T82" fmla="*/ 576 w 641"/>
              <a:gd name="T83" fmla="*/ 11 h 142"/>
              <a:gd name="T84" fmla="*/ 598 w 641"/>
              <a:gd name="T85" fmla="*/ 11 h 142"/>
              <a:gd name="T86" fmla="*/ 620 w 641"/>
              <a:gd name="T87" fmla="*/ 22 h 142"/>
              <a:gd name="T88" fmla="*/ 631 w 641"/>
              <a:gd name="T89" fmla="*/ 33 h 142"/>
              <a:gd name="T90" fmla="*/ 641 w 641"/>
              <a:gd name="T91" fmla="*/ 44 h 142"/>
              <a:gd name="T92" fmla="*/ 641 w 641"/>
              <a:gd name="T93" fmla="*/ 54 h 142"/>
              <a:gd name="T94" fmla="*/ 631 w 641"/>
              <a:gd name="T95" fmla="*/ 65 h 142"/>
              <a:gd name="T96" fmla="*/ 620 w 641"/>
              <a:gd name="T97" fmla="*/ 76 h 142"/>
              <a:gd name="T98" fmla="*/ 598 w 641"/>
              <a:gd name="T99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41" h="142">
                <a:moveTo>
                  <a:pt x="598" y="76"/>
                </a:moveTo>
                <a:lnTo>
                  <a:pt x="587" y="87"/>
                </a:lnTo>
                <a:lnTo>
                  <a:pt x="565" y="87"/>
                </a:lnTo>
                <a:lnTo>
                  <a:pt x="533" y="87"/>
                </a:lnTo>
                <a:lnTo>
                  <a:pt x="511" y="98"/>
                </a:lnTo>
                <a:lnTo>
                  <a:pt x="467" y="98"/>
                </a:lnTo>
                <a:lnTo>
                  <a:pt x="435" y="109"/>
                </a:lnTo>
                <a:lnTo>
                  <a:pt x="391" y="109"/>
                </a:lnTo>
                <a:lnTo>
                  <a:pt x="337" y="109"/>
                </a:lnTo>
                <a:lnTo>
                  <a:pt x="283" y="120"/>
                </a:lnTo>
                <a:lnTo>
                  <a:pt x="239" y="131"/>
                </a:lnTo>
                <a:lnTo>
                  <a:pt x="207" y="131"/>
                </a:lnTo>
                <a:lnTo>
                  <a:pt x="163" y="142"/>
                </a:lnTo>
                <a:lnTo>
                  <a:pt x="141" y="142"/>
                </a:lnTo>
                <a:lnTo>
                  <a:pt x="120" y="142"/>
                </a:lnTo>
                <a:lnTo>
                  <a:pt x="109" y="142"/>
                </a:lnTo>
                <a:lnTo>
                  <a:pt x="98" y="142"/>
                </a:lnTo>
                <a:lnTo>
                  <a:pt x="65" y="142"/>
                </a:lnTo>
                <a:lnTo>
                  <a:pt x="54" y="142"/>
                </a:lnTo>
                <a:lnTo>
                  <a:pt x="33" y="131"/>
                </a:lnTo>
                <a:lnTo>
                  <a:pt x="22" y="131"/>
                </a:lnTo>
                <a:lnTo>
                  <a:pt x="11" y="120"/>
                </a:lnTo>
                <a:lnTo>
                  <a:pt x="0" y="109"/>
                </a:lnTo>
                <a:lnTo>
                  <a:pt x="0" y="87"/>
                </a:lnTo>
                <a:lnTo>
                  <a:pt x="54" y="76"/>
                </a:lnTo>
                <a:lnTo>
                  <a:pt x="120" y="65"/>
                </a:lnTo>
                <a:lnTo>
                  <a:pt x="163" y="65"/>
                </a:lnTo>
                <a:lnTo>
                  <a:pt x="217" y="54"/>
                </a:lnTo>
                <a:lnTo>
                  <a:pt x="261" y="44"/>
                </a:lnTo>
                <a:lnTo>
                  <a:pt x="304" y="33"/>
                </a:lnTo>
                <a:lnTo>
                  <a:pt x="337" y="33"/>
                </a:lnTo>
                <a:lnTo>
                  <a:pt x="370" y="22"/>
                </a:lnTo>
                <a:lnTo>
                  <a:pt x="402" y="22"/>
                </a:lnTo>
                <a:lnTo>
                  <a:pt x="435" y="11"/>
                </a:lnTo>
                <a:lnTo>
                  <a:pt x="457" y="11"/>
                </a:lnTo>
                <a:lnTo>
                  <a:pt x="478" y="11"/>
                </a:lnTo>
                <a:lnTo>
                  <a:pt x="489" y="11"/>
                </a:lnTo>
                <a:lnTo>
                  <a:pt x="500" y="0"/>
                </a:lnTo>
                <a:lnTo>
                  <a:pt x="511" y="0"/>
                </a:lnTo>
                <a:lnTo>
                  <a:pt x="522" y="0"/>
                </a:lnTo>
                <a:lnTo>
                  <a:pt x="554" y="0"/>
                </a:lnTo>
                <a:lnTo>
                  <a:pt x="576" y="11"/>
                </a:lnTo>
                <a:lnTo>
                  <a:pt x="598" y="11"/>
                </a:lnTo>
                <a:lnTo>
                  <a:pt x="620" y="22"/>
                </a:lnTo>
                <a:lnTo>
                  <a:pt x="631" y="33"/>
                </a:lnTo>
                <a:lnTo>
                  <a:pt x="641" y="44"/>
                </a:lnTo>
                <a:lnTo>
                  <a:pt x="641" y="54"/>
                </a:lnTo>
                <a:lnTo>
                  <a:pt x="631" y="65"/>
                </a:lnTo>
                <a:lnTo>
                  <a:pt x="620" y="76"/>
                </a:lnTo>
                <a:lnTo>
                  <a:pt x="598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8" name="Freeform 38"/>
          <p:cNvSpPr>
            <a:spLocks noChangeArrowheads="1"/>
          </p:cNvSpPr>
          <p:nvPr/>
        </p:nvSpPr>
        <p:spPr bwMode="auto">
          <a:xfrm>
            <a:off x="6880225" y="2170113"/>
            <a:ext cx="414338" cy="103187"/>
          </a:xfrm>
          <a:custGeom>
            <a:avLst/>
            <a:gdLst>
              <a:gd name="T0" fmla="*/ 0 w 652"/>
              <a:gd name="T1" fmla="*/ 109 h 163"/>
              <a:gd name="T2" fmla="*/ 54 w 652"/>
              <a:gd name="T3" fmla="*/ 87 h 163"/>
              <a:gd name="T4" fmla="*/ 120 w 652"/>
              <a:gd name="T5" fmla="*/ 76 h 163"/>
              <a:gd name="T6" fmla="*/ 163 w 652"/>
              <a:gd name="T7" fmla="*/ 65 h 163"/>
              <a:gd name="T8" fmla="*/ 217 w 652"/>
              <a:gd name="T9" fmla="*/ 65 h 163"/>
              <a:gd name="T10" fmla="*/ 261 w 652"/>
              <a:gd name="T11" fmla="*/ 54 h 163"/>
              <a:gd name="T12" fmla="*/ 304 w 652"/>
              <a:gd name="T13" fmla="*/ 43 h 163"/>
              <a:gd name="T14" fmla="*/ 337 w 652"/>
              <a:gd name="T15" fmla="*/ 32 h 163"/>
              <a:gd name="T16" fmla="*/ 381 w 652"/>
              <a:gd name="T17" fmla="*/ 32 h 163"/>
              <a:gd name="T18" fmla="*/ 402 w 652"/>
              <a:gd name="T19" fmla="*/ 22 h 163"/>
              <a:gd name="T20" fmla="*/ 435 w 652"/>
              <a:gd name="T21" fmla="*/ 22 h 163"/>
              <a:gd name="T22" fmla="*/ 457 w 652"/>
              <a:gd name="T23" fmla="*/ 11 h 163"/>
              <a:gd name="T24" fmla="*/ 478 w 652"/>
              <a:gd name="T25" fmla="*/ 11 h 163"/>
              <a:gd name="T26" fmla="*/ 500 w 652"/>
              <a:gd name="T27" fmla="*/ 11 h 163"/>
              <a:gd name="T28" fmla="*/ 511 w 652"/>
              <a:gd name="T29" fmla="*/ 11 h 163"/>
              <a:gd name="T30" fmla="*/ 522 w 652"/>
              <a:gd name="T31" fmla="*/ 0 h 163"/>
              <a:gd name="T32" fmla="*/ 533 w 652"/>
              <a:gd name="T33" fmla="*/ 0 h 163"/>
              <a:gd name="T34" fmla="*/ 554 w 652"/>
              <a:gd name="T35" fmla="*/ 11 h 163"/>
              <a:gd name="T36" fmla="*/ 576 w 652"/>
              <a:gd name="T37" fmla="*/ 11 h 163"/>
              <a:gd name="T38" fmla="*/ 598 w 652"/>
              <a:gd name="T39" fmla="*/ 22 h 163"/>
              <a:gd name="T40" fmla="*/ 620 w 652"/>
              <a:gd name="T41" fmla="*/ 22 h 163"/>
              <a:gd name="T42" fmla="*/ 631 w 652"/>
              <a:gd name="T43" fmla="*/ 32 h 163"/>
              <a:gd name="T44" fmla="*/ 641 w 652"/>
              <a:gd name="T45" fmla="*/ 54 h 163"/>
              <a:gd name="T46" fmla="*/ 652 w 652"/>
              <a:gd name="T47" fmla="*/ 65 h 163"/>
              <a:gd name="T48" fmla="*/ 652 w 652"/>
              <a:gd name="T49" fmla="*/ 76 h 163"/>
              <a:gd name="T50" fmla="*/ 641 w 652"/>
              <a:gd name="T51" fmla="*/ 76 h 163"/>
              <a:gd name="T52" fmla="*/ 631 w 652"/>
              <a:gd name="T53" fmla="*/ 87 h 163"/>
              <a:gd name="T54" fmla="*/ 609 w 652"/>
              <a:gd name="T55" fmla="*/ 87 h 163"/>
              <a:gd name="T56" fmla="*/ 587 w 652"/>
              <a:gd name="T57" fmla="*/ 98 h 163"/>
              <a:gd name="T58" fmla="*/ 565 w 652"/>
              <a:gd name="T59" fmla="*/ 98 h 163"/>
              <a:gd name="T60" fmla="*/ 544 w 652"/>
              <a:gd name="T61" fmla="*/ 98 h 163"/>
              <a:gd name="T62" fmla="*/ 522 w 652"/>
              <a:gd name="T63" fmla="*/ 98 h 163"/>
              <a:gd name="T64" fmla="*/ 489 w 652"/>
              <a:gd name="T65" fmla="*/ 98 h 163"/>
              <a:gd name="T66" fmla="*/ 446 w 652"/>
              <a:gd name="T67" fmla="*/ 109 h 163"/>
              <a:gd name="T68" fmla="*/ 413 w 652"/>
              <a:gd name="T69" fmla="*/ 109 h 163"/>
              <a:gd name="T70" fmla="*/ 370 w 652"/>
              <a:gd name="T71" fmla="*/ 120 h 163"/>
              <a:gd name="T72" fmla="*/ 315 w 652"/>
              <a:gd name="T73" fmla="*/ 130 h 163"/>
              <a:gd name="T74" fmla="*/ 261 w 652"/>
              <a:gd name="T75" fmla="*/ 141 h 163"/>
              <a:gd name="T76" fmla="*/ 217 w 652"/>
              <a:gd name="T77" fmla="*/ 152 h 163"/>
              <a:gd name="T78" fmla="*/ 185 w 652"/>
              <a:gd name="T79" fmla="*/ 152 h 163"/>
              <a:gd name="T80" fmla="*/ 141 w 652"/>
              <a:gd name="T81" fmla="*/ 163 h 163"/>
              <a:gd name="T82" fmla="*/ 120 w 652"/>
              <a:gd name="T83" fmla="*/ 163 h 163"/>
              <a:gd name="T84" fmla="*/ 98 w 652"/>
              <a:gd name="T85" fmla="*/ 163 h 163"/>
              <a:gd name="T86" fmla="*/ 76 w 652"/>
              <a:gd name="T87" fmla="*/ 163 h 163"/>
              <a:gd name="T88" fmla="*/ 65 w 652"/>
              <a:gd name="T89" fmla="*/ 163 h 163"/>
              <a:gd name="T90" fmla="*/ 54 w 652"/>
              <a:gd name="T91" fmla="*/ 152 h 163"/>
              <a:gd name="T92" fmla="*/ 33 w 652"/>
              <a:gd name="T93" fmla="*/ 141 h 163"/>
              <a:gd name="T94" fmla="*/ 22 w 652"/>
              <a:gd name="T95" fmla="*/ 130 h 163"/>
              <a:gd name="T96" fmla="*/ 0 w 652"/>
              <a:gd name="T97" fmla="*/ 10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2" h="163">
                <a:moveTo>
                  <a:pt x="0" y="109"/>
                </a:moveTo>
                <a:lnTo>
                  <a:pt x="54" y="87"/>
                </a:lnTo>
                <a:lnTo>
                  <a:pt x="120" y="76"/>
                </a:lnTo>
                <a:lnTo>
                  <a:pt x="163" y="65"/>
                </a:lnTo>
                <a:lnTo>
                  <a:pt x="217" y="65"/>
                </a:lnTo>
                <a:lnTo>
                  <a:pt x="261" y="54"/>
                </a:lnTo>
                <a:lnTo>
                  <a:pt x="304" y="43"/>
                </a:lnTo>
                <a:lnTo>
                  <a:pt x="337" y="32"/>
                </a:lnTo>
                <a:lnTo>
                  <a:pt x="381" y="32"/>
                </a:lnTo>
                <a:lnTo>
                  <a:pt x="402" y="22"/>
                </a:lnTo>
                <a:lnTo>
                  <a:pt x="435" y="22"/>
                </a:lnTo>
                <a:lnTo>
                  <a:pt x="457" y="11"/>
                </a:lnTo>
                <a:lnTo>
                  <a:pt x="478" y="11"/>
                </a:lnTo>
                <a:lnTo>
                  <a:pt x="500" y="11"/>
                </a:lnTo>
                <a:lnTo>
                  <a:pt x="511" y="11"/>
                </a:lnTo>
                <a:lnTo>
                  <a:pt x="522" y="0"/>
                </a:lnTo>
                <a:lnTo>
                  <a:pt x="533" y="0"/>
                </a:lnTo>
                <a:lnTo>
                  <a:pt x="554" y="11"/>
                </a:lnTo>
                <a:lnTo>
                  <a:pt x="576" y="11"/>
                </a:lnTo>
                <a:lnTo>
                  <a:pt x="598" y="22"/>
                </a:lnTo>
                <a:lnTo>
                  <a:pt x="620" y="22"/>
                </a:lnTo>
                <a:lnTo>
                  <a:pt x="631" y="32"/>
                </a:lnTo>
                <a:lnTo>
                  <a:pt x="641" y="54"/>
                </a:lnTo>
                <a:lnTo>
                  <a:pt x="652" y="65"/>
                </a:lnTo>
                <a:lnTo>
                  <a:pt x="652" y="76"/>
                </a:lnTo>
                <a:lnTo>
                  <a:pt x="641" y="76"/>
                </a:lnTo>
                <a:lnTo>
                  <a:pt x="631" y="87"/>
                </a:lnTo>
                <a:lnTo>
                  <a:pt x="609" y="87"/>
                </a:lnTo>
                <a:lnTo>
                  <a:pt x="587" y="98"/>
                </a:lnTo>
                <a:lnTo>
                  <a:pt x="565" y="98"/>
                </a:lnTo>
                <a:lnTo>
                  <a:pt x="544" y="98"/>
                </a:lnTo>
                <a:lnTo>
                  <a:pt x="522" y="98"/>
                </a:lnTo>
                <a:lnTo>
                  <a:pt x="489" y="98"/>
                </a:lnTo>
                <a:lnTo>
                  <a:pt x="446" y="109"/>
                </a:lnTo>
                <a:lnTo>
                  <a:pt x="413" y="109"/>
                </a:lnTo>
                <a:lnTo>
                  <a:pt x="370" y="120"/>
                </a:lnTo>
                <a:lnTo>
                  <a:pt x="315" y="130"/>
                </a:lnTo>
                <a:lnTo>
                  <a:pt x="261" y="141"/>
                </a:lnTo>
                <a:lnTo>
                  <a:pt x="217" y="152"/>
                </a:lnTo>
                <a:lnTo>
                  <a:pt x="185" y="152"/>
                </a:lnTo>
                <a:lnTo>
                  <a:pt x="141" y="163"/>
                </a:lnTo>
                <a:lnTo>
                  <a:pt x="120" y="163"/>
                </a:lnTo>
                <a:lnTo>
                  <a:pt x="98" y="163"/>
                </a:lnTo>
                <a:lnTo>
                  <a:pt x="76" y="163"/>
                </a:lnTo>
                <a:lnTo>
                  <a:pt x="65" y="163"/>
                </a:lnTo>
                <a:lnTo>
                  <a:pt x="54" y="152"/>
                </a:lnTo>
                <a:lnTo>
                  <a:pt x="33" y="141"/>
                </a:lnTo>
                <a:lnTo>
                  <a:pt x="22" y="130"/>
                </a:lnTo>
                <a:lnTo>
                  <a:pt x="0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1" name="Freeform 41"/>
          <p:cNvSpPr>
            <a:spLocks noChangeArrowheads="1"/>
          </p:cNvSpPr>
          <p:nvPr/>
        </p:nvSpPr>
        <p:spPr bwMode="auto">
          <a:xfrm>
            <a:off x="6624638" y="2411413"/>
            <a:ext cx="111125" cy="173037"/>
          </a:xfrm>
          <a:custGeom>
            <a:avLst/>
            <a:gdLst>
              <a:gd name="T0" fmla="*/ 174 w 174"/>
              <a:gd name="T1" fmla="*/ 87 h 272"/>
              <a:gd name="T2" fmla="*/ 174 w 174"/>
              <a:gd name="T3" fmla="*/ 109 h 272"/>
              <a:gd name="T4" fmla="*/ 163 w 174"/>
              <a:gd name="T5" fmla="*/ 130 h 272"/>
              <a:gd name="T6" fmla="*/ 141 w 174"/>
              <a:gd name="T7" fmla="*/ 163 h 272"/>
              <a:gd name="T8" fmla="*/ 119 w 174"/>
              <a:gd name="T9" fmla="*/ 196 h 272"/>
              <a:gd name="T10" fmla="*/ 108 w 174"/>
              <a:gd name="T11" fmla="*/ 217 h 272"/>
              <a:gd name="T12" fmla="*/ 98 w 174"/>
              <a:gd name="T13" fmla="*/ 228 h 272"/>
              <a:gd name="T14" fmla="*/ 76 w 174"/>
              <a:gd name="T15" fmla="*/ 250 h 272"/>
              <a:gd name="T16" fmla="*/ 65 w 174"/>
              <a:gd name="T17" fmla="*/ 261 h 272"/>
              <a:gd name="T18" fmla="*/ 54 w 174"/>
              <a:gd name="T19" fmla="*/ 261 h 272"/>
              <a:gd name="T20" fmla="*/ 32 w 174"/>
              <a:gd name="T21" fmla="*/ 272 h 272"/>
              <a:gd name="T22" fmla="*/ 22 w 174"/>
              <a:gd name="T23" fmla="*/ 272 h 272"/>
              <a:gd name="T24" fmla="*/ 0 w 174"/>
              <a:gd name="T25" fmla="*/ 272 h 272"/>
              <a:gd name="T26" fmla="*/ 0 w 174"/>
              <a:gd name="T27" fmla="*/ 250 h 272"/>
              <a:gd name="T28" fmla="*/ 11 w 174"/>
              <a:gd name="T29" fmla="*/ 228 h 272"/>
              <a:gd name="T30" fmla="*/ 22 w 174"/>
              <a:gd name="T31" fmla="*/ 196 h 272"/>
              <a:gd name="T32" fmla="*/ 32 w 174"/>
              <a:gd name="T33" fmla="*/ 152 h 272"/>
              <a:gd name="T34" fmla="*/ 43 w 174"/>
              <a:gd name="T35" fmla="*/ 119 h 272"/>
              <a:gd name="T36" fmla="*/ 54 w 174"/>
              <a:gd name="T37" fmla="*/ 87 h 272"/>
              <a:gd name="T38" fmla="*/ 54 w 174"/>
              <a:gd name="T39" fmla="*/ 65 h 272"/>
              <a:gd name="T40" fmla="*/ 43 w 174"/>
              <a:gd name="T41" fmla="*/ 43 h 272"/>
              <a:gd name="T42" fmla="*/ 32 w 174"/>
              <a:gd name="T43" fmla="*/ 32 h 272"/>
              <a:gd name="T44" fmla="*/ 32 w 174"/>
              <a:gd name="T45" fmla="*/ 21 h 272"/>
              <a:gd name="T46" fmla="*/ 32 w 174"/>
              <a:gd name="T47" fmla="*/ 11 h 272"/>
              <a:gd name="T48" fmla="*/ 43 w 174"/>
              <a:gd name="T49" fmla="*/ 0 h 272"/>
              <a:gd name="T50" fmla="*/ 65 w 174"/>
              <a:gd name="T51" fmla="*/ 0 h 272"/>
              <a:gd name="T52" fmla="*/ 87 w 174"/>
              <a:gd name="T53" fmla="*/ 0 h 272"/>
              <a:gd name="T54" fmla="*/ 130 w 174"/>
              <a:gd name="T55" fmla="*/ 21 h 272"/>
              <a:gd name="T56" fmla="*/ 152 w 174"/>
              <a:gd name="T57" fmla="*/ 32 h 272"/>
              <a:gd name="T58" fmla="*/ 163 w 174"/>
              <a:gd name="T59" fmla="*/ 54 h 272"/>
              <a:gd name="T60" fmla="*/ 174 w 174"/>
              <a:gd name="T61" fmla="*/ 65 h 272"/>
              <a:gd name="T62" fmla="*/ 174 w 174"/>
              <a:gd name="T63" fmla="*/ 8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4" h="272">
                <a:moveTo>
                  <a:pt x="174" y="87"/>
                </a:moveTo>
                <a:lnTo>
                  <a:pt x="174" y="109"/>
                </a:lnTo>
                <a:lnTo>
                  <a:pt x="163" y="130"/>
                </a:lnTo>
                <a:lnTo>
                  <a:pt x="141" y="163"/>
                </a:lnTo>
                <a:lnTo>
                  <a:pt x="119" y="196"/>
                </a:lnTo>
                <a:lnTo>
                  <a:pt x="108" y="217"/>
                </a:lnTo>
                <a:lnTo>
                  <a:pt x="98" y="228"/>
                </a:lnTo>
                <a:lnTo>
                  <a:pt x="76" y="250"/>
                </a:lnTo>
                <a:lnTo>
                  <a:pt x="65" y="261"/>
                </a:lnTo>
                <a:lnTo>
                  <a:pt x="54" y="261"/>
                </a:lnTo>
                <a:lnTo>
                  <a:pt x="32" y="272"/>
                </a:lnTo>
                <a:lnTo>
                  <a:pt x="22" y="272"/>
                </a:lnTo>
                <a:lnTo>
                  <a:pt x="0" y="272"/>
                </a:lnTo>
                <a:lnTo>
                  <a:pt x="0" y="250"/>
                </a:lnTo>
                <a:lnTo>
                  <a:pt x="11" y="228"/>
                </a:lnTo>
                <a:lnTo>
                  <a:pt x="22" y="196"/>
                </a:lnTo>
                <a:lnTo>
                  <a:pt x="32" y="152"/>
                </a:lnTo>
                <a:lnTo>
                  <a:pt x="43" y="119"/>
                </a:lnTo>
                <a:lnTo>
                  <a:pt x="54" y="87"/>
                </a:lnTo>
                <a:lnTo>
                  <a:pt x="54" y="65"/>
                </a:lnTo>
                <a:lnTo>
                  <a:pt x="43" y="43"/>
                </a:lnTo>
                <a:lnTo>
                  <a:pt x="32" y="32"/>
                </a:lnTo>
                <a:lnTo>
                  <a:pt x="32" y="21"/>
                </a:lnTo>
                <a:lnTo>
                  <a:pt x="32" y="11"/>
                </a:lnTo>
                <a:lnTo>
                  <a:pt x="43" y="0"/>
                </a:lnTo>
                <a:lnTo>
                  <a:pt x="65" y="0"/>
                </a:lnTo>
                <a:lnTo>
                  <a:pt x="87" y="0"/>
                </a:lnTo>
                <a:lnTo>
                  <a:pt x="130" y="21"/>
                </a:lnTo>
                <a:lnTo>
                  <a:pt x="152" y="32"/>
                </a:lnTo>
                <a:lnTo>
                  <a:pt x="163" y="54"/>
                </a:lnTo>
                <a:lnTo>
                  <a:pt x="174" y="65"/>
                </a:lnTo>
                <a:lnTo>
                  <a:pt x="174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3" name="Freeform 43"/>
          <p:cNvSpPr>
            <a:spLocks noChangeArrowheads="1"/>
          </p:cNvSpPr>
          <p:nvPr/>
        </p:nvSpPr>
        <p:spPr bwMode="auto">
          <a:xfrm>
            <a:off x="6542088" y="2500313"/>
            <a:ext cx="614362" cy="333375"/>
          </a:xfrm>
          <a:custGeom>
            <a:avLst/>
            <a:gdLst>
              <a:gd name="T0" fmla="*/ 729 w 968"/>
              <a:gd name="T1" fmla="*/ 22 h 523"/>
              <a:gd name="T2" fmla="*/ 761 w 968"/>
              <a:gd name="T3" fmla="*/ 0 h 523"/>
              <a:gd name="T4" fmla="*/ 805 w 968"/>
              <a:gd name="T5" fmla="*/ 0 h 523"/>
              <a:gd name="T6" fmla="*/ 859 w 968"/>
              <a:gd name="T7" fmla="*/ 33 h 523"/>
              <a:gd name="T8" fmla="*/ 914 w 968"/>
              <a:gd name="T9" fmla="*/ 87 h 523"/>
              <a:gd name="T10" fmla="*/ 935 w 968"/>
              <a:gd name="T11" fmla="*/ 109 h 523"/>
              <a:gd name="T12" fmla="*/ 957 w 968"/>
              <a:gd name="T13" fmla="*/ 131 h 523"/>
              <a:gd name="T14" fmla="*/ 968 w 968"/>
              <a:gd name="T15" fmla="*/ 153 h 523"/>
              <a:gd name="T16" fmla="*/ 935 w 968"/>
              <a:gd name="T17" fmla="*/ 174 h 523"/>
              <a:gd name="T18" fmla="*/ 914 w 968"/>
              <a:gd name="T19" fmla="*/ 196 h 523"/>
              <a:gd name="T20" fmla="*/ 903 w 968"/>
              <a:gd name="T21" fmla="*/ 218 h 523"/>
              <a:gd name="T22" fmla="*/ 870 w 968"/>
              <a:gd name="T23" fmla="*/ 261 h 523"/>
              <a:gd name="T24" fmla="*/ 837 w 968"/>
              <a:gd name="T25" fmla="*/ 348 h 523"/>
              <a:gd name="T26" fmla="*/ 783 w 968"/>
              <a:gd name="T27" fmla="*/ 425 h 523"/>
              <a:gd name="T28" fmla="*/ 729 w 968"/>
              <a:gd name="T29" fmla="*/ 479 h 523"/>
              <a:gd name="T30" fmla="*/ 696 w 968"/>
              <a:gd name="T31" fmla="*/ 501 h 523"/>
              <a:gd name="T32" fmla="*/ 663 w 968"/>
              <a:gd name="T33" fmla="*/ 523 h 523"/>
              <a:gd name="T34" fmla="*/ 642 w 968"/>
              <a:gd name="T35" fmla="*/ 523 h 523"/>
              <a:gd name="T36" fmla="*/ 620 w 968"/>
              <a:gd name="T37" fmla="*/ 512 h 523"/>
              <a:gd name="T38" fmla="*/ 609 w 968"/>
              <a:gd name="T39" fmla="*/ 490 h 523"/>
              <a:gd name="T40" fmla="*/ 609 w 968"/>
              <a:gd name="T41" fmla="*/ 446 h 523"/>
              <a:gd name="T42" fmla="*/ 577 w 968"/>
              <a:gd name="T43" fmla="*/ 403 h 523"/>
              <a:gd name="T44" fmla="*/ 533 w 968"/>
              <a:gd name="T45" fmla="*/ 348 h 523"/>
              <a:gd name="T46" fmla="*/ 522 w 968"/>
              <a:gd name="T47" fmla="*/ 316 h 523"/>
              <a:gd name="T48" fmla="*/ 533 w 968"/>
              <a:gd name="T49" fmla="*/ 305 h 523"/>
              <a:gd name="T50" fmla="*/ 566 w 968"/>
              <a:gd name="T51" fmla="*/ 316 h 523"/>
              <a:gd name="T52" fmla="*/ 620 w 968"/>
              <a:gd name="T53" fmla="*/ 338 h 523"/>
              <a:gd name="T54" fmla="*/ 663 w 968"/>
              <a:gd name="T55" fmla="*/ 348 h 523"/>
              <a:gd name="T56" fmla="*/ 685 w 968"/>
              <a:gd name="T57" fmla="*/ 348 h 523"/>
              <a:gd name="T58" fmla="*/ 696 w 968"/>
              <a:gd name="T59" fmla="*/ 338 h 523"/>
              <a:gd name="T60" fmla="*/ 718 w 968"/>
              <a:gd name="T61" fmla="*/ 305 h 523"/>
              <a:gd name="T62" fmla="*/ 740 w 968"/>
              <a:gd name="T63" fmla="*/ 261 h 523"/>
              <a:gd name="T64" fmla="*/ 761 w 968"/>
              <a:gd name="T65" fmla="*/ 196 h 523"/>
              <a:gd name="T66" fmla="*/ 761 w 968"/>
              <a:gd name="T67" fmla="*/ 153 h 523"/>
              <a:gd name="T68" fmla="*/ 740 w 968"/>
              <a:gd name="T69" fmla="*/ 131 h 523"/>
              <a:gd name="T70" fmla="*/ 718 w 968"/>
              <a:gd name="T71" fmla="*/ 131 h 523"/>
              <a:gd name="T72" fmla="*/ 696 w 968"/>
              <a:gd name="T73" fmla="*/ 131 h 523"/>
              <a:gd name="T74" fmla="*/ 653 w 968"/>
              <a:gd name="T75" fmla="*/ 131 h 523"/>
              <a:gd name="T76" fmla="*/ 555 w 968"/>
              <a:gd name="T77" fmla="*/ 131 h 523"/>
              <a:gd name="T78" fmla="*/ 413 w 968"/>
              <a:gd name="T79" fmla="*/ 153 h 523"/>
              <a:gd name="T80" fmla="*/ 261 w 968"/>
              <a:gd name="T81" fmla="*/ 174 h 523"/>
              <a:gd name="T82" fmla="*/ 153 w 968"/>
              <a:gd name="T83" fmla="*/ 185 h 523"/>
              <a:gd name="T84" fmla="*/ 55 w 968"/>
              <a:gd name="T85" fmla="*/ 196 h 523"/>
              <a:gd name="T86" fmla="*/ 0 w 968"/>
              <a:gd name="T87" fmla="*/ 196 h 523"/>
              <a:gd name="T88" fmla="*/ 98 w 968"/>
              <a:gd name="T89" fmla="*/ 120 h 523"/>
              <a:gd name="T90" fmla="*/ 250 w 968"/>
              <a:gd name="T91" fmla="*/ 109 h 523"/>
              <a:gd name="T92" fmla="*/ 381 w 968"/>
              <a:gd name="T93" fmla="*/ 87 h 523"/>
              <a:gd name="T94" fmla="*/ 490 w 968"/>
              <a:gd name="T95" fmla="*/ 76 h 523"/>
              <a:gd name="T96" fmla="*/ 577 w 968"/>
              <a:gd name="T97" fmla="*/ 65 h 523"/>
              <a:gd name="T98" fmla="*/ 642 w 968"/>
              <a:gd name="T99" fmla="*/ 55 h 523"/>
              <a:gd name="T100" fmla="*/ 685 w 968"/>
              <a:gd name="T101" fmla="*/ 44 h 523"/>
              <a:gd name="T102" fmla="*/ 718 w 968"/>
              <a:gd name="T103" fmla="*/ 33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68" h="523">
                <a:moveTo>
                  <a:pt x="718" y="33"/>
                </a:moveTo>
                <a:lnTo>
                  <a:pt x="729" y="22"/>
                </a:lnTo>
                <a:lnTo>
                  <a:pt x="740" y="11"/>
                </a:lnTo>
                <a:lnTo>
                  <a:pt x="761" y="0"/>
                </a:lnTo>
                <a:lnTo>
                  <a:pt x="783" y="0"/>
                </a:lnTo>
                <a:lnTo>
                  <a:pt x="805" y="0"/>
                </a:lnTo>
                <a:lnTo>
                  <a:pt x="827" y="22"/>
                </a:lnTo>
                <a:lnTo>
                  <a:pt x="859" y="33"/>
                </a:lnTo>
                <a:lnTo>
                  <a:pt x="892" y="65"/>
                </a:lnTo>
                <a:lnTo>
                  <a:pt x="914" y="87"/>
                </a:lnTo>
                <a:lnTo>
                  <a:pt x="924" y="98"/>
                </a:lnTo>
                <a:lnTo>
                  <a:pt x="935" y="109"/>
                </a:lnTo>
                <a:lnTo>
                  <a:pt x="946" y="120"/>
                </a:lnTo>
                <a:lnTo>
                  <a:pt x="957" y="131"/>
                </a:lnTo>
                <a:lnTo>
                  <a:pt x="968" y="142"/>
                </a:lnTo>
                <a:lnTo>
                  <a:pt x="968" y="153"/>
                </a:lnTo>
                <a:lnTo>
                  <a:pt x="946" y="174"/>
                </a:lnTo>
                <a:lnTo>
                  <a:pt x="935" y="174"/>
                </a:lnTo>
                <a:lnTo>
                  <a:pt x="924" y="185"/>
                </a:lnTo>
                <a:lnTo>
                  <a:pt x="914" y="196"/>
                </a:lnTo>
                <a:lnTo>
                  <a:pt x="903" y="207"/>
                </a:lnTo>
                <a:lnTo>
                  <a:pt x="903" y="218"/>
                </a:lnTo>
                <a:lnTo>
                  <a:pt x="892" y="229"/>
                </a:lnTo>
                <a:lnTo>
                  <a:pt x="870" y="261"/>
                </a:lnTo>
                <a:lnTo>
                  <a:pt x="859" y="294"/>
                </a:lnTo>
                <a:lnTo>
                  <a:pt x="837" y="348"/>
                </a:lnTo>
                <a:lnTo>
                  <a:pt x="816" y="392"/>
                </a:lnTo>
                <a:lnTo>
                  <a:pt x="783" y="425"/>
                </a:lnTo>
                <a:lnTo>
                  <a:pt x="750" y="468"/>
                </a:lnTo>
                <a:lnTo>
                  <a:pt x="729" y="479"/>
                </a:lnTo>
                <a:lnTo>
                  <a:pt x="707" y="490"/>
                </a:lnTo>
                <a:lnTo>
                  <a:pt x="696" y="501"/>
                </a:lnTo>
                <a:lnTo>
                  <a:pt x="674" y="512"/>
                </a:lnTo>
                <a:lnTo>
                  <a:pt x="663" y="523"/>
                </a:lnTo>
                <a:lnTo>
                  <a:pt x="653" y="523"/>
                </a:lnTo>
                <a:lnTo>
                  <a:pt x="642" y="523"/>
                </a:lnTo>
                <a:lnTo>
                  <a:pt x="631" y="523"/>
                </a:lnTo>
                <a:lnTo>
                  <a:pt x="620" y="512"/>
                </a:lnTo>
                <a:lnTo>
                  <a:pt x="609" y="512"/>
                </a:lnTo>
                <a:lnTo>
                  <a:pt x="609" y="490"/>
                </a:lnTo>
                <a:lnTo>
                  <a:pt x="609" y="479"/>
                </a:lnTo>
                <a:lnTo>
                  <a:pt x="609" y="446"/>
                </a:lnTo>
                <a:lnTo>
                  <a:pt x="598" y="425"/>
                </a:lnTo>
                <a:lnTo>
                  <a:pt x="577" y="403"/>
                </a:lnTo>
                <a:lnTo>
                  <a:pt x="555" y="370"/>
                </a:lnTo>
                <a:lnTo>
                  <a:pt x="533" y="348"/>
                </a:lnTo>
                <a:lnTo>
                  <a:pt x="522" y="338"/>
                </a:lnTo>
                <a:lnTo>
                  <a:pt x="522" y="316"/>
                </a:lnTo>
                <a:lnTo>
                  <a:pt x="522" y="305"/>
                </a:lnTo>
                <a:lnTo>
                  <a:pt x="533" y="305"/>
                </a:lnTo>
                <a:lnTo>
                  <a:pt x="544" y="305"/>
                </a:lnTo>
                <a:lnTo>
                  <a:pt x="566" y="316"/>
                </a:lnTo>
                <a:lnTo>
                  <a:pt x="598" y="316"/>
                </a:lnTo>
                <a:lnTo>
                  <a:pt x="620" y="338"/>
                </a:lnTo>
                <a:lnTo>
                  <a:pt x="642" y="348"/>
                </a:lnTo>
                <a:lnTo>
                  <a:pt x="663" y="348"/>
                </a:lnTo>
                <a:lnTo>
                  <a:pt x="674" y="348"/>
                </a:lnTo>
                <a:lnTo>
                  <a:pt x="685" y="348"/>
                </a:lnTo>
                <a:lnTo>
                  <a:pt x="696" y="348"/>
                </a:lnTo>
                <a:lnTo>
                  <a:pt x="696" y="338"/>
                </a:lnTo>
                <a:lnTo>
                  <a:pt x="707" y="316"/>
                </a:lnTo>
                <a:lnTo>
                  <a:pt x="718" y="305"/>
                </a:lnTo>
                <a:lnTo>
                  <a:pt x="729" y="283"/>
                </a:lnTo>
                <a:lnTo>
                  <a:pt x="740" y="261"/>
                </a:lnTo>
                <a:lnTo>
                  <a:pt x="750" y="229"/>
                </a:lnTo>
                <a:lnTo>
                  <a:pt x="761" y="196"/>
                </a:lnTo>
                <a:lnTo>
                  <a:pt x="761" y="174"/>
                </a:lnTo>
                <a:lnTo>
                  <a:pt x="761" y="153"/>
                </a:lnTo>
                <a:lnTo>
                  <a:pt x="750" y="131"/>
                </a:lnTo>
                <a:lnTo>
                  <a:pt x="740" y="131"/>
                </a:lnTo>
                <a:lnTo>
                  <a:pt x="729" y="131"/>
                </a:lnTo>
                <a:lnTo>
                  <a:pt x="718" y="131"/>
                </a:lnTo>
                <a:lnTo>
                  <a:pt x="707" y="131"/>
                </a:lnTo>
                <a:lnTo>
                  <a:pt x="696" y="131"/>
                </a:lnTo>
                <a:lnTo>
                  <a:pt x="674" y="131"/>
                </a:lnTo>
                <a:lnTo>
                  <a:pt x="653" y="131"/>
                </a:lnTo>
                <a:lnTo>
                  <a:pt x="609" y="131"/>
                </a:lnTo>
                <a:lnTo>
                  <a:pt x="555" y="131"/>
                </a:lnTo>
                <a:lnTo>
                  <a:pt x="490" y="142"/>
                </a:lnTo>
                <a:lnTo>
                  <a:pt x="413" y="153"/>
                </a:lnTo>
                <a:lnTo>
                  <a:pt x="337" y="163"/>
                </a:lnTo>
                <a:lnTo>
                  <a:pt x="261" y="174"/>
                </a:lnTo>
                <a:lnTo>
                  <a:pt x="207" y="185"/>
                </a:lnTo>
                <a:lnTo>
                  <a:pt x="153" y="185"/>
                </a:lnTo>
                <a:lnTo>
                  <a:pt x="98" y="196"/>
                </a:lnTo>
                <a:lnTo>
                  <a:pt x="55" y="196"/>
                </a:lnTo>
                <a:lnTo>
                  <a:pt x="22" y="196"/>
                </a:lnTo>
                <a:lnTo>
                  <a:pt x="0" y="196"/>
                </a:lnTo>
                <a:lnTo>
                  <a:pt x="11" y="131"/>
                </a:lnTo>
                <a:lnTo>
                  <a:pt x="98" y="120"/>
                </a:lnTo>
                <a:lnTo>
                  <a:pt x="174" y="109"/>
                </a:lnTo>
                <a:lnTo>
                  <a:pt x="250" y="109"/>
                </a:lnTo>
                <a:lnTo>
                  <a:pt x="316" y="98"/>
                </a:lnTo>
                <a:lnTo>
                  <a:pt x="381" y="87"/>
                </a:lnTo>
                <a:lnTo>
                  <a:pt x="435" y="76"/>
                </a:lnTo>
                <a:lnTo>
                  <a:pt x="490" y="76"/>
                </a:lnTo>
                <a:lnTo>
                  <a:pt x="533" y="65"/>
                </a:lnTo>
                <a:lnTo>
                  <a:pt x="577" y="65"/>
                </a:lnTo>
                <a:lnTo>
                  <a:pt x="609" y="55"/>
                </a:lnTo>
                <a:lnTo>
                  <a:pt x="642" y="55"/>
                </a:lnTo>
                <a:lnTo>
                  <a:pt x="663" y="44"/>
                </a:lnTo>
                <a:lnTo>
                  <a:pt x="685" y="44"/>
                </a:lnTo>
                <a:lnTo>
                  <a:pt x="707" y="44"/>
                </a:lnTo>
                <a:lnTo>
                  <a:pt x="718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4" name="Freeform 44"/>
          <p:cNvSpPr>
            <a:spLocks noChangeArrowheads="1"/>
          </p:cNvSpPr>
          <p:nvPr/>
        </p:nvSpPr>
        <p:spPr bwMode="auto">
          <a:xfrm>
            <a:off x="6673850" y="2659063"/>
            <a:ext cx="150813" cy="139700"/>
          </a:xfrm>
          <a:custGeom>
            <a:avLst/>
            <a:gdLst>
              <a:gd name="T0" fmla="*/ 228 w 239"/>
              <a:gd name="T1" fmla="*/ 109 h 218"/>
              <a:gd name="T2" fmla="*/ 239 w 239"/>
              <a:gd name="T3" fmla="*/ 153 h 218"/>
              <a:gd name="T4" fmla="*/ 239 w 239"/>
              <a:gd name="T5" fmla="*/ 185 h 218"/>
              <a:gd name="T6" fmla="*/ 239 w 239"/>
              <a:gd name="T7" fmla="*/ 196 h 218"/>
              <a:gd name="T8" fmla="*/ 239 w 239"/>
              <a:gd name="T9" fmla="*/ 218 h 218"/>
              <a:gd name="T10" fmla="*/ 228 w 239"/>
              <a:gd name="T11" fmla="*/ 218 h 218"/>
              <a:gd name="T12" fmla="*/ 217 w 239"/>
              <a:gd name="T13" fmla="*/ 207 h 218"/>
              <a:gd name="T14" fmla="*/ 196 w 239"/>
              <a:gd name="T15" fmla="*/ 207 h 218"/>
              <a:gd name="T16" fmla="*/ 185 w 239"/>
              <a:gd name="T17" fmla="*/ 196 h 218"/>
              <a:gd name="T18" fmla="*/ 163 w 239"/>
              <a:gd name="T19" fmla="*/ 185 h 218"/>
              <a:gd name="T20" fmla="*/ 141 w 239"/>
              <a:gd name="T21" fmla="*/ 164 h 218"/>
              <a:gd name="T22" fmla="*/ 119 w 239"/>
              <a:gd name="T23" fmla="*/ 142 h 218"/>
              <a:gd name="T24" fmla="*/ 98 w 239"/>
              <a:gd name="T25" fmla="*/ 131 h 218"/>
              <a:gd name="T26" fmla="*/ 76 w 239"/>
              <a:gd name="T27" fmla="*/ 109 h 218"/>
              <a:gd name="T28" fmla="*/ 54 w 239"/>
              <a:gd name="T29" fmla="*/ 88 h 218"/>
              <a:gd name="T30" fmla="*/ 32 w 239"/>
              <a:gd name="T31" fmla="*/ 66 h 218"/>
              <a:gd name="T32" fmla="*/ 22 w 239"/>
              <a:gd name="T33" fmla="*/ 44 h 218"/>
              <a:gd name="T34" fmla="*/ 11 w 239"/>
              <a:gd name="T35" fmla="*/ 33 h 218"/>
              <a:gd name="T36" fmla="*/ 11 w 239"/>
              <a:gd name="T37" fmla="*/ 22 h 218"/>
              <a:gd name="T38" fmla="*/ 0 w 239"/>
              <a:gd name="T39" fmla="*/ 0 h 218"/>
              <a:gd name="T40" fmla="*/ 54 w 239"/>
              <a:gd name="T41" fmla="*/ 11 h 218"/>
              <a:gd name="T42" fmla="*/ 98 w 239"/>
              <a:gd name="T43" fmla="*/ 22 h 218"/>
              <a:gd name="T44" fmla="*/ 130 w 239"/>
              <a:gd name="T45" fmla="*/ 33 h 218"/>
              <a:gd name="T46" fmla="*/ 163 w 239"/>
              <a:gd name="T47" fmla="*/ 44 h 218"/>
              <a:gd name="T48" fmla="*/ 185 w 239"/>
              <a:gd name="T49" fmla="*/ 55 h 218"/>
              <a:gd name="T50" fmla="*/ 206 w 239"/>
              <a:gd name="T51" fmla="*/ 77 h 218"/>
              <a:gd name="T52" fmla="*/ 217 w 239"/>
              <a:gd name="T53" fmla="*/ 98 h 218"/>
              <a:gd name="T54" fmla="*/ 228 w 239"/>
              <a:gd name="T5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9" h="218">
                <a:moveTo>
                  <a:pt x="228" y="109"/>
                </a:moveTo>
                <a:lnTo>
                  <a:pt x="239" y="153"/>
                </a:lnTo>
                <a:lnTo>
                  <a:pt x="239" y="185"/>
                </a:lnTo>
                <a:lnTo>
                  <a:pt x="239" y="196"/>
                </a:lnTo>
                <a:lnTo>
                  <a:pt x="239" y="218"/>
                </a:lnTo>
                <a:lnTo>
                  <a:pt x="228" y="218"/>
                </a:lnTo>
                <a:lnTo>
                  <a:pt x="217" y="207"/>
                </a:lnTo>
                <a:lnTo>
                  <a:pt x="196" y="207"/>
                </a:lnTo>
                <a:lnTo>
                  <a:pt x="185" y="196"/>
                </a:lnTo>
                <a:lnTo>
                  <a:pt x="163" y="185"/>
                </a:lnTo>
                <a:lnTo>
                  <a:pt x="141" y="164"/>
                </a:lnTo>
                <a:lnTo>
                  <a:pt x="119" y="142"/>
                </a:lnTo>
                <a:lnTo>
                  <a:pt x="98" y="131"/>
                </a:lnTo>
                <a:lnTo>
                  <a:pt x="76" y="109"/>
                </a:lnTo>
                <a:lnTo>
                  <a:pt x="54" y="88"/>
                </a:lnTo>
                <a:lnTo>
                  <a:pt x="32" y="66"/>
                </a:lnTo>
                <a:lnTo>
                  <a:pt x="22" y="44"/>
                </a:lnTo>
                <a:lnTo>
                  <a:pt x="11" y="33"/>
                </a:lnTo>
                <a:lnTo>
                  <a:pt x="11" y="22"/>
                </a:lnTo>
                <a:lnTo>
                  <a:pt x="0" y="0"/>
                </a:lnTo>
                <a:lnTo>
                  <a:pt x="54" y="11"/>
                </a:lnTo>
                <a:lnTo>
                  <a:pt x="98" y="22"/>
                </a:lnTo>
                <a:lnTo>
                  <a:pt x="130" y="33"/>
                </a:lnTo>
                <a:lnTo>
                  <a:pt x="163" y="44"/>
                </a:lnTo>
                <a:lnTo>
                  <a:pt x="185" y="55"/>
                </a:lnTo>
                <a:lnTo>
                  <a:pt x="206" y="77"/>
                </a:lnTo>
                <a:lnTo>
                  <a:pt x="217" y="98"/>
                </a:lnTo>
                <a:lnTo>
                  <a:pt x="228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5" name="Freeform 45"/>
          <p:cNvSpPr>
            <a:spLocks noChangeArrowheads="1"/>
          </p:cNvSpPr>
          <p:nvPr/>
        </p:nvSpPr>
        <p:spPr bwMode="auto">
          <a:xfrm>
            <a:off x="6238875" y="3025775"/>
            <a:ext cx="890588" cy="166688"/>
          </a:xfrm>
          <a:custGeom>
            <a:avLst/>
            <a:gdLst>
              <a:gd name="T0" fmla="*/ 33 w 1402"/>
              <a:gd name="T1" fmla="*/ 153 h 261"/>
              <a:gd name="T2" fmla="*/ 109 w 1402"/>
              <a:gd name="T3" fmla="*/ 153 h 261"/>
              <a:gd name="T4" fmla="*/ 196 w 1402"/>
              <a:gd name="T5" fmla="*/ 142 h 261"/>
              <a:gd name="T6" fmla="*/ 304 w 1402"/>
              <a:gd name="T7" fmla="*/ 131 h 261"/>
              <a:gd name="T8" fmla="*/ 478 w 1402"/>
              <a:gd name="T9" fmla="*/ 109 h 261"/>
              <a:gd name="T10" fmla="*/ 717 w 1402"/>
              <a:gd name="T11" fmla="*/ 66 h 261"/>
              <a:gd name="T12" fmla="*/ 924 w 1402"/>
              <a:gd name="T13" fmla="*/ 22 h 261"/>
              <a:gd name="T14" fmla="*/ 1022 w 1402"/>
              <a:gd name="T15" fmla="*/ 11 h 261"/>
              <a:gd name="T16" fmla="*/ 1098 w 1402"/>
              <a:gd name="T17" fmla="*/ 0 h 261"/>
              <a:gd name="T18" fmla="*/ 1174 w 1402"/>
              <a:gd name="T19" fmla="*/ 0 h 261"/>
              <a:gd name="T20" fmla="*/ 1283 w 1402"/>
              <a:gd name="T21" fmla="*/ 11 h 261"/>
              <a:gd name="T22" fmla="*/ 1359 w 1402"/>
              <a:gd name="T23" fmla="*/ 44 h 261"/>
              <a:gd name="T24" fmla="*/ 1392 w 1402"/>
              <a:gd name="T25" fmla="*/ 87 h 261"/>
              <a:gd name="T26" fmla="*/ 1402 w 1402"/>
              <a:gd name="T27" fmla="*/ 109 h 261"/>
              <a:gd name="T28" fmla="*/ 1381 w 1402"/>
              <a:gd name="T29" fmla="*/ 120 h 261"/>
              <a:gd name="T30" fmla="*/ 1348 w 1402"/>
              <a:gd name="T31" fmla="*/ 120 h 261"/>
              <a:gd name="T32" fmla="*/ 1294 w 1402"/>
              <a:gd name="T33" fmla="*/ 131 h 261"/>
              <a:gd name="T34" fmla="*/ 1218 w 1402"/>
              <a:gd name="T35" fmla="*/ 131 h 261"/>
              <a:gd name="T36" fmla="*/ 1120 w 1402"/>
              <a:gd name="T37" fmla="*/ 131 h 261"/>
              <a:gd name="T38" fmla="*/ 1000 w 1402"/>
              <a:gd name="T39" fmla="*/ 142 h 261"/>
              <a:gd name="T40" fmla="*/ 848 w 1402"/>
              <a:gd name="T41" fmla="*/ 163 h 261"/>
              <a:gd name="T42" fmla="*/ 674 w 1402"/>
              <a:gd name="T43" fmla="*/ 185 h 261"/>
              <a:gd name="T44" fmla="*/ 587 w 1402"/>
              <a:gd name="T45" fmla="*/ 207 h 261"/>
              <a:gd name="T46" fmla="*/ 511 w 1402"/>
              <a:gd name="T47" fmla="*/ 218 h 261"/>
              <a:gd name="T48" fmla="*/ 435 w 1402"/>
              <a:gd name="T49" fmla="*/ 229 h 261"/>
              <a:gd name="T50" fmla="*/ 380 w 1402"/>
              <a:gd name="T51" fmla="*/ 240 h 261"/>
              <a:gd name="T52" fmla="*/ 293 w 1402"/>
              <a:gd name="T53" fmla="*/ 251 h 261"/>
              <a:gd name="T54" fmla="*/ 228 w 1402"/>
              <a:gd name="T55" fmla="*/ 261 h 261"/>
              <a:gd name="T56" fmla="*/ 185 w 1402"/>
              <a:gd name="T57" fmla="*/ 261 h 261"/>
              <a:gd name="T58" fmla="*/ 130 w 1402"/>
              <a:gd name="T59" fmla="*/ 240 h 261"/>
              <a:gd name="T60" fmla="*/ 76 w 1402"/>
              <a:gd name="T61" fmla="*/ 207 h 261"/>
              <a:gd name="T62" fmla="*/ 0 w 1402"/>
              <a:gd name="T63" fmla="*/ 153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2" h="261">
                <a:moveTo>
                  <a:pt x="0" y="153"/>
                </a:moveTo>
                <a:lnTo>
                  <a:pt x="33" y="153"/>
                </a:lnTo>
                <a:lnTo>
                  <a:pt x="65" y="153"/>
                </a:lnTo>
                <a:lnTo>
                  <a:pt x="109" y="153"/>
                </a:lnTo>
                <a:lnTo>
                  <a:pt x="152" y="142"/>
                </a:lnTo>
                <a:lnTo>
                  <a:pt x="196" y="142"/>
                </a:lnTo>
                <a:lnTo>
                  <a:pt x="250" y="131"/>
                </a:lnTo>
                <a:lnTo>
                  <a:pt x="304" y="131"/>
                </a:lnTo>
                <a:lnTo>
                  <a:pt x="359" y="120"/>
                </a:lnTo>
                <a:lnTo>
                  <a:pt x="478" y="109"/>
                </a:lnTo>
                <a:lnTo>
                  <a:pt x="598" y="87"/>
                </a:lnTo>
                <a:lnTo>
                  <a:pt x="717" y="66"/>
                </a:lnTo>
                <a:lnTo>
                  <a:pt x="826" y="44"/>
                </a:lnTo>
                <a:lnTo>
                  <a:pt x="924" y="22"/>
                </a:lnTo>
                <a:lnTo>
                  <a:pt x="978" y="11"/>
                </a:lnTo>
                <a:lnTo>
                  <a:pt x="1022" y="11"/>
                </a:lnTo>
                <a:lnTo>
                  <a:pt x="1065" y="0"/>
                </a:lnTo>
                <a:lnTo>
                  <a:pt x="1098" y="0"/>
                </a:lnTo>
                <a:lnTo>
                  <a:pt x="1141" y="0"/>
                </a:lnTo>
                <a:lnTo>
                  <a:pt x="1174" y="0"/>
                </a:lnTo>
                <a:lnTo>
                  <a:pt x="1228" y="0"/>
                </a:lnTo>
                <a:lnTo>
                  <a:pt x="1283" y="11"/>
                </a:lnTo>
                <a:lnTo>
                  <a:pt x="1326" y="22"/>
                </a:lnTo>
                <a:lnTo>
                  <a:pt x="1359" y="44"/>
                </a:lnTo>
                <a:lnTo>
                  <a:pt x="1381" y="66"/>
                </a:lnTo>
                <a:lnTo>
                  <a:pt x="1392" y="87"/>
                </a:lnTo>
                <a:lnTo>
                  <a:pt x="1402" y="98"/>
                </a:lnTo>
                <a:lnTo>
                  <a:pt x="1402" y="109"/>
                </a:lnTo>
                <a:lnTo>
                  <a:pt x="1392" y="109"/>
                </a:lnTo>
                <a:lnTo>
                  <a:pt x="1381" y="120"/>
                </a:lnTo>
                <a:lnTo>
                  <a:pt x="1370" y="120"/>
                </a:lnTo>
                <a:lnTo>
                  <a:pt x="1348" y="120"/>
                </a:lnTo>
                <a:lnTo>
                  <a:pt x="1326" y="131"/>
                </a:lnTo>
                <a:lnTo>
                  <a:pt x="1294" y="131"/>
                </a:lnTo>
                <a:lnTo>
                  <a:pt x="1261" y="131"/>
                </a:lnTo>
                <a:lnTo>
                  <a:pt x="1218" y="131"/>
                </a:lnTo>
                <a:lnTo>
                  <a:pt x="1174" y="131"/>
                </a:lnTo>
                <a:lnTo>
                  <a:pt x="1120" y="131"/>
                </a:lnTo>
                <a:lnTo>
                  <a:pt x="1055" y="142"/>
                </a:lnTo>
                <a:lnTo>
                  <a:pt x="1000" y="142"/>
                </a:lnTo>
                <a:lnTo>
                  <a:pt x="924" y="153"/>
                </a:lnTo>
                <a:lnTo>
                  <a:pt x="848" y="163"/>
                </a:lnTo>
                <a:lnTo>
                  <a:pt x="761" y="174"/>
                </a:lnTo>
                <a:lnTo>
                  <a:pt x="674" y="185"/>
                </a:lnTo>
                <a:lnTo>
                  <a:pt x="631" y="196"/>
                </a:lnTo>
                <a:lnTo>
                  <a:pt x="587" y="207"/>
                </a:lnTo>
                <a:lnTo>
                  <a:pt x="544" y="207"/>
                </a:lnTo>
                <a:lnTo>
                  <a:pt x="511" y="218"/>
                </a:lnTo>
                <a:lnTo>
                  <a:pt x="478" y="218"/>
                </a:lnTo>
                <a:lnTo>
                  <a:pt x="435" y="229"/>
                </a:lnTo>
                <a:lnTo>
                  <a:pt x="413" y="229"/>
                </a:lnTo>
                <a:lnTo>
                  <a:pt x="380" y="240"/>
                </a:lnTo>
                <a:lnTo>
                  <a:pt x="326" y="251"/>
                </a:lnTo>
                <a:lnTo>
                  <a:pt x="293" y="251"/>
                </a:lnTo>
                <a:lnTo>
                  <a:pt x="261" y="261"/>
                </a:lnTo>
                <a:lnTo>
                  <a:pt x="228" y="261"/>
                </a:lnTo>
                <a:lnTo>
                  <a:pt x="207" y="261"/>
                </a:lnTo>
                <a:lnTo>
                  <a:pt x="185" y="261"/>
                </a:lnTo>
                <a:lnTo>
                  <a:pt x="163" y="251"/>
                </a:lnTo>
                <a:lnTo>
                  <a:pt x="130" y="240"/>
                </a:lnTo>
                <a:lnTo>
                  <a:pt x="109" y="218"/>
                </a:lnTo>
                <a:lnTo>
                  <a:pt x="76" y="207"/>
                </a:lnTo>
                <a:lnTo>
                  <a:pt x="43" y="185"/>
                </a:lnTo>
                <a:lnTo>
                  <a:pt x="0" y="15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7" name="Freeform 37"/>
          <p:cNvSpPr>
            <a:spLocks noChangeArrowheads="1"/>
          </p:cNvSpPr>
          <p:nvPr/>
        </p:nvSpPr>
        <p:spPr bwMode="auto">
          <a:xfrm>
            <a:off x="7067550" y="1968500"/>
            <a:ext cx="55563" cy="395288"/>
          </a:xfrm>
          <a:custGeom>
            <a:avLst/>
            <a:gdLst>
              <a:gd name="T0" fmla="*/ 0 w 87"/>
              <a:gd name="T1" fmla="*/ 0 h 621"/>
              <a:gd name="T2" fmla="*/ 87 w 87"/>
              <a:gd name="T3" fmla="*/ 0 h 621"/>
              <a:gd name="T4" fmla="*/ 87 w 87"/>
              <a:gd name="T5" fmla="*/ 621 h 621"/>
              <a:gd name="T6" fmla="*/ 0 w 87"/>
              <a:gd name="T7" fmla="*/ 621 h 621"/>
              <a:gd name="T8" fmla="*/ 0 w 87"/>
              <a:gd name="T9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621">
                <a:moveTo>
                  <a:pt x="0" y="0"/>
                </a:moveTo>
                <a:lnTo>
                  <a:pt x="87" y="0"/>
                </a:lnTo>
                <a:lnTo>
                  <a:pt x="87" y="621"/>
                </a:lnTo>
                <a:lnTo>
                  <a:pt x="0" y="62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9" name="Freeform 39"/>
          <p:cNvSpPr>
            <a:spLocks noChangeArrowheads="1"/>
          </p:cNvSpPr>
          <p:nvPr/>
        </p:nvSpPr>
        <p:spPr bwMode="auto">
          <a:xfrm>
            <a:off x="6846888" y="2320925"/>
            <a:ext cx="544512" cy="90488"/>
          </a:xfrm>
          <a:custGeom>
            <a:avLst/>
            <a:gdLst>
              <a:gd name="T0" fmla="*/ 0 w 859"/>
              <a:gd name="T1" fmla="*/ 87 h 142"/>
              <a:gd name="T2" fmla="*/ 65 w 859"/>
              <a:gd name="T3" fmla="*/ 76 h 142"/>
              <a:gd name="T4" fmla="*/ 130 w 859"/>
              <a:gd name="T5" fmla="*/ 66 h 142"/>
              <a:gd name="T6" fmla="*/ 195 w 859"/>
              <a:gd name="T7" fmla="*/ 55 h 142"/>
              <a:gd name="T8" fmla="*/ 250 w 859"/>
              <a:gd name="T9" fmla="*/ 44 h 142"/>
              <a:gd name="T10" fmla="*/ 304 w 859"/>
              <a:gd name="T11" fmla="*/ 44 h 142"/>
              <a:gd name="T12" fmla="*/ 358 w 859"/>
              <a:gd name="T13" fmla="*/ 33 h 142"/>
              <a:gd name="T14" fmla="*/ 402 w 859"/>
              <a:gd name="T15" fmla="*/ 22 h 142"/>
              <a:gd name="T16" fmla="*/ 445 w 859"/>
              <a:gd name="T17" fmla="*/ 22 h 142"/>
              <a:gd name="T18" fmla="*/ 489 w 859"/>
              <a:gd name="T19" fmla="*/ 11 h 142"/>
              <a:gd name="T20" fmla="*/ 521 w 859"/>
              <a:gd name="T21" fmla="*/ 11 h 142"/>
              <a:gd name="T22" fmla="*/ 565 w 859"/>
              <a:gd name="T23" fmla="*/ 11 h 142"/>
              <a:gd name="T24" fmla="*/ 587 w 859"/>
              <a:gd name="T25" fmla="*/ 0 h 142"/>
              <a:gd name="T26" fmla="*/ 619 w 859"/>
              <a:gd name="T27" fmla="*/ 0 h 142"/>
              <a:gd name="T28" fmla="*/ 641 w 859"/>
              <a:gd name="T29" fmla="*/ 0 h 142"/>
              <a:gd name="T30" fmla="*/ 663 w 859"/>
              <a:gd name="T31" fmla="*/ 0 h 142"/>
              <a:gd name="T32" fmla="*/ 685 w 859"/>
              <a:gd name="T33" fmla="*/ 0 h 142"/>
              <a:gd name="T34" fmla="*/ 717 w 859"/>
              <a:gd name="T35" fmla="*/ 0 h 142"/>
              <a:gd name="T36" fmla="*/ 739 w 859"/>
              <a:gd name="T37" fmla="*/ 0 h 142"/>
              <a:gd name="T38" fmla="*/ 772 w 859"/>
              <a:gd name="T39" fmla="*/ 0 h 142"/>
              <a:gd name="T40" fmla="*/ 793 w 859"/>
              <a:gd name="T41" fmla="*/ 0 h 142"/>
              <a:gd name="T42" fmla="*/ 804 w 859"/>
              <a:gd name="T43" fmla="*/ 11 h 142"/>
              <a:gd name="T44" fmla="*/ 826 w 859"/>
              <a:gd name="T45" fmla="*/ 11 h 142"/>
              <a:gd name="T46" fmla="*/ 837 w 859"/>
              <a:gd name="T47" fmla="*/ 11 h 142"/>
              <a:gd name="T48" fmla="*/ 848 w 859"/>
              <a:gd name="T49" fmla="*/ 22 h 142"/>
              <a:gd name="T50" fmla="*/ 848 w 859"/>
              <a:gd name="T51" fmla="*/ 33 h 142"/>
              <a:gd name="T52" fmla="*/ 859 w 859"/>
              <a:gd name="T53" fmla="*/ 44 h 142"/>
              <a:gd name="T54" fmla="*/ 859 w 859"/>
              <a:gd name="T55" fmla="*/ 55 h 142"/>
              <a:gd name="T56" fmla="*/ 859 w 859"/>
              <a:gd name="T57" fmla="*/ 66 h 142"/>
              <a:gd name="T58" fmla="*/ 848 w 859"/>
              <a:gd name="T59" fmla="*/ 66 h 142"/>
              <a:gd name="T60" fmla="*/ 848 w 859"/>
              <a:gd name="T61" fmla="*/ 76 h 142"/>
              <a:gd name="T62" fmla="*/ 837 w 859"/>
              <a:gd name="T63" fmla="*/ 76 h 142"/>
              <a:gd name="T64" fmla="*/ 815 w 859"/>
              <a:gd name="T65" fmla="*/ 76 h 142"/>
              <a:gd name="T66" fmla="*/ 782 w 859"/>
              <a:gd name="T67" fmla="*/ 87 h 142"/>
              <a:gd name="T68" fmla="*/ 750 w 859"/>
              <a:gd name="T69" fmla="*/ 87 h 142"/>
              <a:gd name="T70" fmla="*/ 728 w 859"/>
              <a:gd name="T71" fmla="*/ 87 h 142"/>
              <a:gd name="T72" fmla="*/ 695 w 859"/>
              <a:gd name="T73" fmla="*/ 87 h 142"/>
              <a:gd name="T74" fmla="*/ 663 w 859"/>
              <a:gd name="T75" fmla="*/ 87 h 142"/>
              <a:gd name="T76" fmla="*/ 619 w 859"/>
              <a:gd name="T77" fmla="*/ 98 h 142"/>
              <a:gd name="T78" fmla="*/ 576 w 859"/>
              <a:gd name="T79" fmla="*/ 98 h 142"/>
              <a:gd name="T80" fmla="*/ 521 w 859"/>
              <a:gd name="T81" fmla="*/ 109 h 142"/>
              <a:gd name="T82" fmla="*/ 467 w 859"/>
              <a:gd name="T83" fmla="*/ 109 h 142"/>
              <a:gd name="T84" fmla="*/ 402 w 859"/>
              <a:gd name="T85" fmla="*/ 120 h 142"/>
              <a:gd name="T86" fmla="*/ 337 w 859"/>
              <a:gd name="T87" fmla="*/ 131 h 142"/>
              <a:gd name="T88" fmla="*/ 282 w 859"/>
              <a:gd name="T89" fmla="*/ 131 h 142"/>
              <a:gd name="T90" fmla="*/ 239 w 859"/>
              <a:gd name="T91" fmla="*/ 142 h 142"/>
              <a:gd name="T92" fmla="*/ 195 w 859"/>
              <a:gd name="T93" fmla="*/ 142 h 142"/>
              <a:gd name="T94" fmla="*/ 163 w 859"/>
              <a:gd name="T95" fmla="*/ 142 h 142"/>
              <a:gd name="T96" fmla="*/ 141 w 859"/>
              <a:gd name="T97" fmla="*/ 142 h 142"/>
              <a:gd name="T98" fmla="*/ 119 w 859"/>
              <a:gd name="T99" fmla="*/ 142 h 142"/>
              <a:gd name="T100" fmla="*/ 108 w 859"/>
              <a:gd name="T101" fmla="*/ 142 h 142"/>
              <a:gd name="T102" fmla="*/ 87 w 859"/>
              <a:gd name="T103" fmla="*/ 131 h 142"/>
              <a:gd name="T104" fmla="*/ 54 w 859"/>
              <a:gd name="T105" fmla="*/ 120 h 142"/>
              <a:gd name="T106" fmla="*/ 32 w 859"/>
              <a:gd name="T107" fmla="*/ 109 h 142"/>
              <a:gd name="T108" fmla="*/ 0 w 859"/>
              <a:gd name="T109" fmla="*/ 8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59" h="142">
                <a:moveTo>
                  <a:pt x="0" y="87"/>
                </a:moveTo>
                <a:lnTo>
                  <a:pt x="65" y="76"/>
                </a:lnTo>
                <a:lnTo>
                  <a:pt x="130" y="66"/>
                </a:lnTo>
                <a:lnTo>
                  <a:pt x="195" y="55"/>
                </a:lnTo>
                <a:lnTo>
                  <a:pt x="250" y="44"/>
                </a:lnTo>
                <a:lnTo>
                  <a:pt x="304" y="44"/>
                </a:lnTo>
                <a:lnTo>
                  <a:pt x="358" y="33"/>
                </a:lnTo>
                <a:lnTo>
                  <a:pt x="402" y="22"/>
                </a:lnTo>
                <a:lnTo>
                  <a:pt x="445" y="22"/>
                </a:lnTo>
                <a:lnTo>
                  <a:pt x="489" y="11"/>
                </a:lnTo>
                <a:lnTo>
                  <a:pt x="521" y="11"/>
                </a:lnTo>
                <a:lnTo>
                  <a:pt x="565" y="11"/>
                </a:lnTo>
                <a:lnTo>
                  <a:pt x="587" y="0"/>
                </a:lnTo>
                <a:lnTo>
                  <a:pt x="619" y="0"/>
                </a:lnTo>
                <a:lnTo>
                  <a:pt x="641" y="0"/>
                </a:lnTo>
                <a:lnTo>
                  <a:pt x="663" y="0"/>
                </a:lnTo>
                <a:lnTo>
                  <a:pt x="685" y="0"/>
                </a:lnTo>
                <a:lnTo>
                  <a:pt x="717" y="0"/>
                </a:lnTo>
                <a:lnTo>
                  <a:pt x="739" y="0"/>
                </a:lnTo>
                <a:lnTo>
                  <a:pt x="772" y="0"/>
                </a:lnTo>
                <a:lnTo>
                  <a:pt x="793" y="0"/>
                </a:lnTo>
                <a:lnTo>
                  <a:pt x="804" y="11"/>
                </a:lnTo>
                <a:lnTo>
                  <a:pt x="826" y="11"/>
                </a:lnTo>
                <a:lnTo>
                  <a:pt x="837" y="11"/>
                </a:lnTo>
                <a:lnTo>
                  <a:pt x="848" y="22"/>
                </a:lnTo>
                <a:lnTo>
                  <a:pt x="848" y="33"/>
                </a:lnTo>
                <a:lnTo>
                  <a:pt x="859" y="44"/>
                </a:lnTo>
                <a:lnTo>
                  <a:pt x="859" y="55"/>
                </a:lnTo>
                <a:lnTo>
                  <a:pt x="859" y="66"/>
                </a:lnTo>
                <a:lnTo>
                  <a:pt x="848" y="66"/>
                </a:lnTo>
                <a:lnTo>
                  <a:pt x="848" y="76"/>
                </a:lnTo>
                <a:lnTo>
                  <a:pt x="837" y="76"/>
                </a:lnTo>
                <a:lnTo>
                  <a:pt x="815" y="76"/>
                </a:lnTo>
                <a:lnTo>
                  <a:pt x="782" y="87"/>
                </a:lnTo>
                <a:lnTo>
                  <a:pt x="750" y="87"/>
                </a:lnTo>
                <a:lnTo>
                  <a:pt x="728" y="87"/>
                </a:lnTo>
                <a:lnTo>
                  <a:pt x="695" y="87"/>
                </a:lnTo>
                <a:lnTo>
                  <a:pt x="663" y="87"/>
                </a:lnTo>
                <a:lnTo>
                  <a:pt x="619" y="98"/>
                </a:lnTo>
                <a:lnTo>
                  <a:pt x="576" y="98"/>
                </a:lnTo>
                <a:lnTo>
                  <a:pt x="521" y="109"/>
                </a:lnTo>
                <a:lnTo>
                  <a:pt x="467" y="109"/>
                </a:lnTo>
                <a:lnTo>
                  <a:pt x="402" y="120"/>
                </a:lnTo>
                <a:lnTo>
                  <a:pt x="337" y="131"/>
                </a:lnTo>
                <a:lnTo>
                  <a:pt x="282" y="131"/>
                </a:lnTo>
                <a:lnTo>
                  <a:pt x="239" y="142"/>
                </a:lnTo>
                <a:lnTo>
                  <a:pt x="195" y="142"/>
                </a:lnTo>
                <a:lnTo>
                  <a:pt x="163" y="142"/>
                </a:lnTo>
                <a:lnTo>
                  <a:pt x="141" y="142"/>
                </a:lnTo>
                <a:lnTo>
                  <a:pt x="119" y="142"/>
                </a:lnTo>
                <a:lnTo>
                  <a:pt x="108" y="142"/>
                </a:lnTo>
                <a:lnTo>
                  <a:pt x="87" y="131"/>
                </a:lnTo>
                <a:lnTo>
                  <a:pt x="54" y="120"/>
                </a:lnTo>
                <a:lnTo>
                  <a:pt x="32" y="109"/>
                </a:lnTo>
                <a:lnTo>
                  <a:pt x="0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2" name="Freeform 42"/>
          <p:cNvSpPr>
            <a:spLocks noChangeArrowheads="1"/>
          </p:cNvSpPr>
          <p:nvPr/>
        </p:nvSpPr>
        <p:spPr bwMode="auto">
          <a:xfrm>
            <a:off x="6473825" y="2570163"/>
            <a:ext cx="958850" cy="815975"/>
          </a:xfrm>
          <a:custGeom>
            <a:avLst/>
            <a:gdLst>
              <a:gd name="T0" fmla="*/ 97 w 1511"/>
              <a:gd name="T1" fmla="*/ 696 h 1284"/>
              <a:gd name="T2" fmla="*/ 32 w 1511"/>
              <a:gd name="T3" fmla="*/ 675 h 1284"/>
              <a:gd name="T4" fmla="*/ 0 w 1511"/>
              <a:gd name="T5" fmla="*/ 599 h 1284"/>
              <a:gd name="T6" fmla="*/ 32 w 1511"/>
              <a:gd name="T7" fmla="*/ 544 h 1284"/>
              <a:gd name="T8" fmla="*/ 87 w 1511"/>
              <a:gd name="T9" fmla="*/ 468 h 1284"/>
              <a:gd name="T10" fmla="*/ 108 w 1511"/>
              <a:gd name="T11" fmla="*/ 359 h 1284"/>
              <a:gd name="T12" fmla="*/ 97 w 1511"/>
              <a:gd name="T13" fmla="*/ 131 h 1284"/>
              <a:gd name="T14" fmla="*/ 54 w 1511"/>
              <a:gd name="T15" fmla="*/ 22 h 1284"/>
              <a:gd name="T16" fmla="*/ 108 w 1511"/>
              <a:gd name="T17" fmla="*/ 11 h 1284"/>
              <a:gd name="T18" fmla="*/ 206 w 1511"/>
              <a:gd name="T19" fmla="*/ 65 h 1284"/>
              <a:gd name="T20" fmla="*/ 206 w 1511"/>
              <a:gd name="T21" fmla="*/ 229 h 1284"/>
              <a:gd name="T22" fmla="*/ 206 w 1511"/>
              <a:gd name="T23" fmla="*/ 337 h 1284"/>
              <a:gd name="T24" fmla="*/ 206 w 1511"/>
              <a:gd name="T25" fmla="*/ 414 h 1284"/>
              <a:gd name="T26" fmla="*/ 195 w 1511"/>
              <a:gd name="T27" fmla="*/ 468 h 1284"/>
              <a:gd name="T28" fmla="*/ 206 w 1511"/>
              <a:gd name="T29" fmla="*/ 501 h 1284"/>
              <a:gd name="T30" fmla="*/ 261 w 1511"/>
              <a:gd name="T31" fmla="*/ 501 h 1284"/>
              <a:gd name="T32" fmla="*/ 369 w 1511"/>
              <a:gd name="T33" fmla="*/ 490 h 1284"/>
              <a:gd name="T34" fmla="*/ 543 w 1511"/>
              <a:gd name="T35" fmla="*/ 468 h 1284"/>
              <a:gd name="T36" fmla="*/ 782 w 1511"/>
              <a:gd name="T37" fmla="*/ 446 h 1284"/>
              <a:gd name="T38" fmla="*/ 989 w 1511"/>
              <a:gd name="T39" fmla="*/ 424 h 1284"/>
              <a:gd name="T40" fmla="*/ 1141 w 1511"/>
              <a:gd name="T41" fmla="*/ 414 h 1284"/>
              <a:gd name="T42" fmla="*/ 1239 w 1511"/>
              <a:gd name="T43" fmla="*/ 403 h 1284"/>
              <a:gd name="T44" fmla="*/ 1282 w 1511"/>
              <a:gd name="T45" fmla="*/ 381 h 1284"/>
              <a:gd name="T46" fmla="*/ 1337 w 1511"/>
              <a:gd name="T47" fmla="*/ 381 h 1284"/>
              <a:gd name="T48" fmla="*/ 1456 w 1511"/>
              <a:gd name="T49" fmla="*/ 479 h 1284"/>
              <a:gd name="T50" fmla="*/ 1500 w 1511"/>
              <a:gd name="T51" fmla="*/ 533 h 1284"/>
              <a:gd name="T52" fmla="*/ 1500 w 1511"/>
              <a:gd name="T53" fmla="*/ 577 h 1284"/>
              <a:gd name="T54" fmla="*/ 1456 w 1511"/>
              <a:gd name="T55" fmla="*/ 609 h 1284"/>
              <a:gd name="T56" fmla="*/ 1435 w 1511"/>
              <a:gd name="T57" fmla="*/ 686 h 1284"/>
              <a:gd name="T58" fmla="*/ 1391 w 1511"/>
              <a:gd name="T59" fmla="*/ 881 h 1284"/>
              <a:gd name="T60" fmla="*/ 1304 w 1511"/>
              <a:gd name="T61" fmla="*/ 1099 h 1284"/>
              <a:gd name="T62" fmla="*/ 1239 w 1511"/>
              <a:gd name="T63" fmla="*/ 1197 h 1284"/>
              <a:gd name="T64" fmla="*/ 1141 w 1511"/>
              <a:gd name="T65" fmla="*/ 1262 h 1284"/>
              <a:gd name="T66" fmla="*/ 1054 w 1511"/>
              <a:gd name="T67" fmla="*/ 1251 h 1284"/>
              <a:gd name="T68" fmla="*/ 1043 w 1511"/>
              <a:gd name="T69" fmla="*/ 1186 h 1284"/>
              <a:gd name="T70" fmla="*/ 1000 w 1511"/>
              <a:gd name="T71" fmla="*/ 1121 h 1284"/>
              <a:gd name="T72" fmla="*/ 924 w 1511"/>
              <a:gd name="T73" fmla="*/ 1034 h 1284"/>
              <a:gd name="T74" fmla="*/ 902 w 1511"/>
              <a:gd name="T75" fmla="*/ 979 h 1284"/>
              <a:gd name="T76" fmla="*/ 978 w 1511"/>
              <a:gd name="T77" fmla="*/ 990 h 1284"/>
              <a:gd name="T78" fmla="*/ 1119 w 1511"/>
              <a:gd name="T79" fmla="*/ 1012 h 1284"/>
              <a:gd name="T80" fmla="*/ 1174 w 1511"/>
              <a:gd name="T81" fmla="*/ 958 h 1284"/>
              <a:gd name="T82" fmla="*/ 1239 w 1511"/>
              <a:gd name="T83" fmla="*/ 805 h 1284"/>
              <a:gd name="T84" fmla="*/ 1272 w 1511"/>
              <a:gd name="T85" fmla="*/ 609 h 1284"/>
              <a:gd name="T86" fmla="*/ 1239 w 1511"/>
              <a:gd name="T87" fmla="*/ 533 h 1284"/>
              <a:gd name="T88" fmla="*/ 1130 w 1511"/>
              <a:gd name="T89" fmla="*/ 522 h 1284"/>
              <a:gd name="T90" fmla="*/ 858 w 1511"/>
              <a:gd name="T91" fmla="*/ 544 h 1284"/>
              <a:gd name="T92" fmla="*/ 456 w 1511"/>
              <a:gd name="T93" fmla="*/ 566 h 1284"/>
              <a:gd name="T94" fmla="*/ 282 w 1511"/>
              <a:gd name="T95" fmla="*/ 609 h 1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11" h="1284">
                <a:moveTo>
                  <a:pt x="195" y="642"/>
                </a:moveTo>
                <a:lnTo>
                  <a:pt x="163" y="664"/>
                </a:lnTo>
                <a:lnTo>
                  <a:pt x="130" y="686"/>
                </a:lnTo>
                <a:lnTo>
                  <a:pt x="97" y="696"/>
                </a:lnTo>
                <a:lnTo>
                  <a:pt x="76" y="696"/>
                </a:lnTo>
                <a:lnTo>
                  <a:pt x="54" y="696"/>
                </a:lnTo>
                <a:lnTo>
                  <a:pt x="43" y="686"/>
                </a:lnTo>
                <a:lnTo>
                  <a:pt x="32" y="675"/>
                </a:lnTo>
                <a:lnTo>
                  <a:pt x="21" y="653"/>
                </a:lnTo>
                <a:lnTo>
                  <a:pt x="21" y="631"/>
                </a:lnTo>
                <a:lnTo>
                  <a:pt x="10" y="609"/>
                </a:lnTo>
                <a:lnTo>
                  <a:pt x="0" y="599"/>
                </a:lnTo>
                <a:lnTo>
                  <a:pt x="0" y="588"/>
                </a:lnTo>
                <a:lnTo>
                  <a:pt x="10" y="577"/>
                </a:lnTo>
                <a:lnTo>
                  <a:pt x="21" y="566"/>
                </a:lnTo>
                <a:lnTo>
                  <a:pt x="32" y="544"/>
                </a:lnTo>
                <a:lnTo>
                  <a:pt x="54" y="522"/>
                </a:lnTo>
                <a:lnTo>
                  <a:pt x="65" y="501"/>
                </a:lnTo>
                <a:lnTo>
                  <a:pt x="76" y="490"/>
                </a:lnTo>
                <a:lnTo>
                  <a:pt x="87" y="468"/>
                </a:lnTo>
                <a:lnTo>
                  <a:pt x="87" y="446"/>
                </a:lnTo>
                <a:lnTo>
                  <a:pt x="97" y="414"/>
                </a:lnTo>
                <a:lnTo>
                  <a:pt x="97" y="392"/>
                </a:lnTo>
                <a:lnTo>
                  <a:pt x="108" y="359"/>
                </a:lnTo>
                <a:lnTo>
                  <a:pt x="108" y="326"/>
                </a:lnTo>
                <a:lnTo>
                  <a:pt x="119" y="250"/>
                </a:lnTo>
                <a:lnTo>
                  <a:pt x="108" y="185"/>
                </a:lnTo>
                <a:lnTo>
                  <a:pt x="97" y="131"/>
                </a:lnTo>
                <a:lnTo>
                  <a:pt x="76" y="76"/>
                </a:lnTo>
                <a:lnTo>
                  <a:pt x="65" y="54"/>
                </a:lnTo>
                <a:lnTo>
                  <a:pt x="65" y="44"/>
                </a:lnTo>
                <a:lnTo>
                  <a:pt x="54" y="22"/>
                </a:lnTo>
                <a:lnTo>
                  <a:pt x="54" y="11"/>
                </a:lnTo>
                <a:lnTo>
                  <a:pt x="65" y="0"/>
                </a:lnTo>
                <a:lnTo>
                  <a:pt x="76" y="0"/>
                </a:lnTo>
                <a:lnTo>
                  <a:pt x="108" y="11"/>
                </a:lnTo>
                <a:lnTo>
                  <a:pt x="130" y="22"/>
                </a:lnTo>
                <a:lnTo>
                  <a:pt x="174" y="22"/>
                </a:lnTo>
                <a:lnTo>
                  <a:pt x="206" y="22"/>
                </a:lnTo>
                <a:lnTo>
                  <a:pt x="206" y="65"/>
                </a:lnTo>
                <a:lnTo>
                  <a:pt x="206" y="109"/>
                </a:lnTo>
                <a:lnTo>
                  <a:pt x="206" y="152"/>
                </a:lnTo>
                <a:lnTo>
                  <a:pt x="206" y="196"/>
                </a:lnTo>
                <a:lnTo>
                  <a:pt x="206" y="229"/>
                </a:lnTo>
                <a:lnTo>
                  <a:pt x="206" y="261"/>
                </a:lnTo>
                <a:lnTo>
                  <a:pt x="206" y="294"/>
                </a:lnTo>
                <a:lnTo>
                  <a:pt x="206" y="316"/>
                </a:lnTo>
                <a:lnTo>
                  <a:pt x="206" y="337"/>
                </a:lnTo>
                <a:lnTo>
                  <a:pt x="206" y="359"/>
                </a:lnTo>
                <a:lnTo>
                  <a:pt x="206" y="381"/>
                </a:lnTo>
                <a:lnTo>
                  <a:pt x="206" y="403"/>
                </a:lnTo>
                <a:lnTo>
                  <a:pt x="206" y="414"/>
                </a:lnTo>
                <a:lnTo>
                  <a:pt x="206" y="424"/>
                </a:lnTo>
                <a:lnTo>
                  <a:pt x="195" y="435"/>
                </a:lnTo>
                <a:lnTo>
                  <a:pt x="195" y="446"/>
                </a:lnTo>
                <a:lnTo>
                  <a:pt x="195" y="468"/>
                </a:lnTo>
                <a:lnTo>
                  <a:pt x="184" y="479"/>
                </a:lnTo>
                <a:lnTo>
                  <a:pt x="195" y="490"/>
                </a:lnTo>
                <a:lnTo>
                  <a:pt x="195" y="501"/>
                </a:lnTo>
                <a:lnTo>
                  <a:pt x="206" y="501"/>
                </a:lnTo>
                <a:lnTo>
                  <a:pt x="217" y="501"/>
                </a:lnTo>
                <a:lnTo>
                  <a:pt x="228" y="501"/>
                </a:lnTo>
                <a:lnTo>
                  <a:pt x="250" y="501"/>
                </a:lnTo>
                <a:lnTo>
                  <a:pt x="261" y="501"/>
                </a:lnTo>
                <a:lnTo>
                  <a:pt x="282" y="501"/>
                </a:lnTo>
                <a:lnTo>
                  <a:pt x="304" y="501"/>
                </a:lnTo>
                <a:lnTo>
                  <a:pt x="337" y="490"/>
                </a:lnTo>
                <a:lnTo>
                  <a:pt x="369" y="490"/>
                </a:lnTo>
                <a:lnTo>
                  <a:pt x="402" y="490"/>
                </a:lnTo>
                <a:lnTo>
                  <a:pt x="445" y="479"/>
                </a:lnTo>
                <a:lnTo>
                  <a:pt x="489" y="479"/>
                </a:lnTo>
                <a:lnTo>
                  <a:pt x="543" y="468"/>
                </a:lnTo>
                <a:lnTo>
                  <a:pt x="598" y="457"/>
                </a:lnTo>
                <a:lnTo>
                  <a:pt x="663" y="457"/>
                </a:lnTo>
                <a:lnTo>
                  <a:pt x="728" y="446"/>
                </a:lnTo>
                <a:lnTo>
                  <a:pt x="782" y="446"/>
                </a:lnTo>
                <a:lnTo>
                  <a:pt x="848" y="446"/>
                </a:lnTo>
                <a:lnTo>
                  <a:pt x="902" y="435"/>
                </a:lnTo>
                <a:lnTo>
                  <a:pt x="945" y="435"/>
                </a:lnTo>
                <a:lnTo>
                  <a:pt x="989" y="424"/>
                </a:lnTo>
                <a:lnTo>
                  <a:pt x="1032" y="424"/>
                </a:lnTo>
                <a:lnTo>
                  <a:pt x="1076" y="424"/>
                </a:lnTo>
                <a:lnTo>
                  <a:pt x="1108" y="424"/>
                </a:lnTo>
                <a:lnTo>
                  <a:pt x="1141" y="414"/>
                </a:lnTo>
                <a:lnTo>
                  <a:pt x="1174" y="414"/>
                </a:lnTo>
                <a:lnTo>
                  <a:pt x="1195" y="414"/>
                </a:lnTo>
                <a:lnTo>
                  <a:pt x="1217" y="414"/>
                </a:lnTo>
                <a:lnTo>
                  <a:pt x="1239" y="403"/>
                </a:lnTo>
                <a:lnTo>
                  <a:pt x="1250" y="403"/>
                </a:lnTo>
                <a:lnTo>
                  <a:pt x="1261" y="403"/>
                </a:lnTo>
                <a:lnTo>
                  <a:pt x="1272" y="392"/>
                </a:lnTo>
                <a:lnTo>
                  <a:pt x="1282" y="381"/>
                </a:lnTo>
                <a:lnTo>
                  <a:pt x="1293" y="381"/>
                </a:lnTo>
                <a:lnTo>
                  <a:pt x="1315" y="381"/>
                </a:lnTo>
                <a:lnTo>
                  <a:pt x="1326" y="381"/>
                </a:lnTo>
                <a:lnTo>
                  <a:pt x="1337" y="381"/>
                </a:lnTo>
                <a:lnTo>
                  <a:pt x="1348" y="392"/>
                </a:lnTo>
                <a:lnTo>
                  <a:pt x="1380" y="414"/>
                </a:lnTo>
                <a:lnTo>
                  <a:pt x="1424" y="446"/>
                </a:lnTo>
                <a:lnTo>
                  <a:pt x="1456" y="479"/>
                </a:lnTo>
                <a:lnTo>
                  <a:pt x="1467" y="501"/>
                </a:lnTo>
                <a:lnTo>
                  <a:pt x="1489" y="511"/>
                </a:lnTo>
                <a:lnTo>
                  <a:pt x="1500" y="522"/>
                </a:lnTo>
                <a:lnTo>
                  <a:pt x="1500" y="533"/>
                </a:lnTo>
                <a:lnTo>
                  <a:pt x="1511" y="533"/>
                </a:lnTo>
                <a:lnTo>
                  <a:pt x="1511" y="544"/>
                </a:lnTo>
                <a:lnTo>
                  <a:pt x="1511" y="555"/>
                </a:lnTo>
                <a:lnTo>
                  <a:pt x="1500" y="577"/>
                </a:lnTo>
                <a:lnTo>
                  <a:pt x="1489" y="588"/>
                </a:lnTo>
                <a:lnTo>
                  <a:pt x="1478" y="599"/>
                </a:lnTo>
                <a:lnTo>
                  <a:pt x="1467" y="599"/>
                </a:lnTo>
                <a:lnTo>
                  <a:pt x="1456" y="609"/>
                </a:lnTo>
                <a:lnTo>
                  <a:pt x="1456" y="631"/>
                </a:lnTo>
                <a:lnTo>
                  <a:pt x="1446" y="642"/>
                </a:lnTo>
                <a:lnTo>
                  <a:pt x="1435" y="664"/>
                </a:lnTo>
                <a:lnTo>
                  <a:pt x="1435" y="686"/>
                </a:lnTo>
                <a:lnTo>
                  <a:pt x="1424" y="718"/>
                </a:lnTo>
                <a:lnTo>
                  <a:pt x="1424" y="751"/>
                </a:lnTo>
                <a:lnTo>
                  <a:pt x="1413" y="816"/>
                </a:lnTo>
                <a:lnTo>
                  <a:pt x="1391" y="881"/>
                </a:lnTo>
                <a:lnTo>
                  <a:pt x="1369" y="958"/>
                </a:lnTo>
                <a:lnTo>
                  <a:pt x="1337" y="1023"/>
                </a:lnTo>
                <a:lnTo>
                  <a:pt x="1315" y="1066"/>
                </a:lnTo>
                <a:lnTo>
                  <a:pt x="1304" y="1099"/>
                </a:lnTo>
                <a:lnTo>
                  <a:pt x="1282" y="1121"/>
                </a:lnTo>
                <a:lnTo>
                  <a:pt x="1272" y="1154"/>
                </a:lnTo>
                <a:lnTo>
                  <a:pt x="1250" y="1175"/>
                </a:lnTo>
                <a:lnTo>
                  <a:pt x="1239" y="1197"/>
                </a:lnTo>
                <a:lnTo>
                  <a:pt x="1217" y="1208"/>
                </a:lnTo>
                <a:lnTo>
                  <a:pt x="1206" y="1230"/>
                </a:lnTo>
                <a:lnTo>
                  <a:pt x="1163" y="1251"/>
                </a:lnTo>
                <a:lnTo>
                  <a:pt x="1141" y="1262"/>
                </a:lnTo>
                <a:lnTo>
                  <a:pt x="1108" y="1273"/>
                </a:lnTo>
                <a:lnTo>
                  <a:pt x="1087" y="1284"/>
                </a:lnTo>
                <a:lnTo>
                  <a:pt x="1065" y="1273"/>
                </a:lnTo>
                <a:lnTo>
                  <a:pt x="1054" y="1251"/>
                </a:lnTo>
                <a:lnTo>
                  <a:pt x="1054" y="1241"/>
                </a:lnTo>
                <a:lnTo>
                  <a:pt x="1054" y="1219"/>
                </a:lnTo>
                <a:lnTo>
                  <a:pt x="1054" y="1197"/>
                </a:lnTo>
                <a:lnTo>
                  <a:pt x="1043" y="1186"/>
                </a:lnTo>
                <a:lnTo>
                  <a:pt x="1043" y="1175"/>
                </a:lnTo>
                <a:lnTo>
                  <a:pt x="1032" y="1154"/>
                </a:lnTo>
                <a:lnTo>
                  <a:pt x="1022" y="1143"/>
                </a:lnTo>
                <a:lnTo>
                  <a:pt x="1000" y="1121"/>
                </a:lnTo>
                <a:lnTo>
                  <a:pt x="967" y="1077"/>
                </a:lnTo>
                <a:lnTo>
                  <a:pt x="945" y="1066"/>
                </a:lnTo>
                <a:lnTo>
                  <a:pt x="935" y="1045"/>
                </a:lnTo>
                <a:lnTo>
                  <a:pt x="924" y="1034"/>
                </a:lnTo>
                <a:lnTo>
                  <a:pt x="913" y="1012"/>
                </a:lnTo>
                <a:lnTo>
                  <a:pt x="902" y="1001"/>
                </a:lnTo>
                <a:lnTo>
                  <a:pt x="902" y="990"/>
                </a:lnTo>
                <a:lnTo>
                  <a:pt x="902" y="979"/>
                </a:lnTo>
                <a:lnTo>
                  <a:pt x="913" y="979"/>
                </a:lnTo>
                <a:lnTo>
                  <a:pt x="924" y="979"/>
                </a:lnTo>
                <a:lnTo>
                  <a:pt x="945" y="979"/>
                </a:lnTo>
                <a:lnTo>
                  <a:pt x="978" y="990"/>
                </a:lnTo>
                <a:lnTo>
                  <a:pt x="1043" y="1012"/>
                </a:lnTo>
                <a:lnTo>
                  <a:pt x="1076" y="1012"/>
                </a:lnTo>
                <a:lnTo>
                  <a:pt x="1108" y="1012"/>
                </a:lnTo>
                <a:lnTo>
                  <a:pt x="1119" y="1012"/>
                </a:lnTo>
                <a:lnTo>
                  <a:pt x="1130" y="1012"/>
                </a:lnTo>
                <a:lnTo>
                  <a:pt x="1152" y="1001"/>
                </a:lnTo>
                <a:lnTo>
                  <a:pt x="1163" y="979"/>
                </a:lnTo>
                <a:lnTo>
                  <a:pt x="1174" y="958"/>
                </a:lnTo>
                <a:lnTo>
                  <a:pt x="1185" y="936"/>
                </a:lnTo>
                <a:lnTo>
                  <a:pt x="1206" y="903"/>
                </a:lnTo>
                <a:lnTo>
                  <a:pt x="1217" y="871"/>
                </a:lnTo>
                <a:lnTo>
                  <a:pt x="1239" y="805"/>
                </a:lnTo>
                <a:lnTo>
                  <a:pt x="1250" y="751"/>
                </a:lnTo>
                <a:lnTo>
                  <a:pt x="1261" y="696"/>
                </a:lnTo>
                <a:lnTo>
                  <a:pt x="1272" y="653"/>
                </a:lnTo>
                <a:lnTo>
                  <a:pt x="1272" y="609"/>
                </a:lnTo>
                <a:lnTo>
                  <a:pt x="1261" y="588"/>
                </a:lnTo>
                <a:lnTo>
                  <a:pt x="1261" y="555"/>
                </a:lnTo>
                <a:lnTo>
                  <a:pt x="1250" y="544"/>
                </a:lnTo>
                <a:lnTo>
                  <a:pt x="1239" y="533"/>
                </a:lnTo>
                <a:lnTo>
                  <a:pt x="1228" y="533"/>
                </a:lnTo>
                <a:lnTo>
                  <a:pt x="1195" y="533"/>
                </a:lnTo>
                <a:lnTo>
                  <a:pt x="1174" y="522"/>
                </a:lnTo>
                <a:lnTo>
                  <a:pt x="1130" y="522"/>
                </a:lnTo>
                <a:lnTo>
                  <a:pt x="1087" y="522"/>
                </a:lnTo>
                <a:lnTo>
                  <a:pt x="1032" y="522"/>
                </a:lnTo>
                <a:lnTo>
                  <a:pt x="978" y="533"/>
                </a:lnTo>
                <a:lnTo>
                  <a:pt x="858" y="544"/>
                </a:lnTo>
                <a:lnTo>
                  <a:pt x="739" y="544"/>
                </a:lnTo>
                <a:lnTo>
                  <a:pt x="619" y="555"/>
                </a:lnTo>
                <a:lnTo>
                  <a:pt x="511" y="566"/>
                </a:lnTo>
                <a:lnTo>
                  <a:pt x="456" y="566"/>
                </a:lnTo>
                <a:lnTo>
                  <a:pt x="402" y="577"/>
                </a:lnTo>
                <a:lnTo>
                  <a:pt x="358" y="588"/>
                </a:lnTo>
                <a:lnTo>
                  <a:pt x="315" y="599"/>
                </a:lnTo>
                <a:lnTo>
                  <a:pt x="282" y="609"/>
                </a:lnTo>
                <a:lnTo>
                  <a:pt x="250" y="620"/>
                </a:lnTo>
                <a:lnTo>
                  <a:pt x="217" y="631"/>
                </a:lnTo>
                <a:lnTo>
                  <a:pt x="195" y="6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/>
          <p:cNvSpPr>
            <a:spLocks noChangeArrowheads="1"/>
          </p:cNvSpPr>
          <p:nvPr/>
        </p:nvSpPr>
        <p:spPr bwMode="auto">
          <a:xfrm>
            <a:off x="6362700" y="1727200"/>
            <a:ext cx="882650" cy="166688"/>
          </a:xfrm>
          <a:custGeom>
            <a:avLst/>
            <a:gdLst>
              <a:gd name="T0" fmla="*/ 935 w 1391"/>
              <a:gd name="T1" fmla="*/ 44 h 262"/>
              <a:gd name="T2" fmla="*/ 1043 w 1391"/>
              <a:gd name="T3" fmla="*/ 22 h 262"/>
              <a:gd name="T4" fmla="*/ 1130 w 1391"/>
              <a:gd name="T5" fmla="*/ 0 h 262"/>
              <a:gd name="T6" fmla="*/ 1196 w 1391"/>
              <a:gd name="T7" fmla="*/ 0 h 262"/>
              <a:gd name="T8" fmla="*/ 1250 w 1391"/>
              <a:gd name="T9" fmla="*/ 0 h 262"/>
              <a:gd name="T10" fmla="*/ 1315 w 1391"/>
              <a:gd name="T11" fmla="*/ 0 h 262"/>
              <a:gd name="T12" fmla="*/ 1369 w 1391"/>
              <a:gd name="T13" fmla="*/ 22 h 262"/>
              <a:gd name="T14" fmla="*/ 1391 w 1391"/>
              <a:gd name="T15" fmla="*/ 44 h 262"/>
              <a:gd name="T16" fmla="*/ 1380 w 1391"/>
              <a:gd name="T17" fmla="*/ 66 h 262"/>
              <a:gd name="T18" fmla="*/ 1348 w 1391"/>
              <a:gd name="T19" fmla="*/ 87 h 262"/>
              <a:gd name="T20" fmla="*/ 1293 w 1391"/>
              <a:gd name="T21" fmla="*/ 109 h 262"/>
              <a:gd name="T22" fmla="*/ 1239 w 1391"/>
              <a:gd name="T23" fmla="*/ 120 h 262"/>
              <a:gd name="T24" fmla="*/ 1206 w 1391"/>
              <a:gd name="T25" fmla="*/ 120 h 262"/>
              <a:gd name="T26" fmla="*/ 1185 w 1391"/>
              <a:gd name="T27" fmla="*/ 120 h 262"/>
              <a:gd name="T28" fmla="*/ 1152 w 1391"/>
              <a:gd name="T29" fmla="*/ 120 h 262"/>
              <a:gd name="T30" fmla="*/ 1098 w 1391"/>
              <a:gd name="T31" fmla="*/ 131 h 262"/>
              <a:gd name="T32" fmla="*/ 1022 w 1391"/>
              <a:gd name="T33" fmla="*/ 142 h 262"/>
              <a:gd name="T34" fmla="*/ 945 w 1391"/>
              <a:gd name="T35" fmla="*/ 153 h 262"/>
              <a:gd name="T36" fmla="*/ 837 w 1391"/>
              <a:gd name="T37" fmla="*/ 164 h 262"/>
              <a:gd name="T38" fmla="*/ 728 w 1391"/>
              <a:gd name="T39" fmla="*/ 174 h 262"/>
              <a:gd name="T40" fmla="*/ 598 w 1391"/>
              <a:gd name="T41" fmla="*/ 196 h 262"/>
              <a:gd name="T42" fmla="*/ 478 w 1391"/>
              <a:gd name="T43" fmla="*/ 207 h 262"/>
              <a:gd name="T44" fmla="*/ 380 w 1391"/>
              <a:gd name="T45" fmla="*/ 229 h 262"/>
              <a:gd name="T46" fmla="*/ 282 w 1391"/>
              <a:gd name="T47" fmla="*/ 240 h 262"/>
              <a:gd name="T48" fmla="*/ 195 w 1391"/>
              <a:gd name="T49" fmla="*/ 251 h 262"/>
              <a:gd name="T50" fmla="*/ 130 w 1391"/>
              <a:gd name="T51" fmla="*/ 251 h 262"/>
              <a:gd name="T52" fmla="*/ 76 w 1391"/>
              <a:gd name="T53" fmla="*/ 262 h 262"/>
              <a:gd name="T54" fmla="*/ 21 w 1391"/>
              <a:gd name="T55" fmla="*/ 262 h 262"/>
              <a:gd name="T56" fmla="*/ 0 w 1391"/>
              <a:gd name="T57" fmla="*/ 174 h 262"/>
              <a:gd name="T58" fmla="*/ 195 w 1391"/>
              <a:gd name="T59" fmla="*/ 164 h 262"/>
              <a:gd name="T60" fmla="*/ 304 w 1391"/>
              <a:gd name="T61" fmla="*/ 153 h 262"/>
              <a:gd name="T62" fmla="*/ 413 w 1391"/>
              <a:gd name="T63" fmla="*/ 142 h 262"/>
              <a:gd name="T64" fmla="*/ 641 w 1391"/>
              <a:gd name="T65" fmla="*/ 109 h 262"/>
              <a:gd name="T66" fmla="*/ 880 w 1391"/>
              <a:gd name="T67" fmla="*/ 66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91" h="262">
                <a:moveTo>
                  <a:pt x="880" y="66"/>
                </a:moveTo>
                <a:lnTo>
                  <a:pt x="935" y="44"/>
                </a:lnTo>
                <a:lnTo>
                  <a:pt x="989" y="33"/>
                </a:lnTo>
                <a:lnTo>
                  <a:pt x="1043" y="22"/>
                </a:lnTo>
                <a:lnTo>
                  <a:pt x="1087" y="11"/>
                </a:lnTo>
                <a:lnTo>
                  <a:pt x="1130" y="0"/>
                </a:lnTo>
                <a:lnTo>
                  <a:pt x="1163" y="0"/>
                </a:lnTo>
                <a:lnTo>
                  <a:pt x="1196" y="0"/>
                </a:lnTo>
                <a:lnTo>
                  <a:pt x="1217" y="0"/>
                </a:lnTo>
                <a:lnTo>
                  <a:pt x="1250" y="0"/>
                </a:lnTo>
                <a:lnTo>
                  <a:pt x="1293" y="0"/>
                </a:lnTo>
                <a:lnTo>
                  <a:pt x="1315" y="0"/>
                </a:lnTo>
                <a:lnTo>
                  <a:pt x="1348" y="11"/>
                </a:lnTo>
                <a:lnTo>
                  <a:pt x="1369" y="22"/>
                </a:lnTo>
                <a:lnTo>
                  <a:pt x="1380" y="33"/>
                </a:lnTo>
                <a:lnTo>
                  <a:pt x="1391" y="44"/>
                </a:lnTo>
                <a:lnTo>
                  <a:pt x="1391" y="55"/>
                </a:lnTo>
                <a:lnTo>
                  <a:pt x="1380" y="66"/>
                </a:lnTo>
                <a:lnTo>
                  <a:pt x="1369" y="77"/>
                </a:lnTo>
                <a:lnTo>
                  <a:pt x="1348" y="87"/>
                </a:lnTo>
                <a:lnTo>
                  <a:pt x="1326" y="98"/>
                </a:lnTo>
                <a:lnTo>
                  <a:pt x="1293" y="109"/>
                </a:lnTo>
                <a:lnTo>
                  <a:pt x="1261" y="109"/>
                </a:lnTo>
                <a:lnTo>
                  <a:pt x="1239" y="120"/>
                </a:lnTo>
                <a:lnTo>
                  <a:pt x="1217" y="120"/>
                </a:lnTo>
                <a:lnTo>
                  <a:pt x="1206" y="120"/>
                </a:lnTo>
                <a:lnTo>
                  <a:pt x="1196" y="120"/>
                </a:lnTo>
                <a:lnTo>
                  <a:pt x="1185" y="120"/>
                </a:lnTo>
                <a:lnTo>
                  <a:pt x="1174" y="120"/>
                </a:lnTo>
                <a:lnTo>
                  <a:pt x="1152" y="120"/>
                </a:lnTo>
                <a:lnTo>
                  <a:pt x="1119" y="131"/>
                </a:lnTo>
                <a:lnTo>
                  <a:pt x="1098" y="131"/>
                </a:lnTo>
                <a:lnTo>
                  <a:pt x="1065" y="131"/>
                </a:lnTo>
                <a:lnTo>
                  <a:pt x="1022" y="142"/>
                </a:lnTo>
                <a:lnTo>
                  <a:pt x="989" y="142"/>
                </a:lnTo>
                <a:lnTo>
                  <a:pt x="945" y="153"/>
                </a:lnTo>
                <a:lnTo>
                  <a:pt x="891" y="153"/>
                </a:lnTo>
                <a:lnTo>
                  <a:pt x="837" y="164"/>
                </a:lnTo>
                <a:lnTo>
                  <a:pt x="782" y="164"/>
                </a:lnTo>
                <a:lnTo>
                  <a:pt x="728" y="174"/>
                </a:lnTo>
                <a:lnTo>
                  <a:pt x="663" y="185"/>
                </a:lnTo>
                <a:lnTo>
                  <a:pt x="598" y="196"/>
                </a:lnTo>
                <a:lnTo>
                  <a:pt x="543" y="207"/>
                </a:lnTo>
                <a:lnTo>
                  <a:pt x="478" y="207"/>
                </a:lnTo>
                <a:lnTo>
                  <a:pt x="424" y="218"/>
                </a:lnTo>
                <a:lnTo>
                  <a:pt x="380" y="229"/>
                </a:lnTo>
                <a:lnTo>
                  <a:pt x="326" y="229"/>
                </a:lnTo>
                <a:lnTo>
                  <a:pt x="282" y="240"/>
                </a:lnTo>
                <a:lnTo>
                  <a:pt x="239" y="240"/>
                </a:lnTo>
                <a:lnTo>
                  <a:pt x="195" y="251"/>
                </a:lnTo>
                <a:lnTo>
                  <a:pt x="163" y="251"/>
                </a:lnTo>
                <a:lnTo>
                  <a:pt x="130" y="251"/>
                </a:lnTo>
                <a:lnTo>
                  <a:pt x="97" y="262"/>
                </a:lnTo>
                <a:lnTo>
                  <a:pt x="76" y="262"/>
                </a:lnTo>
                <a:lnTo>
                  <a:pt x="43" y="262"/>
                </a:lnTo>
                <a:lnTo>
                  <a:pt x="21" y="262"/>
                </a:lnTo>
                <a:lnTo>
                  <a:pt x="0" y="262"/>
                </a:lnTo>
                <a:lnTo>
                  <a:pt x="0" y="174"/>
                </a:lnTo>
                <a:lnTo>
                  <a:pt x="97" y="174"/>
                </a:lnTo>
                <a:lnTo>
                  <a:pt x="195" y="164"/>
                </a:lnTo>
                <a:lnTo>
                  <a:pt x="250" y="164"/>
                </a:lnTo>
                <a:lnTo>
                  <a:pt x="304" y="153"/>
                </a:lnTo>
                <a:lnTo>
                  <a:pt x="358" y="153"/>
                </a:lnTo>
                <a:lnTo>
                  <a:pt x="413" y="142"/>
                </a:lnTo>
                <a:lnTo>
                  <a:pt x="532" y="131"/>
                </a:lnTo>
                <a:lnTo>
                  <a:pt x="641" y="109"/>
                </a:lnTo>
                <a:lnTo>
                  <a:pt x="761" y="87"/>
                </a:lnTo>
                <a:lnTo>
                  <a:pt x="880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Freeform 28"/>
          <p:cNvSpPr>
            <a:spLocks noChangeArrowheads="1"/>
          </p:cNvSpPr>
          <p:nvPr/>
        </p:nvSpPr>
        <p:spPr bwMode="auto">
          <a:xfrm>
            <a:off x="5921375" y="1809750"/>
            <a:ext cx="482600" cy="1479550"/>
          </a:xfrm>
          <a:custGeom>
            <a:avLst/>
            <a:gdLst>
              <a:gd name="T0" fmla="*/ 707 w 761"/>
              <a:gd name="T1" fmla="*/ 860 h 2329"/>
              <a:gd name="T2" fmla="*/ 663 w 761"/>
              <a:gd name="T3" fmla="*/ 1077 h 2329"/>
              <a:gd name="T4" fmla="*/ 620 w 761"/>
              <a:gd name="T5" fmla="*/ 1273 h 2329"/>
              <a:gd name="T6" fmla="*/ 543 w 761"/>
              <a:gd name="T7" fmla="*/ 1502 h 2329"/>
              <a:gd name="T8" fmla="*/ 478 w 761"/>
              <a:gd name="T9" fmla="*/ 1676 h 2329"/>
              <a:gd name="T10" fmla="*/ 435 w 761"/>
              <a:gd name="T11" fmla="*/ 1785 h 2329"/>
              <a:gd name="T12" fmla="*/ 380 w 761"/>
              <a:gd name="T13" fmla="*/ 1893 h 2329"/>
              <a:gd name="T14" fmla="*/ 293 w 761"/>
              <a:gd name="T15" fmla="*/ 2024 h 2329"/>
              <a:gd name="T16" fmla="*/ 239 w 761"/>
              <a:gd name="T17" fmla="*/ 2100 h 2329"/>
              <a:gd name="T18" fmla="*/ 196 w 761"/>
              <a:gd name="T19" fmla="*/ 2166 h 2329"/>
              <a:gd name="T20" fmla="*/ 141 w 761"/>
              <a:gd name="T21" fmla="*/ 2220 h 2329"/>
              <a:gd name="T22" fmla="*/ 87 w 761"/>
              <a:gd name="T23" fmla="*/ 2285 h 2329"/>
              <a:gd name="T24" fmla="*/ 54 w 761"/>
              <a:gd name="T25" fmla="*/ 2307 h 2329"/>
              <a:gd name="T26" fmla="*/ 32 w 761"/>
              <a:gd name="T27" fmla="*/ 2318 h 2329"/>
              <a:gd name="T28" fmla="*/ 11 w 761"/>
              <a:gd name="T29" fmla="*/ 2329 h 2329"/>
              <a:gd name="T30" fmla="*/ 0 w 761"/>
              <a:gd name="T31" fmla="*/ 2318 h 2329"/>
              <a:gd name="T32" fmla="*/ 11 w 761"/>
              <a:gd name="T33" fmla="*/ 2285 h 2329"/>
              <a:gd name="T34" fmla="*/ 43 w 761"/>
              <a:gd name="T35" fmla="*/ 2242 h 2329"/>
              <a:gd name="T36" fmla="*/ 87 w 761"/>
              <a:gd name="T37" fmla="*/ 2166 h 2329"/>
              <a:gd name="T38" fmla="*/ 174 w 761"/>
              <a:gd name="T39" fmla="*/ 2024 h 2329"/>
              <a:gd name="T40" fmla="*/ 261 w 761"/>
              <a:gd name="T41" fmla="*/ 1861 h 2329"/>
              <a:gd name="T42" fmla="*/ 315 w 761"/>
              <a:gd name="T43" fmla="*/ 1741 h 2329"/>
              <a:gd name="T44" fmla="*/ 391 w 761"/>
              <a:gd name="T45" fmla="*/ 1545 h 2329"/>
              <a:gd name="T46" fmla="*/ 478 w 761"/>
              <a:gd name="T47" fmla="*/ 1273 h 2329"/>
              <a:gd name="T48" fmla="*/ 543 w 761"/>
              <a:gd name="T49" fmla="*/ 990 h 2329"/>
              <a:gd name="T50" fmla="*/ 587 w 761"/>
              <a:gd name="T51" fmla="*/ 696 h 2329"/>
              <a:gd name="T52" fmla="*/ 609 w 761"/>
              <a:gd name="T53" fmla="*/ 468 h 2329"/>
              <a:gd name="T54" fmla="*/ 609 w 761"/>
              <a:gd name="T55" fmla="*/ 337 h 2329"/>
              <a:gd name="T56" fmla="*/ 609 w 761"/>
              <a:gd name="T57" fmla="*/ 228 h 2329"/>
              <a:gd name="T58" fmla="*/ 598 w 761"/>
              <a:gd name="T59" fmla="*/ 152 h 2329"/>
              <a:gd name="T60" fmla="*/ 587 w 761"/>
              <a:gd name="T61" fmla="*/ 87 h 2329"/>
              <a:gd name="T62" fmla="*/ 576 w 761"/>
              <a:gd name="T63" fmla="*/ 54 h 2329"/>
              <a:gd name="T64" fmla="*/ 576 w 761"/>
              <a:gd name="T65" fmla="*/ 22 h 2329"/>
              <a:gd name="T66" fmla="*/ 587 w 761"/>
              <a:gd name="T67" fmla="*/ 0 h 2329"/>
              <a:gd name="T68" fmla="*/ 620 w 761"/>
              <a:gd name="T69" fmla="*/ 0 h 2329"/>
              <a:gd name="T70" fmla="*/ 652 w 761"/>
              <a:gd name="T71" fmla="*/ 11 h 2329"/>
              <a:gd name="T72" fmla="*/ 696 w 761"/>
              <a:gd name="T73" fmla="*/ 33 h 2329"/>
              <a:gd name="T74" fmla="*/ 739 w 761"/>
              <a:gd name="T75" fmla="*/ 43 h 2329"/>
              <a:gd name="T76" fmla="*/ 761 w 761"/>
              <a:gd name="T77" fmla="*/ 152 h 2329"/>
              <a:gd name="T78" fmla="*/ 750 w 761"/>
              <a:gd name="T79" fmla="*/ 348 h 2329"/>
              <a:gd name="T80" fmla="*/ 739 w 761"/>
              <a:gd name="T81" fmla="*/ 522 h 2329"/>
              <a:gd name="T82" fmla="*/ 728 w 761"/>
              <a:gd name="T83" fmla="*/ 675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61" h="2329">
                <a:moveTo>
                  <a:pt x="717" y="740"/>
                </a:moveTo>
                <a:lnTo>
                  <a:pt x="707" y="860"/>
                </a:lnTo>
                <a:lnTo>
                  <a:pt x="685" y="968"/>
                </a:lnTo>
                <a:lnTo>
                  <a:pt x="663" y="1077"/>
                </a:lnTo>
                <a:lnTo>
                  <a:pt x="641" y="1175"/>
                </a:lnTo>
                <a:lnTo>
                  <a:pt x="620" y="1273"/>
                </a:lnTo>
                <a:lnTo>
                  <a:pt x="587" y="1382"/>
                </a:lnTo>
                <a:lnTo>
                  <a:pt x="543" y="1502"/>
                </a:lnTo>
                <a:lnTo>
                  <a:pt x="500" y="1621"/>
                </a:lnTo>
                <a:lnTo>
                  <a:pt x="478" y="1676"/>
                </a:lnTo>
                <a:lnTo>
                  <a:pt x="456" y="1730"/>
                </a:lnTo>
                <a:lnTo>
                  <a:pt x="435" y="1785"/>
                </a:lnTo>
                <a:lnTo>
                  <a:pt x="402" y="1839"/>
                </a:lnTo>
                <a:lnTo>
                  <a:pt x="380" y="1893"/>
                </a:lnTo>
                <a:lnTo>
                  <a:pt x="359" y="1937"/>
                </a:lnTo>
                <a:lnTo>
                  <a:pt x="293" y="2024"/>
                </a:lnTo>
                <a:lnTo>
                  <a:pt x="272" y="2068"/>
                </a:lnTo>
                <a:lnTo>
                  <a:pt x="239" y="2100"/>
                </a:lnTo>
                <a:lnTo>
                  <a:pt x="217" y="2133"/>
                </a:lnTo>
                <a:lnTo>
                  <a:pt x="196" y="2166"/>
                </a:lnTo>
                <a:lnTo>
                  <a:pt x="174" y="2198"/>
                </a:lnTo>
                <a:lnTo>
                  <a:pt x="141" y="2220"/>
                </a:lnTo>
                <a:lnTo>
                  <a:pt x="109" y="2263"/>
                </a:lnTo>
                <a:lnTo>
                  <a:pt x="87" y="2285"/>
                </a:lnTo>
                <a:lnTo>
                  <a:pt x="65" y="2296"/>
                </a:lnTo>
                <a:lnTo>
                  <a:pt x="54" y="2307"/>
                </a:lnTo>
                <a:lnTo>
                  <a:pt x="43" y="2318"/>
                </a:lnTo>
                <a:lnTo>
                  <a:pt x="32" y="2318"/>
                </a:lnTo>
                <a:lnTo>
                  <a:pt x="22" y="2329"/>
                </a:lnTo>
                <a:lnTo>
                  <a:pt x="11" y="2329"/>
                </a:lnTo>
                <a:lnTo>
                  <a:pt x="11" y="2318"/>
                </a:lnTo>
                <a:lnTo>
                  <a:pt x="0" y="2318"/>
                </a:lnTo>
                <a:lnTo>
                  <a:pt x="11" y="2307"/>
                </a:lnTo>
                <a:lnTo>
                  <a:pt x="11" y="2285"/>
                </a:lnTo>
                <a:lnTo>
                  <a:pt x="22" y="2263"/>
                </a:lnTo>
                <a:lnTo>
                  <a:pt x="43" y="2242"/>
                </a:lnTo>
                <a:lnTo>
                  <a:pt x="65" y="2209"/>
                </a:lnTo>
                <a:lnTo>
                  <a:pt x="87" y="2166"/>
                </a:lnTo>
                <a:lnTo>
                  <a:pt x="119" y="2122"/>
                </a:lnTo>
                <a:lnTo>
                  <a:pt x="174" y="2024"/>
                </a:lnTo>
                <a:lnTo>
                  <a:pt x="228" y="1915"/>
                </a:lnTo>
                <a:lnTo>
                  <a:pt x="261" y="1861"/>
                </a:lnTo>
                <a:lnTo>
                  <a:pt x="283" y="1796"/>
                </a:lnTo>
                <a:lnTo>
                  <a:pt x="315" y="1741"/>
                </a:lnTo>
                <a:lnTo>
                  <a:pt x="337" y="1676"/>
                </a:lnTo>
                <a:lnTo>
                  <a:pt x="391" y="1545"/>
                </a:lnTo>
                <a:lnTo>
                  <a:pt x="446" y="1415"/>
                </a:lnTo>
                <a:lnTo>
                  <a:pt x="478" y="1273"/>
                </a:lnTo>
                <a:lnTo>
                  <a:pt x="511" y="1132"/>
                </a:lnTo>
                <a:lnTo>
                  <a:pt x="543" y="990"/>
                </a:lnTo>
                <a:lnTo>
                  <a:pt x="565" y="849"/>
                </a:lnTo>
                <a:lnTo>
                  <a:pt x="587" y="696"/>
                </a:lnTo>
                <a:lnTo>
                  <a:pt x="598" y="533"/>
                </a:lnTo>
                <a:lnTo>
                  <a:pt x="609" y="468"/>
                </a:lnTo>
                <a:lnTo>
                  <a:pt x="609" y="403"/>
                </a:lnTo>
                <a:lnTo>
                  <a:pt x="609" y="337"/>
                </a:lnTo>
                <a:lnTo>
                  <a:pt x="609" y="283"/>
                </a:lnTo>
                <a:lnTo>
                  <a:pt x="609" y="228"/>
                </a:lnTo>
                <a:lnTo>
                  <a:pt x="598" y="185"/>
                </a:lnTo>
                <a:lnTo>
                  <a:pt x="598" y="152"/>
                </a:lnTo>
                <a:lnTo>
                  <a:pt x="587" y="120"/>
                </a:lnTo>
                <a:lnTo>
                  <a:pt x="587" y="87"/>
                </a:lnTo>
                <a:lnTo>
                  <a:pt x="576" y="65"/>
                </a:lnTo>
                <a:lnTo>
                  <a:pt x="576" y="54"/>
                </a:lnTo>
                <a:lnTo>
                  <a:pt x="576" y="33"/>
                </a:lnTo>
                <a:lnTo>
                  <a:pt x="576" y="22"/>
                </a:lnTo>
                <a:lnTo>
                  <a:pt x="587" y="11"/>
                </a:lnTo>
                <a:lnTo>
                  <a:pt x="587" y="0"/>
                </a:lnTo>
                <a:lnTo>
                  <a:pt x="598" y="0"/>
                </a:lnTo>
                <a:lnTo>
                  <a:pt x="620" y="0"/>
                </a:lnTo>
                <a:lnTo>
                  <a:pt x="630" y="0"/>
                </a:lnTo>
                <a:lnTo>
                  <a:pt x="652" y="11"/>
                </a:lnTo>
                <a:lnTo>
                  <a:pt x="674" y="22"/>
                </a:lnTo>
                <a:lnTo>
                  <a:pt x="696" y="33"/>
                </a:lnTo>
                <a:lnTo>
                  <a:pt x="717" y="33"/>
                </a:lnTo>
                <a:lnTo>
                  <a:pt x="739" y="43"/>
                </a:lnTo>
                <a:lnTo>
                  <a:pt x="761" y="43"/>
                </a:lnTo>
                <a:lnTo>
                  <a:pt x="761" y="152"/>
                </a:lnTo>
                <a:lnTo>
                  <a:pt x="761" y="250"/>
                </a:lnTo>
                <a:lnTo>
                  <a:pt x="750" y="348"/>
                </a:lnTo>
                <a:lnTo>
                  <a:pt x="750" y="435"/>
                </a:lnTo>
                <a:lnTo>
                  <a:pt x="739" y="522"/>
                </a:lnTo>
                <a:lnTo>
                  <a:pt x="739" y="598"/>
                </a:lnTo>
                <a:lnTo>
                  <a:pt x="728" y="675"/>
                </a:lnTo>
                <a:lnTo>
                  <a:pt x="717" y="7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Freeform 31"/>
          <p:cNvSpPr>
            <a:spLocks noChangeArrowheads="1"/>
          </p:cNvSpPr>
          <p:nvPr/>
        </p:nvSpPr>
        <p:spPr bwMode="auto">
          <a:xfrm>
            <a:off x="6342063" y="1935163"/>
            <a:ext cx="311150" cy="338137"/>
          </a:xfrm>
          <a:custGeom>
            <a:avLst/>
            <a:gdLst>
              <a:gd name="T0" fmla="*/ 0 w 489"/>
              <a:gd name="T1" fmla="*/ 533 h 533"/>
              <a:gd name="T2" fmla="*/ 11 w 489"/>
              <a:gd name="T3" fmla="*/ 522 h 533"/>
              <a:gd name="T4" fmla="*/ 11 w 489"/>
              <a:gd name="T5" fmla="*/ 511 h 533"/>
              <a:gd name="T6" fmla="*/ 22 w 489"/>
              <a:gd name="T7" fmla="*/ 490 h 533"/>
              <a:gd name="T8" fmla="*/ 33 w 489"/>
              <a:gd name="T9" fmla="*/ 468 h 533"/>
              <a:gd name="T10" fmla="*/ 54 w 489"/>
              <a:gd name="T11" fmla="*/ 457 h 533"/>
              <a:gd name="T12" fmla="*/ 76 w 489"/>
              <a:gd name="T13" fmla="*/ 424 h 533"/>
              <a:gd name="T14" fmla="*/ 98 w 489"/>
              <a:gd name="T15" fmla="*/ 402 h 533"/>
              <a:gd name="T16" fmla="*/ 120 w 489"/>
              <a:gd name="T17" fmla="*/ 370 h 533"/>
              <a:gd name="T18" fmla="*/ 174 w 489"/>
              <a:gd name="T19" fmla="*/ 315 h 533"/>
              <a:gd name="T20" fmla="*/ 217 w 489"/>
              <a:gd name="T21" fmla="*/ 261 h 533"/>
              <a:gd name="T22" fmla="*/ 261 w 489"/>
              <a:gd name="T23" fmla="*/ 217 h 533"/>
              <a:gd name="T24" fmla="*/ 294 w 489"/>
              <a:gd name="T25" fmla="*/ 163 h 533"/>
              <a:gd name="T26" fmla="*/ 315 w 489"/>
              <a:gd name="T27" fmla="*/ 141 h 533"/>
              <a:gd name="T28" fmla="*/ 326 w 489"/>
              <a:gd name="T29" fmla="*/ 130 h 533"/>
              <a:gd name="T30" fmla="*/ 326 w 489"/>
              <a:gd name="T31" fmla="*/ 109 h 533"/>
              <a:gd name="T32" fmla="*/ 337 w 489"/>
              <a:gd name="T33" fmla="*/ 98 h 533"/>
              <a:gd name="T34" fmla="*/ 337 w 489"/>
              <a:gd name="T35" fmla="*/ 76 h 533"/>
              <a:gd name="T36" fmla="*/ 348 w 489"/>
              <a:gd name="T37" fmla="*/ 65 h 533"/>
              <a:gd name="T38" fmla="*/ 337 w 489"/>
              <a:gd name="T39" fmla="*/ 43 h 533"/>
              <a:gd name="T40" fmla="*/ 337 w 489"/>
              <a:gd name="T41" fmla="*/ 32 h 533"/>
              <a:gd name="T42" fmla="*/ 337 w 489"/>
              <a:gd name="T43" fmla="*/ 22 h 533"/>
              <a:gd name="T44" fmla="*/ 337 w 489"/>
              <a:gd name="T45" fmla="*/ 11 h 533"/>
              <a:gd name="T46" fmla="*/ 348 w 489"/>
              <a:gd name="T47" fmla="*/ 0 h 533"/>
              <a:gd name="T48" fmla="*/ 370 w 489"/>
              <a:gd name="T49" fmla="*/ 0 h 533"/>
              <a:gd name="T50" fmla="*/ 391 w 489"/>
              <a:gd name="T51" fmla="*/ 11 h 533"/>
              <a:gd name="T52" fmla="*/ 413 w 489"/>
              <a:gd name="T53" fmla="*/ 22 h 533"/>
              <a:gd name="T54" fmla="*/ 435 w 489"/>
              <a:gd name="T55" fmla="*/ 32 h 533"/>
              <a:gd name="T56" fmla="*/ 457 w 489"/>
              <a:gd name="T57" fmla="*/ 54 h 533"/>
              <a:gd name="T58" fmla="*/ 478 w 489"/>
              <a:gd name="T59" fmla="*/ 65 h 533"/>
              <a:gd name="T60" fmla="*/ 489 w 489"/>
              <a:gd name="T61" fmla="*/ 87 h 533"/>
              <a:gd name="T62" fmla="*/ 489 w 489"/>
              <a:gd name="T63" fmla="*/ 98 h 533"/>
              <a:gd name="T64" fmla="*/ 489 w 489"/>
              <a:gd name="T65" fmla="*/ 109 h 533"/>
              <a:gd name="T66" fmla="*/ 478 w 489"/>
              <a:gd name="T67" fmla="*/ 130 h 533"/>
              <a:gd name="T68" fmla="*/ 468 w 489"/>
              <a:gd name="T69" fmla="*/ 141 h 533"/>
              <a:gd name="T70" fmla="*/ 457 w 489"/>
              <a:gd name="T71" fmla="*/ 163 h 533"/>
              <a:gd name="T72" fmla="*/ 446 w 489"/>
              <a:gd name="T73" fmla="*/ 174 h 533"/>
              <a:gd name="T74" fmla="*/ 424 w 489"/>
              <a:gd name="T75" fmla="*/ 207 h 533"/>
              <a:gd name="T76" fmla="*/ 402 w 489"/>
              <a:gd name="T77" fmla="*/ 228 h 533"/>
              <a:gd name="T78" fmla="*/ 381 w 489"/>
              <a:gd name="T79" fmla="*/ 250 h 533"/>
              <a:gd name="T80" fmla="*/ 326 w 489"/>
              <a:gd name="T81" fmla="*/ 305 h 533"/>
              <a:gd name="T82" fmla="*/ 272 w 489"/>
              <a:gd name="T83" fmla="*/ 359 h 533"/>
              <a:gd name="T84" fmla="*/ 207 w 489"/>
              <a:gd name="T85" fmla="*/ 413 h 533"/>
              <a:gd name="T86" fmla="*/ 141 w 489"/>
              <a:gd name="T87" fmla="*/ 457 h 533"/>
              <a:gd name="T88" fmla="*/ 120 w 489"/>
              <a:gd name="T89" fmla="*/ 479 h 533"/>
              <a:gd name="T90" fmla="*/ 87 w 489"/>
              <a:gd name="T91" fmla="*/ 490 h 533"/>
              <a:gd name="T92" fmla="*/ 65 w 489"/>
              <a:gd name="T93" fmla="*/ 511 h 533"/>
              <a:gd name="T94" fmla="*/ 44 w 489"/>
              <a:gd name="T95" fmla="*/ 522 h 533"/>
              <a:gd name="T96" fmla="*/ 33 w 489"/>
              <a:gd name="T97" fmla="*/ 522 h 533"/>
              <a:gd name="T98" fmla="*/ 22 w 489"/>
              <a:gd name="T99" fmla="*/ 533 h 533"/>
              <a:gd name="T100" fmla="*/ 11 w 489"/>
              <a:gd name="T101" fmla="*/ 533 h 533"/>
              <a:gd name="T102" fmla="*/ 0 w 489"/>
              <a:gd name="T103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9" h="533">
                <a:moveTo>
                  <a:pt x="0" y="533"/>
                </a:moveTo>
                <a:lnTo>
                  <a:pt x="11" y="522"/>
                </a:lnTo>
                <a:lnTo>
                  <a:pt x="11" y="511"/>
                </a:lnTo>
                <a:lnTo>
                  <a:pt x="22" y="490"/>
                </a:lnTo>
                <a:lnTo>
                  <a:pt x="33" y="468"/>
                </a:lnTo>
                <a:lnTo>
                  <a:pt x="54" y="457"/>
                </a:lnTo>
                <a:lnTo>
                  <a:pt x="76" y="424"/>
                </a:lnTo>
                <a:lnTo>
                  <a:pt x="98" y="402"/>
                </a:lnTo>
                <a:lnTo>
                  <a:pt x="120" y="370"/>
                </a:lnTo>
                <a:lnTo>
                  <a:pt x="174" y="315"/>
                </a:lnTo>
                <a:lnTo>
                  <a:pt x="217" y="261"/>
                </a:lnTo>
                <a:lnTo>
                  <a:pt x="261" y="217"/>
                </a:lnTo>
                <a:lnTo>
                  <a:pt x="294" y="163"/>
                </a:lnTo>
                <a:lnTo>
                  <a:pt x="315" y="141"/>
                </a:lnTo>
                <a:lnTo>
                  <a:pt x="326" y="130"/>
                </a:lnTo>
                <a:lnTo>
                  <a:pt x="326" y="109"/>
                </a:lnTo>
                <a:lnTo>
                  <a:pt x="337" y="98"/>
                </a:lnTo>
                <a:lnTo>
                  <a:pt x="337" y="76"/>
                </a:lnTo>
                <a:lnTo>
                  <a:pt x="348" y="65"/>
                </a:lnTo>
                <a:lnTo>
                  <a:pt x="337" y="43"/>
                </a:lnTo>
                <a:lnTo>
                  <a:pt x="337" y="32"/>
                </a:lnTo>
                <a:lnTo>
                  <a:pt x="337" y="22"/>
                </a:lnTo>
                <a:lnTo>
                  <a:pt x="337" y="11"/>
                </a:lnTo>
                <a:lnTo>
                  <a:pt x="348" y="0"/>
                </a:lnTo>
                <a:lnTo>
                  <a:pt x="370" y="0"/>
                </a:lnTo>
                <a:lnTo>
                  <a:pt x="391" y="11"/>
                </a:lnTo>
                <a:lnTo>
                  <a:pt x="413" y="22"/>
                </a:lnTo>
                <a:lnTo>
                  <a:pt x="435" y="32"/>
                </a:lnTo>
                <a:lnTo>
                  <a:pt x="457" y="54"/>
                </a:lnTo>
                <a:lnTo>
                  <a:pt x="478" y="65"/>
                </a:lnTo>
                <a:lnTo>
                  <a:pt x="489" y="87"/>
                </a:lnTo>
                <a:lnTo>
                  <a:pt x="489" y="98"/>
                </a:lnTo>
                <a:lnTo>
                  <a:pt x="489" y="109"/>
                </a:lnTo>
                <a:lnTo>
                  <a:pt x="478" y="130"/>
                </a:lnTo>
                <a:lnTo>
                  <a:pt x="468" y="141"/>
                </a:lnTo>
                <a:lnTo>
                  <a:pt x="457" y="163"/>
                </a:lnTo>
                <a:lnTo>
                  <a:pt x="446" y="174"/>
                </a:lnTo>
                <a:lnTo>
                  <a:pt x="424" y="207"/>
                </a:lnTo>
                <a:lnTo>
                  <a:pt x="402" y="228"/>
                </a:lnTo>
                <a:lnTo>
                  <a:pt x="381" y="250"/>
                </a:lnTo>
                <a:lnTo>
                  <a:pt x="326" y="305"/>
                </a:lnTo>
                <a:lnTo>
                  <a:pt x="272" y="359"/>
                </a:lnTo>
                <a:lnTo>
                  <a:pt x="207" y="413"/>
                </a:lnTo>
                <a:lnTo>
                  <a:pt x="141" y="457"/>
                </a:lnTo>
                <a:lnTo>
                  <a:pt x="120" y="479"/>
                </a:lnTo>
                <a:lnTo>
                  <a:pt x="87" y="490"/>
                </a:lnTo>
                <a:lnTo>
                  <a:pt x="65" y="511"/>
                </a:lnTo>
                <a:lnTo>
                  <a:pt x="44" y="522"/>
                </a:lnTo>
                <a:lnTo>
                  <a:pt x="33" y="522"/>
                </a:lnTo>
                <a:lnTo>
                  <a:pt x="22" y="533"/>
                </a:lnTo>
                <a:lnTo>
                  <a:pt x="11" y="533"/>
                </a:lnTo>
                <a:lnTo>
                  <a:pt x="0" y="5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0" name="Freeform 40"/>
          <p:cNvSpPr>
            <a:spLocks noChangeArrowheads="1"/>
          </p:cNvSpPr>
          <p:nvPr/>
        </p:nvSpPr>
        <p:spPr bwMode="auto">
          <a:xfrm>
            <a:off x="6507163" y="2093913"/>
            <a:ext cx="63500" cy="393700"/>
          </a:xfrm>
          <a:custGeom>
            <a:avLst/>
            <a:gdLst>
              <a:gd name="T0" fmla="*/ 98 w 98"/>
              <a:gd name="T1" fmla="*/ 33 h 620"/>
              <a:gd name="T2" fmla="*/ 98 w 98"/>
              <a:gd name="T3" fmla="*/ 98 h 620"/>
              <a:gd name="T4" fmla="*/ 98 w 98"/>
              <a:gd name="T5" fmla="*/ 152 h 620"/>
              <a:gd name="T6" fmla="*/ 98 w 98"/>
              <a:gd name="T7" fmla="*/ 207 h 620"/>
              <a:gd name="T8" fmla="*/ 98 w 98"/>
              <a:gd name="T9" fmla="*/ 250 h 620"/>
              <a:gd name="T10" fmla="*/ 98 w 98"/>
              <a:gd name="T11" fmla="*/ 305 h 620"/>
              <a:gd name="T12" fmla="*/ 98 w 98"/>
              <a:gd name="T13" fmla="*/ 348 h 620"/>
              <a:gd name="T14" fmla="*/ 98 w 98"/>
              <a:gd name="T15" fmla="*/ 381 h 620"/>
              <a:gd name="T16" fmla="*/ 98 w 98"/>
              <a:gd name="T17" fmla="*/ 414 h 620"/>
              <a:gd name="T18" fmla="*/ 98 w 98"/>
              <a:gd name="T19" fmla="*/ 446 h 620"/>
              <a:gd name="T20" fmla="*/ 98 w 98"/>
              <a:gd name="T21" fmla="*/ 479 h 620"/>
              <a:gd name="T22" fmla="*/ 98 w 98"/>
              <a:gd name="T23" fmla="*/ 501 h 620"/>
              <a:gd name="T24" fmla="*/ 98 w 98"/>
              <a:gd name="T25" fmla="*/ 522 h 620"/>
              <a:gd name="T26" fmla="*/ 98 w 98"/>
              <a:gd name="T27" fmla="*/ 544 h 620"/>
              <a:gd name="T28" fmla="*/ 98 w 98"/>
              <a:gd name="T29" fmla="*/ 555 h 620"/>
              <a:gd name="T30" fmla="*/ 87 w 98"/>
              <a:gd name="T31" fmla="*/ 566 h 620"/>
              <a:gd name="T32" fmla="*/ 87 w 98"/>
              <a:gd name="T33" fmla="*/ 577 h 620"/>
              <a:gd name="T34" fmla="*/ 76 w 98"/>
              <a:gd name="T35" fmla="*/ 599 h 620"/>
              <a:gd name="T36" fmla="*/ 76 w 98"/>
              <a:gd name="T37" fmla="*/ 610 h 620"/>
              <a:gd name="T38" fmla="*/ 65 w 98"/>
              <a:gd name="T39" fmla="*/ 620 h 620"/>
              <a:gd name="T40" fmla="*/ 54 w 98"/>
              <a:gd name="T41" fmla="*/ 620 h 620"/>
              <a:gd name="T42" fmla="*/ 43 w 98"/>
              <a:gd name="T43" fmla="*/ 620 h 620"/>
              <a:gd name="T44" fmla="*/ 43 w 98"/>
              <a:gd name="T45" fmla="*/ 610 h 620"/>
              <a:gd name="T46" fmla="*/ 33 w 98"/>
              <a:gd name="T47" fmla="*/ 599 h 620"/>
              <a:gd name="T48" fmla="*/ 22 w 98"/>
              <a:gd name="T49" fmla="*/ 577 h 620"/>
              <a:gd name="T50" fmla="*/ 22 w 98"/>
              <a:gd name="T51" fmla="*/ 555 h 620"/>
              <a:gd name="T52" fmla="*/ 11 w 98"/>
              <a:gd name="T53" fmla="*/ 533 h 620"/>
              <a:gd name="T54" fmla="*/ 0 w 98"/>
              <a:gd name="T55" fmla="*/ 512 h 620"/>
              <a:gd name="T56" fmla="*/ 0 w 98"/>
              <a:gd name="T57" fmla="*/ 490 h 620"/>
              <a:gd name="T58" fmla="*/ 0 w 98"/>
              <a:gd name="T59" fmla="*/ 479 h 620"/>
              <a:gd name="T60" fmla="*/ 0 w 98"/>
              <a:gd name="T61" fmla="*/ 457 h 620"/>
              <a:gd name="T62" fmla="*/ 11 w 98"/>
              <a:gd name="T63" fmla="*/ 435 h 620"/>
              <a:gd name="T64" fmla="*/ 11 w 98"/>
              <a:gd name="T65" fmla="*/ 425 h 620"/>
              <a:gd name="T66" fmla="*/ 11 w 98"/>
              <a:gd name="T67" fmla="*/ 392 h 620"/>
              <a:gd name="T68" fmla="*/ 22 w 98"/>
              <a:gd name="T69" fmla="*/ 370 h 620"/>
              <a:gd name="T70" fmla="*/ 22 w 98"/>
              <a:gd name="T71" fmla="*/ 337 h 620"/>
              <a:gd name="T72" fmla="*/ 22 w 98"/>
              <a:gd name="T73" fmla="*/ 305 h 620"/>
              <a:gd name="T74" fmla="*/ 33 w 98"/>
              <a:gd name="T75" fmla="*/ 229 h 620"/>
              <a:gd name="T76" fmla="*/ 33 w 98"/>
              <a:gd name="T77" fmla="*/ 152 h 620"/>
              <a:gd name="T78" fmla="*/ 33 w 98"/>
              <a:gd name="T79" fmla="*/ 76 h 620"/>
              <a:gd name="T80" fmla="*/ 22 w 98"/>
              <a:gd name="T81" fmla="*/ 0 h 620"/>
              <a:gd name="T82" fmla="*/ 98 w 98"/>
              <a:gd name="T83" fmla="*/ 33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620">
                <a:moveTo>
                  <a:pt x="98" y="33"/>
                </a:moveTo>
                <a:lnTo>
                  <a:pt x="98" y="98"/>
                </a:lnTo>
                <a:lnTo>
                  <a:pt x="98" y="152"/>
                </a:lnTo>
                <a:lnTo>
                  <a:pt x="98" y="207"/>
                </a:lnTo>
                <a:lnTo>
                  <a:pt x="98" y="250"/>
                </a:lnTo>
                <a:lnTo>
                  <a:pt x="98" y="305"/>
                </a:lnTo>
                <a:lnTo>
                  <a:pt x="98" y="348"/>
                </a:lnTo>
                <a:lnTo>
                  <a:pt x="98" y="381"/>
                </a:lnTo>
                <a:lnTo>
                  <a:pt x="98" y="414"/>
                </a:lnTo>
                <a:lnTo>
                  <a:pt x="98" y="446"/>
                </a:lnTo>
                <a:lnTo>
                  <a:pt x="98" y="479"/>
                </a:lnTo>
                <a:lnTo>
                  <a:pt x="98" y="501"/>
                </a:lnTo>
                <a:lnTo>
                  <a:pt x="98" y="522"/>
                </a:lnTo>
                <a:lnTo>
                  <a:pt x="98" y="544"/>
                </a:lnTo>
                <a:lnTo>
                  <a:pt x="98" y="555"/>
                </a:lnTo>
                <a:lnTo>
                  <a:pt x="87" y="566"/>
                </a:lnTo>
                <a:lnTo>
                  <a:pt x="87" y="577"/>
                </a:lnTo>
                <a:lnTo>
                  <a:pt x="76" y="599"/>
                </a:lnTo>
                <a:lnTo>
                  <a:pt x="76" y="610"/>
                </a:lnTo>
                <a:lnTo>
                  <a:pt x="65" y="620"/>
                </a:lnTo>
                <a:lnTo>
                  <a:pt x="54" y="620"/>
                </a:lnTo>
                <a:lnTo>
                  <a:pt x="43" y="620"/>
                </a:lnTo>
                <a:lnTo>
                  <a:pt x="43" y="610"/>
                </a:lnTo>
                <a:lnTo>
                  <a:pt x="33" y="599"/>
                </a:lnTo>
                <a:lnTo>
                  <a:pt x="22" y="577"/>
                </a:lnTo>
                <a:lnTo>
                  <a:pt x="22" y="555"/>
                </a:lnTo>
                <a:lnTo>
                  <a:pt x="11" y="533"/>
                </a:lnTo>
                <a:lnTo>
                  <a:pt x="0" y="512"/>
                </a:lnTo>
                <a:lnTo>
                  <a:pt x="0" y="490"/>
                </a:lnTo>
                <a:lnTo>
                  <a:pt x="0" y="479"/>
                </a:lnTo>
                <a:lnTo>
                  <a:pt x="0" y="457"/>
                </a:lnTo>
                <a:lnTo>
                  <a:pt x="11" y="435"/>
                </a:lnTo>
                <a:lnTo>
                  <a:pt x="11" y="425"/>
                </a:lnTo>
                <a:lnTo>
                  <a:pt x="11" y="392"/>
                </a:lnTo>
                <a:lnTo>
                  <a:pt x="22" y="370"/>
                </a:lnTo>
                <a:lnTo>
                  <a:pt x="22" y="337"/>
                </a:lnTo>
                <a:lnTo>
                  <a:pt x="22" y="305"/>
                </a:lnTo>
                <a:lnTo>
                  <a:pt x="33" y="229"/>
                </a:lnTo>
                <a:lnTo>
                  <a:pt x="33" y="152"/>
                </a:lnTo>
                <a:lnTo>
                  <a:pt x="33" y="76"/>
                </a:lnTo>
                <a:lnTo>
                  <a:pt x="22" y="0"/>
                </a:lnTo>
                <a:lnTo>
                  <a:pt x="98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014" name="TextBox 2"/>
          <p:cNvSpPr txBox="1">
            <a:spLocks noChangeArrowheads="1"/>
          </p:cNvSpPr>
          <p:nvPr/>
        </p:nvSpPr>
        <p:spPr bwMode="auto">
          <a:xfrm>
            <a:off x="465138" y="1752600"/>
            <a:ext cx="26146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itchFamily="49" charset="-122"/>
                <a:ea typeface="楷体" pitchFamily="49" charset="-122"/>
              </a:rPr>
              <a:t>猫头</a:t>
            </a:r>
            <a:r>
              <a:rPr lang="zh-CN" altLang="en-US" sz="6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鹰</a:t>
            </a:r>
          </a:p>
        </p:txBody>
      </p:sp>
      <p:sp>
        <p:nvSpPr>
          <p:cNvPr id="31" name="矩形 2"/>
          <p:cNvSpPr>
            <a:spLocks noChangeArrowheads="1"/>
          </p:cNvSpPr>
          <p:nvPr/>
        </p:nvSpPr>
        <p:spPr bwMode="auto">
          <a:xfrm>
            <a:off x="5070475" y="3654425"/>
            <a:ext cx="3683000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</a:rPr>
              <a:t>广字竖撇要长，中间要扁、注意是两个亻，鸟字下边要宽、折钩行笔有力。</a:t>
            </a: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963863" y="19145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鹰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16250" y="11890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yīng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09600" y="2990850"/>
            <a:ext cx="2339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结构：</a:t>
            </a:r>
            <a:r>
              <a:rPr lang="zh-CN" altLang="en-US" sz="2200" b="1">
                <a:latin typeface="宋体" pitchFamily="2" charset="-122"/>
              </a:rPr>
              <a:t>半包围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09600" y="37353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itchFamily="2" charset="-122"/>
              </a:rPr>
              <a:t>鹰犬   雏鹰展翅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09600" y="41322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造句：</a:t>
            </a:r>
            <a:r>
              <a:rPr lang="zh-CN" altLang="en-US" sz="2200" b="1">
                <a:latin typeface="宋体" pitchFamily="2" charset="-122"/>
              </a:rPr>
              <a:t>这只猫头鹰迅速地抓住了</a:t>
            </a:r>
            <a:endParaRPr lang="en-US" altLang="zh-CN" sz="2200" b="1">
              <a:latin typeface="宋体" pitchFamily="2" charset="-122"/>
            </a:endParaRPr>
          </a:p>
          <a:p>
            <a:r>
              <a:rPr lang="en-US" altLang="zh-CN" sz="2200" b="1">
                <a:latin typeface="宋体" pitchFamily="2" charset="-122"/>
              </a:rPr>
              <a:t>      </a:t>
            </a:r>
            <a:r>
              <a:rPr lang="zh-CN" altLang="en-US" sz="2200" b="1">
                <a:latin typeface="宋体" pitchFamily="2" charset="-122"/>
              </a:rPr>
              <a:t>想要逃跑的田鼠。 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09600" y="33480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音序：</a:t>
            </a:r>
            <a:r>
              <a:rPr lang="en-US" altLang="zh-CN" sz="2200" b="1">
                <a:latin typeface="宋体" pitchFamily="2" charset="-122"/>
              </a:rPr>
              <a:t>Y  </a:t>
            </a:r>
            <a:r>
              <a:rPr lang="zh-CN" altLang="en-US" sz="2200" b="1">
                <a:solidFill>
                  <a:srgbClr val="0000FF"/>
                </a:solidFill>
                <a:latin typeface="宋体" pitchFamily="2" charset="-122"/>
              </a:rPr>
              <a:t>部首：</a:t>
            </a:r>
            <a:r>
              <a:rPr lang="zh-CN" altLang="en-US" sz="2200" b="1">
                <a:latin typeface="宋体" pitchFamily="2" charset="-122"/>
              </a:rPr>
              <a:t>鸟</a:t>
            </a:r>
          </a:p>
        </p:txBody>
      </p:sp>
      <p:grpSp>
        <p:nvGrpSpPr>
          <p:cNvPr id="42022" name="组合 26"/>
          <p:cNvGrpSpPr>
            <a:grpSpLocks/>
          </p:cNvGrpSpPr>
          <p:nvPr/>
        </p:nvGrpSpPr>
        <p:grpSpPr bwMode="auto">
          <a:xfrm>
            <a:off x="579438" y="771525"/>
            <a:ext cx="1331912" cy="530225"/>
            <a:chOff x="579880" y="770997"/>
            <a:chExt cx="1331484" cy="531209"/>
          </a:xfrm>
        </p:grpSpPr>
        <p:sp>
          <p:nvSpPr>
            <p:cNvPr id="39" name="圆角矩形 38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</a:p>
          </p:txBody>
        </p:sp>
        <p:sp>
          <p:nvSpPr>
            <p:cNvPr id="40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8" name="Picture 3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1162050" y="1692275"/>
            <a:ext cx="705008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初读课文后，你感受到了什么？</a:t>
            </a: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1162050" y="2366963"/>
            <a:ext cx="7050088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itchFamily="2" charset="-122"/>
              </a:rPr>
              <a:t>读完这篇课文，让我们真切地感受到孩子们丰富的想象力与创造力。</a:t>
            </a:r>
          </a:p>
        </p:txBody>
      </p:sp>
      <p:grpSp>
        <p:nvGrpSpPr>
          <p:cNvPr id="44035" name="组合 3"/>
          <p:cNvGrpSpPr>
            <a:grpSpLocks/>
          </p:cNvGrpSpPr>
          <p:nvPr/>
        </p:nvGrpSpPr>
        <p:grpSpPr bwMode="auto">
          <a:xfrm>
            <a:off x="704850" y="1146175"/>
            <a:ext cx="2125663" cy="522288"/>
            <a:chOff x="638175" y="996434"/>
            <a:chExt cx="2125697" cy="523220"/>
          </a:xfrm>
        </p:grpSpPr>
        <p:sp>
          <p:nvSpPr>
            <p:cNvPr id="44036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课堂小结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593725" y="3690938"/>
            <a:ext cx="8004175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这样一扇简陋的、只能透些许阳光的天窗究竟有什么魅力吸引作家矛盾写下它？让我们走进课文看看吧！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01508" y="568223"/>
            <a:ext cx="4305529" cy="3313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41700" y="6350"/>
            <a:ext cx="238918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3295650" y="1109137"/>
            <a:ext cx="55991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b="1" dirty="0">
                <a:latin typeface="+mj-ea"/>
                <a:ea typeface="+mj-ea"/>
              </a:rPr>
              <a:t>茅盾</a:t>
            </a:r>
            <a:r>
              <a:rPr lang="zh-CN" altLang="en-US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1896—1981</a:t>
            </a:r>
            <a:r>
              <a:rPr lang="zh-CN" altLang="en-US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）：</a:t>
            </a:r>
            <a:endParaRPr lang="en-US" altLang="zh-CN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b="1" dirty="0">
                <a:latin typeface="+mj-ea"/>
                <a:ea typeface="+mj-ea"/>
              </a:rPr>
              <a:t>    原名沈德鸿，笔名茅盾，字雁冰，浙江省桐乡市人。</a:t>
            </a:r>
            <a:r>
              <a:rPr lang="en-US" altLang="zh-CN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1927</a:t>
            </a:r>
            <a:r>
              <a:rPr lang="zh-CN" altLang="en-US" sz="2000" b="1" dirty="0">
                <a:latin typeface="+mj-ea"/>
                <a:ea typeface="+mj-ea"/>
              </a:rPr>
              <a:t>年开始使用茅盾这一笔名发表小说。中国现代著名作家、文学评论家、文化活动家以及社会活动家。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000" b="1" dirty="0">
                <a:latin typeface="+mj-ea"/>
                <a:ea typeface="+mj-ea"/>
              </a:rPr>
              <a:t>    主要作品：长篇小说</a:t>
            </a:r>
            <a:r>
              <a:rPr lang="en-US" altLang="zh-CN" sz="2000" b="1" dirty="0">
                <a:latin typeface="+mj-ea"/>
                <a:ea typeface="+mj-ea"/>
              </a:rPr>
              <a:t>《</a:t>
            </a:r>
            <a:r>
              <a:rPr lang="zh-CN" altLang="en-US" sz="2000" b="1" dirty="0">
                <a:latin typeface="+mj-ea"/>
                <a:ea typeface="+mj-ea"/>
              </a:rPr>
              <a:t>子夜</a:t>
            </a:r>
            <a:r>
              <a:rPr lang="en-US" altLang="zh-CN" sz="2000" b="1" dirty="0">
                <a:latin typeface="+mj-ea"/>
                <a:ea typeface="+mj-ea"/>
              </a:rPr>
              <a:t>》《</a:t>
            </a:r>
            <a:r>
              <a:rPr lang="zh-CN" altLang="en-US" sz="2000" b="1" dirty="0">
                <a:latin typeface="+mj-ea"/>
                <a:ea typeface="+mj-ea"/>
              </a:rPr>
              <a:t>腐蚀</a:t>
            </a:r>
            <a:r>
              <a:rPr lang="en-US" altLang="zh-CN" sz="2000" b="1" dirty="0">
                <a:latin typeface="+mj-ea"/>
                <a:ea typeface="+mj-ea"/>
              </a:rPr>
              <a:t>》</a:t>
            </a:r>
            <a:r>
              <a:rPr lang="zh-CN" altLang="en-US" sz="2000" b="1" dirty="0">
                <a:latin typeface="+mj-ea"/>
                <a:ea typeface="+mj-ea"/>
              </a:rPr>
              <a:t>等，短篇小说</a:t>
            </a:r>
            <a:r>
              <a:rPr lang="en-US" altLang="zh-CN" sz="2000" b="1" dirty="0">
                <a:latin typeface="+mj-ea"/>
                <a:ea typeface="+mj-ea"/>
              </a:rPr>
              <a:t>《</a:t>
            </a:r>
            <a:r>
              <a:rPr lang="zh-CN" altLang="en-US" sz="2000" b="1" dirty="0">
                <a:latin typeface="+mj-ea"/>
                <a:ea typeface="+mj-ea"/>
              </a:rPr>
              <a:t>林家铺子</a:t>
            </a:r>
            <a:r>
              <a:rPr lang="en-US" altLang="zh-CN" sz="2000" b="1" dirty="0">
                <a:latin typeface="+mj-ea"/>
                <a:ea typeface="+mj-ea"/>
              </a:rPr>
              <a:t>》《</a:t>
            </a:r>
            <a:r>
              <a:rPr lang="zh-CN" altLang="en-US" sz="2000" b="1" dirty="0">
                <a:latin typeface="+mj-ea"/>
                <a:ea typeface="+mj-ea"/>
              </a:rPr>
              <a:t>春蚕</a:t>
            </a:r>
            <a:r>
              <a:rPr lang="en-US" altLang="zh-CN" sz="2000" b="1" dirty="0">
                <a:latin typeface="+mj-ea"/>
                <a:ea typeface="+mj-ea"/>
              </a:rPr>
              <a:t>》</a:t>
            </a:r>
            <a:r>
              <a:rPr lang="zh-CN" altLang="en-US" sz="2000" b="1" dirty="0">
                <a:latin typeface="+mj-ea"/>
                <a:ea typeface="+mj-ea"/>
              </a:rPr>
              <a:t>和文学评论</a:t>
            </a:r>
            <a:r>
              <a:rPr lang="en-US" altLang="zh-CN" sz="2000" b="1" dirty="0">
                <a:latin typeface="+mj-ea"/>
                <a:ea typeface="+mj-ea"/>
              </a:rPr>
              <a:t>《</a:t>
            </a:r>
            <a:r>
              <a:rPr lang="zh-CN" altLang="en-US" sz="2000" b="1" dirty="0">
                <a:latin typeface="+mj-ea"/>
                <a:ea typeface="+mj-ea"/>
              </a:rPr>
              <a:t>夜读偶记</a:t>
            </a:r>
            <a:r>
              <a:rPr lang="en-US" altLang="zh-CN" sz="2000" b="1" dirty="0">
                <a:latin typeface="+mj-ea"/>
                <a:ea typeface="+mj-ea"/>
              </a:rPr>
              <a:t>》</a:t>
            </a:r>
            <a:r>
              <a:rPr lang="zh-CN" altLang="en-US" sz="2000" b="1" dirty="0">
                <a:latin typeface="+mj-ea"/>
                <a:ea typeface="+mj-ea"/>
              </a:rPr>
              <a:t>等</a:t>
            </a:r>
            <a:r>
              <a:rPr lang="zh-CN" altLang="en-US" sz="2000" b="1" dirty="0" smtClean="0">
                <a:latin typeface="+mj-ea"/>
                <a:ea typeface="+mj-ea"/>
              </a:rPr>
              <a:t>。</a:t>
            </a:r>
            <a:endParaRPr lang="zh-CN" altLang="en-US" sz="2000" b="1" dirty="0"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85576" y="766548"/>
            <a:ext cx="1667986" cy="5312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走进作者</a:t>
            </a: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5490" y="1412189"/>
            <a:ext cx="2211876" cy="2969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87413" y="1630363"/>
            <a:ext cx="77152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会认藉、瞥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+mn-ea"/>
                <a:ea typeface="+mn-ea"/>
              </a:rPr>
              <a:t>个字，会写慰、藉、锐等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+mn-ea"/>
                <a:ea typeface="+mn-ea"/>
              </a:rPr>
              <a:t>个字。</a:t>
            </a:r>
          </a:p>
          <a:p>
            <a:pPr marL="274955" indent="-274955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抓住中心句，理解课文内容，体会小小的天窗是孩子们“唯一的慰藉”。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955" indent="-274955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初步感知文意，了解课文内容。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6" name="任意多边形 18"/>
          <p:cNvSpPr>
            <a:spLocks noChangeArrowheads="1"/>
          </p:cNvSpPr>
          <p:nvPr/>
        </p:nvSpPr>
        <p:spPr bwMode="auto">
          <a:xfrm>
            <a:off x="1468438" y="1058863"/>
            <a:ext cx="1620837" cy="523875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itchFamily="34" charset="-122"/>
                <a:ea typeface="微软雅黑" pitchFamily="34" charset="-122"/>
              </a:rPr>
              <a:t>学习目标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864037" y="1136886"/>
            <a:ext cx="443625" cy="371387"/>
          </a:xfrm>
          <a:prstGeom prst="roundRect">
            <a:avLst>
              <a:gd name="adj" fmla="val 1000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24777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08438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992188" y="1989138"/>
            <a:ext cx="7218362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</a:rPr>
              <a:t>请同学们自由朗读课文，注意读准字音，读通句子，难读的地方多读几遍。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316" name="组合 5"/>
          <p:cNvGrpSpPr>
            <a:grpSpLocks/>
          </p:cNvGrpSpPr>
          <p:nvPr/>
        </p:nvGrpSpPr>
        <p:grpSpPr bwMode="auto">
          <a:xfrm>
            <a:off x="923925" y="946150"/>
            <a:ext cx="2287588" cy="831850"/>
            <a:chOff x="924035" y="907522"/>
            <a:chExt cx="2287080" cy="832905"/>
          </a:xfrm>
        </p:grpSpPr>
        <p:grpSp>
          <p:nvGrpSpPr>
            <p:cNvPr id="13317" name="组合 4"/>
            <p:cNvGrpSpPr>
              <a:grpSpLocks/>
            </p:cNvGrpSpPr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13318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19" name="Picture 6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6"/>
          <p:cNvSpPr>
            <a:spLocks noChangeArrowheads="1"/>
          </p:cNvSpPr>
          <p:nvPr/>
        </p:nvSpPr>
        <p:spPr bwMode="auto">
          <a:xfrm>
            <a:off x="4995863" y="2263775"/>
            <a:ext cx="749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</a:t>
            </a:r>
            <a:endParaRPr lang="zh-CN" altLang="en-US" sz="1600"/>
          </a:p>
        </p:txBody>
      </p:sp>
      <p:grpSp>
        <p:nvGrpSpPr>
          <p:cNvPr id="14338" name="组合 26"/>
          <p:cNvGrpSpPr>
            <a:grpSpLocks/>
          </p:cNvGrpSpPr>
          <p:nvPr/>
        </p:nvGrpSpPr>
        <p:grpSpPr bwMode="auto">
          <a:xfrm>
            <a:off x="579438" y="771525"/>
            <a:ext cx="1331912" cy="531813"/>
            <a:chOff x="579880" y="770997"/>
            <a:chExt cx="1331484" cy="532195"/>
          </a:xfrm>
        </p:grpSpPr>
        <p:sp>
          <p:nvSpPr>
            <p:cNvPr id="6" name="圆角矩形 5"/>
            <p:cNvSpPr/>
            <p:nvPr/>
          </p:nvSpPr>
          <p:spPr>
            <a:xfrm>
              <a:off x="590550" y="770997"/>
              <a:ext cx="1310279" cy="5321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我会认</a:t>
              </a:r>
            </a:p>
          </p:txBody>
        </p:sp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579880" y="1244412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2346125" y="2262981"/>
            <a:ext cx="846576" cy="769441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慰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35050" y="1871663"/>
            <a:ext cx="6291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tabLst>
                <a:tab pos="4216400" algn="l"/>
              </a:tabLst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               wèi    jiè                             piē</a:t>
            </a:r>
          </a:p>
        </p:txBody>
      </p:sp>
      <p:sp>
        <p:nvSpPr>
          <p:cNvPr id="36" name="矩形 35">
            <a:hlinkClick r:id="rId2" action="ppaction://hlinksldjump"/>
          </p:cNvPr>
          <p:cNvSpPr/>
          <p:nvPr/>
        </p:nvSpPr>
        <p:spPr>
          <a:xfrm>
            <a:off x="3005714" y="2253554"/>
            <a:ext cx="846576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5635897" y="2263177"/>
            <a:ext cx="846576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瞥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219700" y="7842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184400" y="2952750"/>
            <a:ext cx="25574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  安慰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232025" y="3598863"/>
            <a:ext cx="26257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聊以自慰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17563" y="2317750"/>
            <a:ext cx="6094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wèi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04875" y="3106738"/>
            <a:ext cx="1150938" cy="1162050"/>
            <a:chOff x="2426" y="1253"/>
            <a:chExt cx="1815" cy="1814"/>
          </a:xfrm>
        </p:grpSpPr>
        <p:sp>
          <p:nvSpPr>
            <p:cNvPr id="20501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20502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503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904875" y="308610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慰</a:t>
            </a:r>
          </a:p>
        </p:txBody>
      </p:sp>
      <p:sp>
        <p:nvSpPr>
          <p:cNvPr id="15369" name="TextBox 44"/>
          <p:cNvSpPr txBox="1">
            <a:spLocks noChangeArrowheads="1"/>
          </p:cNvSpPr>
          <p:nvPr/>
        </p:nvSpPr>
        <p:spPr bwMode="auto">
          <a:xfrm>
            <a:off x="1355725" y="1246188"/>
            <a:ext cx="3065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5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慰</a:t>
            </a:r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藉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43725" y="2960688"/>
            <a:ext cx="1436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蕴藉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381750" y="3603625"/>
            <a:ext cx="25447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  枕藉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100638" y="2312988"/>
            <a:ext cx="34083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jiè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160963" y="3121025"/>
            <a:ext cx="1150937" cy="1162050"/>
            <a:chOff x="2426" y="1253"/>
            <a:chExt cx="1815" cy="1814"/>
          </a:xfrm>
        </p:grpSpPr>
        <p:sp>
          <p:nvSpPr>
            <p:cNvPr id="15374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5375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Line 6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160963" y="3082925"/>
            <a:ext cx="11525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藉</a:t>
            </a:r>
          </a:p>
        </p:txBody>
      </p:sp>
      <p:sp>
        <p:nvSpPr>
          <p:cNvPr id="15378" name="TextBox 44"/>
          <p:cNvSpPr txBox="1">
            <a:spLocks noChangeArrowheads="1"/>
          </p:cNvSpPr>
          <p:nvPr/>
        </p:nvSpPr>
        <p:spPr bwMode="auto">
          <a:xfrm>
            <a:off x="5865813" y="1241425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itchFamily="49" charset="-122"/>
                <a:ea typeface="楷体" pitchFamily="49" charset="-122"/>
              </a:rPr>
              <a:t>慰</a:t>
            </a:r>
            <a:r>
              <a:rPr lang="zh-CN" altLang="en-US" sz="5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藉</a:t>
            </a:r>
          </a:p>
        </p:txBody>
      </p:sp>
      <p:pic>
        <p:nvPicPr>
          <p:cNvPr id="24" name="Picture 3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15" grpId="0"/>
      <p:bldP spid="16" grpId="0"/>
      <p:bldP spid="1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68850" y="2913063"/>
            <a:ext cx="1436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瞥见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279900" y="3627438"/>
            <a:ext cx="25447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萎靡不振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024188" y="1990725"/>
            <a:ext cx="34083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piē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17825" y="3121025"/>
            <a:ext cx="1150938" cy="1162050"/>
            <a:chOff x="2426" y="1253"/>
            <a:chExt cx="1815" cy="1814"/>
          </a:xfrm>
        </p:grpSpPr>
        <p:sp>
          <p:nvSpPr>
            <p:cNvPr id="21516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21517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8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2917825" y="307340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瞥</a:t>
            </a:r>
          </a:p>
        </p:txBody>
      </p:sp>
      <p:sp>
        <p:nvSpPr>
          <p:cNvPr id="16393" name="TextBox 44"/>
          <p:cNvSpPr txBox="1">
            <a:spLocks noChangeArrowheads="1"/>
          </p:cNvSpPr>
          <p:nvPr/>
        </p:nvSpPr>
        <p:spPr bwMode="auto">
          <a:xfrm>
            <a:off x="3433763" y="1058863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540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5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瞥</a:t>
            </a:r>
          </a:p>
        </p:txBody>
      </p:sp>
      <p:pic>
        <p:nvPicPr>
          <p:cNvPr id="14" name="Picture 3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1225</Words>
  <Characters>0</Characters>
  <Application>Microsoft Office PowerPoint</Application>
  <DocSecurity>0</DocSecurity>
  <PresentationFormat>全屏显示(16:9)</PresentationFormat>
  <Lines>0</Lines>
  <Paragraphs>207</Paragraphs>
  <Slides>26</Slides>
  <Notes>11</Notes>
  <HiddenSlides>12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Manager>cv</Manager>
  <Company>v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2015-12-30T08:03:25Z</dcterms:created>
  <dcterms:modified xsi:type="dcterms:W3CDTF">2019-12-20T10:25:13Z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