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5" r:id="rId2"/>
    <p:sldId id="261" r:id="rId3"/>
    <p:sldId id="271" r:id="rId4"/>
    <p:sldId id="262" r:id="rId5"/>
    <p:sldId id="263" r:id="rId6"/>
    <p:sldId id="264" r:id="rId7"/>
    <p:sldId id="257" r:id="rId8"/>
    <p:sldId id="258" r:id="rId9"/>
    <p:sldId id="259" r:id="rId10"/>
    <p:sldId id="267" r:id="rId11"/>
    <p:sldId id="260" r:id="rId12"/>
    <p:sldId id="270" r:id="rId13"/>
    <p:sldId id="286" r:id="rId14"/>
    <p:sldId id="285" r:id="rId15"/>
    <p:sldId id="298" r:id="rId16"/>
    <p:sldId id="269" r:id="rId17"/>
    <p:sldId id="296" r:id="rId18"/>
    <p:sldId id="287" r:id="rId19"/>
    <p:sldId id="288" r:id="rId20"/>
    <p:sldId id="297" r:id="rId21"/>
    <p:sldId id="256" r:id="rId22"/>
    <p:sldId id="290" r:id="rId23"/>
    <p:sldId id="291" r:id="rId24"/>
    <p:sldId id="29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2017/5/24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35838;&#20214;\&#37329;&#26408;&#27700;&#28779;&#22303;\&#33410;&#32422;&#29992;&#27700;.mp4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34135" y="290195"/>
            <a:ext cx="6475730" cy="6320790"/>
            <a:chOff x="2101" y="457"/>
            <a:chExt cx="10198" cy="9954"/>
          </a:xfrm>
        </p:grpSpPr>
        <p:grpSp>
          <p:nvGrpSpPr>
            <p:cNvPr id="7" name="组合 6"/>
            <p:cNvGrpSpPr/>
            <p:nvPr/>
          </p:nvGrpSpPr>
          <p:grpSpPr>
            <a:xfrm>
              <a:off x="2101" y="457"/>
              <a:ext cx="10198" cy="9954"/>
              <a:chOff x="328" y="126"/>
              <a:chExt cx="10198" cy="9954"/>
            </a:xfrm>
          </p:grpSpPr>
          <p:pic>
            <p:nvPicPr>
              <p:cNvPr id="3" name="图片 2" descr="13092G52541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28" y="126"/>
                <a:ext cx="10199" cy="5080"/>
              </a:xfrm>
              <a:prstGeom prst="rect">
                <a:avLst/>
              </a:prstGeom>
            </p:spPr>
          </p:pic>
          <p:pic>
            <p:nvPicPr>
              <p:cNvPr id="6" name="图片 5" descr="2833890065524164386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28" y="5206"/>
                <a:ext cx="9599" cy="4874"/>
              </a:xfrm>
              <a:prstGeom prst="rect">
                <a:avLst/>
              </a:prstGeom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6198" y="2880"/>
              <a:ext cx="5457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98" y="4498"/>
              <a:ext cx="811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4" name="图片 3" descr="559878-z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500" y="1141730"/>
            <a:ext cx="5714365" cy="457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p46111051_1449116275416_1_t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9535" y="752475"/>
            <a:ext cx="6424930" cy="5353685"/>
          </a:xfrm>
          <a:prstGeom prst="rect">
            <a:avLst/>
          </a:prstGeom>
        </p:spPr>
      </p:pic>
      <p:pic>
        <p:nvPicPr>
          <p:cNvPr id="3" name="图片 2" descr="1472834194230664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90925" y="-11430"/>
            <a:ext cx="5554980" cy="68776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0160" y="-11430"/>
            <a:ext cx="9159875" cy="6877685"/>
            <a:chOff x="-16" y="-18"/>
            <a:chExt cx="14425" cy="10831"/>
          </a:xfrm>
        </p:grpSpPr>
        <p:pic>
          <p:nvPicPr>
            <p:cNvPr id="6" name="图片 5" descr="timg (11)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66" y="-18"/>
              <a:ext cx="7737" cy="4507"/>
            </a:xfrm>
            <a:prstGeom prst="rect">
              <a:avLst/>
            </a:prstGeom>
          </p:spPr>
        </p:pic>
        <p:pic>
          <p:nvPicPr>
            <p:cNvPr id="5" name="图片 4" descr="timg (10)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01" y="4490"/>
              <a:ext cx="8208" cy="6323"/>
            </a:xfrm>
            <a:prstGeom prst="rect">
              <a:avLst/>
            </a:prstGeom>
          </p:spPr>
        </p:pic>
        <p:pic>
          <p:nvPicPr>
            <p:cNvPr id="7" name="图片 6" descr="timg (12)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6" y="-18"/>
              <a:ext cx="6761" cy="4507"/>
            </a:xfrm>
            <a:prstGeom prst="rect">
              <a:avLst/>
            </a:prstGeom>
          </p:spPr>
        </p:pic>
        <p:pic>
          <p:nvPicPr>
            <p:cNvPr id="4" name="图片 3" descr="timg (9)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16" y="4467"/>
              <a:ext cx="6217" cy="6346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517317" y="2851150"/>
            <a:ext cx="6109365" cy="186204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15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节约用</a:t>
            </a:r>
            <a:r>
              <a:rPr lang="zh-CN" altLang="en-US" sz="115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水</a:t>
            </a:r>
            <a:endParaRPr lang="zh-CN" altLang="en-US" sz="115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3a58PICvVF_1024"/>
          <p:cNvPicPr>
            <a:picLocks noChangeAspect="1"/>
          </p:cNvPicPr>
          <p:nvPr/>
        </p:nvPicPr>
        <p:blipFill>
          <a:blip r:embed="rId2" cstate="print"/>
          <a:srcRect l="6666" r="8183"/>
          <a:stretch>
            <a:fillRect/>
          </a:stretch>
        </p:blipFill>
        <p:spPr>
          <a:xfrm>
            <a:off x="-1905" y="354965"/>
            <a:ext cx="9161145" cy="6104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905" y="-1905"/>
            <a:ext cx="1649095" cy="184404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火</a:t>
            </a:r>
          </a:p>
        </p:txBody>
      </p:sp>
      <p:pic>
        <p:nvPicPr>
          <p:cNvPr id="4" name="图片 3" descr="20160720104620c574c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898" y="0"/>
            <a:ext cx="6889750" cy="688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8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10" y="364490"/>
            <a:ext cx="9152255" cy="6128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3810" y="5006975"/>
            <a:ext cx="1649095" cy="184404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0170402113422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050" y="-19685"/>
            <a:ext cx="9182735" cy="6876415"/>
          </a:xfrm>
          <a:prstGeom prst="rect">
            <a:avLst/>
          </a:prstGeom>
        </p:spPr>
      </p:pic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4765" y="1074420"/>
            <a:ext cx="6554470" cy="18040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20165" y="3658870"/>
            <a:ext cx="6504305" cy="138303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84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金 木 水 火 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31749"/>
          <p:cNvPicPr>
            <a:picLocks noChangeAspect="1"/>
          </p:cNvPicPr>
          <p:nvPr/>
        </p:nvPicPr>
        <p:blipFill>
          <a:blip r:embed="rId2" cstate="print"/>
          <a:srcRect b="46081"/>
          <a:stretch>
            <a:fillRect/>
          </a:stretch>
        </p:blipFill>
        <p:spPr>
          <a:xfrm>
            <a:off x="-6985" y="3175"/>
            <a:ext cx="9158605" cy="3699510"/>
          </a:xfrm>
          <a:prstGeom prst="rect">
            <a:avLst/>
          </a:prstGeom>
        </p:spPr>
      </p:pic>
      <p:pic>
        <p:nvPicPr>
          <p:cNvPr id="2" name="图片 1" descr="531749"/>
          <p:cNvPicPr>
            <a:picLocks noChangeAspect="1"/>
          </p:cNvPicPr>
          <p:nvPr/>
        </p:nvPicPr>
        <p:blipFill>
          <a:blip r:embed="rId2" cstate="print"/>
          <a:srcRect t="53262"/>
          <a:stretch>
            <a:fillRect/>
          </a:stretch>
        </p:blipFill>
        <p:spPr>
          <a:xfrm>
            <a:off x="-6985" y="3652520"/>
            <a:ext cx="9158605" cy="320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0340" y="4422775"/>
            <a:ext cx="1304925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>
                <a:ln>
                  <a:solidFill>
                    <a:srgbClr val="00B0F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3000" y="4422775"/>
            <a:ext cx="1304925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ln>
                  <a:solidFill>
                    <a:srgbClr val="FFC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30340" y="787400"/>
            <a:ext cx="1304925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>
                <a:ln>
                  <a:solidFill>
                    <a:srgbClr val="00B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43000" y="787400"/>
            <a:ext cx="1304925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ln>
                  <a:solidFill>
                    <a:srgbClr val="FFC0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天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180080" y="2414905"/>
            <a:ext cx="2279650" cy="2236470"/>
            <a:chOff x="5008" y="3803"/>
            <a:chExt cx="3590" cy="3522"/>
          </a:xfrm>
        </p:grpSpPr>
        <p:sp>
          <p:nvSpPr>
            <p:cNvPr id="5" name="椭圆 4"/>
            <p:cNvSpPr/>
            <p:nvPr/>
          </p:nvSpPr>
          <p:spPr>
            <a:xfrm>
              <a:off x="5008" y="3803"/>
              <a:ext cx="3590" cy="3523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93" y="4340"/>
              <a:ext cx="2020" cy="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>
                  <a:latin typeface="楷体" panose="02010609060101010101" charset="-122"/>
                  <a:ea typeface="楷体" panose="02010609060101010101" charset="-122"/>
                </a:rPr>
                <a:t>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2" name="图片 1" descr="faedab64034f78f0cae3170e78310a55b2191c66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0"/>
                <a:ext cx="9144000" cy="5140990"/>
              </a:xfrm>
              <a:prstGeom prst="rect">
                <a:avLst/>
              </a:prstGeom>
            </p:spPr>
          </p:pic>
          <p:pic>
            <p:nvPicPr>
              <p:cNvPr id="3" name="图片 2" descr="faedab64034f78f0cae3170e78310a55b2191c66.jpg"/>
              <p:cNvPicPr>
                <a:picLocks noChangeAspect="1"/>
              </p:cNvPicPr>
              <p:nvPr/>
            </p:nvPicPr>
            <p:blipFill>
              <a:blip r:embed="rId2" cstate="print"/>
              <a:srcRect t="52348"/>
              <a:stretch>
                <a:fillRect/>
              </a:stretch>
            </p:blipFill>
            <p:spPr>
              <a:xfrm>
                <a:off x="0" y="4408227"/>
                <a:ext cx="9144000" cy="2449773"/>
              </a:xfrm>
              <a:prstGeom prst="rect">
                <a:avLst/>
              </a:prstGeom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996287" y="2524836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比一比，跳一跳</a:t>
              </a:r>
              <a:endParaRPr lang="zh-CN" altLang="en-US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27797" y="2333767"/>
            <a:ext cx="5827594" cy="1296537"/>
          </a:xfrm>
          <a:prstGeom prst="ellipse">
            <a:avLst/>
          </a:prstGeom>
          <a:noFill/>
          <a:ln w="38100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5025df0e139d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0E2FB"/>
              </a:clrFrom>
              <a:clrTo>
                <a:srgbClr val="C0E2FB">
                  <a:alpha val="0"/>
                </a:srgbClr>
              </a:clrTo>
            </a:clrChange>
          </a:blip>
          <a:srcRect l="52537" t="58097" r="13433" b="18082"/>
          <a:stretch>
            <a:fillRect/>
          </a:stretch>
        </p:blipFill>
        <p:spPr>
          <a:xfrm>
            <a:off x="4258102" y="3841844"/>
            <a:ext cx="4585647" cy="2292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9323 0.00162 L 5.55556E-7 -1.99815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4154973273,908264744&amp;fm=23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8855" y="494030"/>
            <a:ext cx="3809365" cy="2362200"/>
          </a:xfrm>
          <a:prstGeom prst="rect">
            <a:avLst/>
          </a:prstGeom>
        </p:spPr>
      </p:pic>
      <p:pic>
        <p:nvPicPr>
          <p:cNvPr id="6" name="图片 5" descr="75m58PICJcN_10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65" y="558800"/>
            <a:ext cx="4876165" cy="45840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15490" y="5142865"/>
            <a:ext cx="871855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/>
              <a:t>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78880" y="3399790"/>
            <a:ext cx="871855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/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22860" y="-11430"/>
            <a:ext cx="9160510" cy="6870700"/>
            <a:chOff x="-36" y="-18"/>
            <a:chExt cx="14426" cy="10820"/>
          </a:xfrm>
        </p:grpSpPr>
        <p:pic>
          <p:nvPicPr>
            <p:cNvPr id="12" name="图片 11" descr="u=947704365,3687322501&amp;fm=214&amp;gp=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6" y="-18"/>
              <a:ext cx="14427" cy="10821"/>
            </a:xfrm>
            <a:prstGeom prst="foldedCorner">
              <a:avLst/>
            </a:prstGeom>
          </p:spPr>
        </p:pic>
        <p:sp>
          <p:nvSpPr>
            <p:cNvPr id="14" name="椭圆 13"/>
            <p:cNvSpPr/>
            <p:nvPr/>
          </p:nvSpPr>
          <p:spPr>
            <a:xfrm>
              <a:off x="226" y="165"/>
              <a:ext cx="3490" cy="28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69398" y="1562100"/>
            <a:ext cx="3230245" cy="37338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3900" b="1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照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31520" y="797560"/>
            <a:ext cx="2238375" cy="2251075"/>
            <a:chOff x="1764" y="1983"/>
            <a:chExt cx="3525" cy="3545"/>
          </a:xfrm>
        </p:grpSpPr>
        <p:sp>
          <p:nvSpPr>
            <p:cNvPr id="3" name="椭圆 2"/>
            <p:cNvSpPr/>
            <p:nvPr/>
          </p:nvSpPr>
          <p:spPr>
            <a:xfrm>
              <a:off x="2675" y="1983"/>
              <a:ext cx="1968" cy="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1812" y="3665"/>
              <a:ext cx="860" cy="634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3105" y="4028"/>
              <a:ext cx="168" cy="916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950" y="4028"/>
              <a:ext cx="379" cy="850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4643" y="3665"/>
              <a:ext cx="646" cy="762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764" y="3913"/>
              <a:ext cx="1208" cy="1466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329" y="3868"/>
              <a:ext cx="893" cy="1661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619" y="4028"/>
              <a:ext cx="79" cy="1350"/>
            </a:xfrm>
            <a:prstGeom prst="line">
              <a:avLst/>
            </a:pr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5dc25ac6a1f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-6350"/>
            <a:ext cx="4961255" cy="3307715"/>
          </a:xfrm>
          <a:prstGeom prst="rect">
            <a:avLst/>
          </a:prstGeom>
        </p:spPr>
      </p:pic>
      <p:pic>
        <p:nvPicPr>
          <p:cNvPr id="7" name="图片 6" descr="76cf5866a3d8531d9d45e9e61830582c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966"/>
          <a:stretch>
            <a:fillRect/>
          </a:stretch>
        </p:blipFill>
        <p:spPr>
          <a:xfrm>
            <a:off x="4029710" y="3100070"/>
            <a:ext cx="5127625" cy="37814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82565" y="1235710"/>
            <a:ext cx="26238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4800" b="1">
                <a:solidFill>
                  <a:srgbClr val="FF0000"/>
                </a:solidFill>
                <a:sym typeface="+mn-ea"/>
              </a:rPr>
              <a:t>古</a:t>
            </a:r>
            <a:r>
              <a:rPr lang="zh-CN" altLang="en-US" sz="4800">
                <a:solidFill>
                  <a:schemeClr val="tx1"/>
                </a:solidFill>
                <a:sym typeface="+mn-ea"/>
              </a:rPr>
              <a:t>代的书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65225" y="4579620"/>
            <a:ext cx="26238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今</a:t>
            </a:r>
            <a:r>
              <a:rPr lang="zh-CN" altLang="en-US" sz="4800"/>
              <a:t>天的书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50115173741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8420" y="3389630"/>
            <a:ext cx="5288915" cy="3490595"/>
          </a:xfrm>
          <a:prstGeom prst="rect">
            <a:avLst/>
          </a:prstGeom>
        </p:spPr>
      </p:pic>
      <p:pic>
        <p:nvPicPr>
          <p:cNvPr id="4" name="图片 3" descr="07100129yku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10" y="635"/>
            <a:ext cx="4160520" cy="33953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01920" y="1287145"/>
            <a:ext cx="32334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4800" b="1">
                <a:solidFill>
                  <a:srgbClr val="FF0000"/>
                </a:solidFill>
                <a:sym typeface="+mn-ea"/>
              </a:rPr>
              <a:t>古</a:t>
            </a:r>
            <a:r>
              <a:rPr lang="zh-CN" altLang="en-US" sz="4800">
                <a:solidFill>
                  <a:schemeClr val="tx1"/>
                </a:solidFill>
                <a:sym typeface="+mn-ea"/>
              </a:rPr>
              <a:t>代的课堂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1010" y="4723765"/>
            <a:ext cx="32334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4800" b="1">
                <a:solidFill>
                  <a:srgbClr val="FF0000"/>
                </a:solidFill>
                <a:sym typeface="+mn-ea"/>
              </a:rPr>
              <a:t>今</a:t>
            </a:r>
            <a:r>
              <a:rPr lang="zh-CN" altLang="en-US" sz="4800">
                <a:solidFill>
                  <a:schemeClr val="tx1"/>
                </a:solidFill>
                <a:sym typeface="+mn-ea"/>
              </a:rPr>
              <a:t>天的课堂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76607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225" y="1702435"/>
            <a:ext cx="9184005" cy="51631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685" y="2153285"/>
            <a:ext cx="9099550" cy="17449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ArchDown">
              <a:avLst/>
            </a:prstTxWarp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9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《金木水火土》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17525" y="21590"/>
            <a:ext cx="8053070" cy="1568450"/>
            <a:chOff x="650" y="449"/>
            <a:chExt cx="12682" cy="2470"/>
          </a:xfrm>
        </p:grpSpPr>
        <p:pic>
          <p:nvPicPr>
            <p:cNvPr id="5" name="图片 4" descr="67d81d48gx6C6rHuY3ta7&amp;69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6207" t="29520" r="23622" b="20323"/>
            <a:stretch>
              <a:fillRect/>
            </a:stretch>
          </p:blipFill>
          <p:spPr>
            <a:xfrm>
              <a:off x="11046" y="554"/>
              <a:ext cx="2287" cy="2287"/>
            </a:xfrm>
            <a:prstGeom prst="rect">
              <a:avLst/>
            </a:prstGeom>
          </p:spPr>
        </p:pic>
        <p:pic>
          <p:nvPicPr>
            <p:cNvPr id="10" name="图片 9" descr="67d81d48gx6C03BdhF2bc&amp;69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5421" t="21994" r="24036" b="27449"/>
            <a:stretch>
              <a:fillRect/>
            </a:stretch>
          </p:blipFill>
          <p:spPr>
            <a:xfrm>
              <a:off x="650" y="570"/>
              <a:ext cx="2333" cy="2334"/>
            </a:xfrm>
            <a:prstGeom prst="rect">
              <a:avLst/>
            </a:prstGeom>
          </p:spPr>
        </p:pic>
        <p:pic>
          <p:nvPicPr>
            <p:cNvPr id="11" name="图片 10" descr="67d81d48gx6C3eKBMld9b&amp;69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EFB">
                    <a:alpha val="100000"/>
                  </a:srgbClr>
                </a:clrFrom>
                <a:clrTo>
                  <a:srgbClr val="FFFEFB">
                    <a:alpha val="100000"/>
                    <a:alpha val="0"/>
                  </a:srgbClr>
                </a:clrTo>
              </a:clrChange>
            </a:blip>
            <a:srcRect l="25333" t="21059" r="20157" b="24431"/>
            <a:stretch>
              <a:fillRect/>
            </a:stretch>
          </p:blipFill>
          <p:spPr>
            <a:xfrm>
              <a:off x="5929" y="449"/>
              <a:ext cx="2470" cy="2470"/>
            </a:xfrm>
            <a:prstGeom prst="rect">
              <a:avLst/>
            </a:prstGeom>
          </p:spPr>
        </p:pic>
        <p:pic>
          <p:nvPicPr>
            <p:cNvPr id="12" name="图片 11" descr="67d81d48gx6C4Qd8KC0fc&amp;690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3522" t="22694" r="24979" b="26521"/>
            <a:stretch>
              <a:fillRect/>
            </a:stretch>
          </p:blipFill>
          <p:spPr>
            <a:xfrm>
              <a:off x="8514" y="554"/>
              <a:ext cx="2292" cy="2261"/>
            </a:xfrm>
            <a:prstGeom prst="rect">
              <a:avLst/>
            </a:prstGeom>
          </p:spPr>
        </p:pic>
        <p:pic>
          <p:nvPicPr>
            <p:cNvPr id="13" name="图片 12" descr="67d81d48gx6C1F98lTL45&amp;690"/>
            <p:cNvPicPr>
              <a:picLocks noChangeAspect="1"/>
            </p:cNvPicPr>
            <p:nvPr/>
          </p:nvPicPr>
          <p:blipFill>
            <a:blip r:embed="rId8" cstate="print"/>
            <a:srcRect l="29563" t="38129" r="31297" b="23286"/>
            <a:stretch>
              <a:fillRect/>
            </a:stretch>
          </p:blipFill>
          <p:spPr>
            <a:xfrm>
              <a:off x="3359" y="570"/>
              <a:ext cx="2259" cy="2228"/>
            </a:xfrm>
            <a:prstGeom prst="ellipse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112972127eec9bd5.jpg"/>
          <p:cNvPicPr>
            <a:picLocks noChangeAspect="1"/>
          </p:cNvPicPr>
          <p:nvPr/>
        </p:nvPicPr>
        <p:blipFill>
          <a:blip r:embed="rId2" cstate="print"/>
          <a:srcRect l="30896" t="34229" r="21343" b="28159"/>
          <a:stretch>
            <a:fillRect/>
          </a:stretch>
        </p:blipFill>
        <p:spPr>
          <a:xfrm>
            <a:off x="4135272" y="3684895"/>
            <a:ext cx="4367283" cy="2579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5970" y="1323833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日月照今古</a:t>
            </a:r>
            <a:endParaRPr lang="zh-CN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6"/>
          <p:cNvGrpSpPr/>
          <p:nvPr/>
        </p:nvGrpSpPr>
        <p:grpSpPr>
          <a:xfrm>
            <a:off x="-5397" y="-12065"/>
            <a:ext cx="9154160" cy="6881813"/>
            <a:chOff x="-8" y="0"/>
            <a:chExt cx="14417" cy="10838"/>
          </a:xfrm>
        </p:grpSpPr>
        <p:pic>
          <p:nvPicPr>
            <p:cNvPr id="3074" name="图片 2" descr="2e211143d397ff777d8a5911196b7c1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8" y="0"/>
              <a:ext cx="14417" cy="1083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6" name="组合 815"/>
            <p:cNvGrpSpPr/>
            <p:nvPr/>
          </p:nvGrpSpPr>
          <p:grpSpPr>
            <a:xfrm>
              <a:off x="5045" y="3700"/>
              <a:ext cx="4423" cy="3968"/>
              <a:chOff x="2018" y="1480"/>
              <a:chExt cx="1769" cy="1587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051295" name="矩形 1051294"/>
              <p:cNvSpPr/>
              <p:nvPr/>
            </p:nvSpPr>
            <p:spPr>
              <a:xfrm>
                <a:off x="2018" y="1480"/>
                <a:ext cx="1769" cy="1587"/>
              </a:xfrm>
              <a:prstGeom prst="rect">
                <a:avLst/>
              </a:prstGeom>
              <a:grp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trike="noStrike" noProof="1"/>
              </a:p>
            </p:txBody>
          </p:sp>
          <p:sp>
            <p:nvSpPr>
              <p:cNvPr id="1051297" name="直接连接符 1051296"/>
              <p:cNvSpPr/>
              <p:nvPr/>
            </p:nvSpPr>
            <p:spPr>
              <a:xfrm>
                <a:off x="2925" y="1480"/>
                <a:ext cx="0" cy="1587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051299" name="直接连接符 1051298"/>
              <p:cNvSpPr/>
              <p:nvPr/>
            </p:nvSpPr>
            <p:spPr>
              <a:xfrm>
                <a:off x="2018" y="2296"/>
                <a:ext cx="1769" cy="0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076" name="矩形 1051300"/>
            <p:cNvSpPr/>
            <p:nvPr/>
          </p:nvSpPr>
          <p:spPr>
            <a:xfrm>
              <a:off x="2777" y="525"/>
              <a:ext cx="9070" cy="1545"/>
            </a:xfrm>
            <a:prstGeom prst="rect">
              <a:avLst/>
            </a:prstGeom>
          </p:spPr>
          <p:txBody>
            <a:bodyPr wrap="none" fromWordArt="1">
              <a:prstTxWarp prst="textTriangleInverted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solidFill>
                    <a:srgbClr val="FF6600"/>
                  </a:solidFill>
                  <a:latin typeface="黑体" panose="02010609060101010101" charset="-122"/>
                  <a:ea typeface="黑体" panose="02010609060101010101" charset="-122"/>
                </a:rPr>
                <a:t>认识田字格</a:t>
              </a:r>
            </a:p>
          </p:txBody>
        </p:sp>
        <p:sp>
          <p:nvSpPr>
            <p:cNvPr id="3077" name="矩形 1051302"/>
            <p:cNvSpPr/>
            <p:nvPr/>
          </p:nvSpPr>
          <p:spPr>
            <a:xfrm>
              <a:off x="1298" y="5380"/>
              <a:ext cx="1859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B8189C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横中线</a:t>
              </a:r>
            </a:p>
          </p:txBody>
        </p:sp>
        <p:sp>
          <p:nvSpPr>
            <p:cNvPr id="3078" name="矩形 1051304"/>
            <p:cNvSpPr/>
            <p:nvPr/>
          </p:nvSpPr>
          <p:spPr>
            <a:xfrm>
              <a:off x="6896" y="8642"/>
              <a:ext cx="864" cy="181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lIns="91440" tIns="45720" rIns="91440" bIns="45720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B8189C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竖中线</a:t>
              </a:r>
            </a:p>
          </p:txBody>
        </p:sp>
        <p:sp>
          <p:nvSpPr>
            <p:cNvPr id="1051307" name="矩形 1051306"/>
            <p:cNvSpPr/>
            <p:nvPr/>
          </p:nvSpPr>
          <p:spPr>
            <a:xfrm>
              <a:off x="5888" y="3877"/>
              <a:ext cx="908" cy="158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lvl="0" indent="0" algn="l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2000" u="none" strike="noStrike" baseline="0" noProof="1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  <a:sym typeface="Times New Roman" panose="02020603050405020304" pitchFamily="18" charset="0"/>
                </a:rPr>
                <a:t>左上格</a:t>
              </a:r>
            </a:p>
          </p:txBody>
        </p:sp>
        <p:sp>
          <p:nvSpPr>
            <p:cNvPr id="1051309" name="矩形 1051308"/>
            <p:cNvSpPr/>
            <p:nvPr/>
          </p:nvSpPr>
          <p:spPr>
            <a:xfrm>
              <a:off x="7992" y="3844"/>
              <a:ext cx="907" cy="158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lvl="0" indent="0" algn="l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2000" u="none" strike="noStrike" baseline="0" noProof="1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  <a:sym typeface="Times New Roman" panose="02020603050405020304" pitchFamily="18" charset="0"/>
                </a:rPr>
                <a:t>右上格</a:t>
              </a:r>
            </a:p>
          </p:txBody>
        </p:sp>
        <p:sp>
          <p:nvSpPr>
            <p:cNvPr id="1051311" name="矩形 1051310"/>
            <p:cNvSpPr/>
            <p:nvPr/>
          </p:nvSpPr>
          <p:spPr>
            <a:xfrm>
              <a:off x="5888" y="5884"/>
              <a:ext cx="907" cy="158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noFill/>
            </a:ln>
          </p:spPr>
          <p:txBody>
            <a:bodyPr lIns="91440" tIns="45720" rIns="91440" bIns="45720" anchor="t">
              <a:spAutoFit/>
            </a:bodyPr>
            <a:lstStyle/>
            <a:p>
              <a:pPr marL="0" lvl="0" indent="0" algn="l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2000" u="none" strike="noStrike" baseline="0" noProof="1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  <a:sym typeface="Times New Roman" panose="02020603050405020304" pitchFamily="18" charset="0"/>
                </a:rPr>
                <a:t>左下格</a:t>
              </a:r>
            </a:p>
          </p:txBody>
        </p:sp>
        <p:sp>
          <p:nvSpPr>
            <p:cNvPr id="1051313" name="矩形 1051312"/>
            <p:cNvSpPr/>
            <p:nvPr/>
          </p:nvSpPr>
          <p:spPr>
            <a:xfrm>
              <a:off x="7992" y="5868"/>
              <a:ext cx="907" cy="158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noFill/>
            </a:ln>
          </p:spPr>
          <p:txBody>
            <a:bodyPr lIns="91440" tIns="45720" rIns="91440" bIns="45720" anchor="t">
              <a:spAutoFit/>
            </a:bodyPr>
            <a:lstStyle/>
            <a:p>
              <a:pPr marL="0" lvl="0" indent="0" algn="l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2000" u="none" strike="noStrike" baseline="0" noProof="1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  <a:sym typeface="Times New Roman" panose="02020603050405020304" pitchFamily="18" charset="0"/>
                </a:rPr>
                <a:t>右下格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025" y="5765"/>
              <a:ext cx="1888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solid"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7330" y="7781"/>
              <a:ext cx="0" cy="794"/>
            </a:xfrm>
            <a:prstGeom prst="line">
              <a:avLst/>
            </a:prstGeom>
            <a:ln w="19050">
              <a:solidFill>
                <a:srgbClr val="FF0000"/>
              </a:solidFill>
              <a:prstDash val="solid"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10-16-09-65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1715" y="3315335"/>
            <a:ext cx="30473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0130623202707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0" y="-14605"/>
            <a:ext cx="9158605" cy="686943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610735" y="395605"/>
            <a:ext cx="2827020" cy="2539365"/>
            <a:chOff x="7261" y="623"/>
            <a:chExt cx="4452" cy="3999"/>
          </a:xfrm>
        </p:grpSpPr>
        <p:grpSp>
          <p:nvGrpSpPr>
            <p:cNvPr id="816" name="组合 815"/>
            <p:cNvGrpSpPr/>
            <p:nvPr/>
          </p:nvGrpSpPr>
          <p:grpSpPr>
            <a:xfrm>
              <a:off x="7261" y="654"/>
              <a:ext cx="4423" cy="3968"/>
              <a:chOff x="2018" y="1480"/>
              <a:chExt cx="1769" cy="1587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051295" name="矩形 1051294"/>
              <p:cNvSpPr/>
              <p:nvPr/>
            </p:nvSpPr>
            <p:spPr>
              <a:xfrm>
                <a:off x="2018" y="1480"/>
                <a:ext cx="1769" cy="158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trike="noStrike" noProof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51297" name="直接连接符 1051296"/>
              <p:cNvSpPr/>
              <p:nvPr/>
            </p:nvSpPr>
            <p:spPr>
              <a:xfrm>
                <a:off x="2925" y="1480"/>
                <a:ext cx="0" cy="1587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051299" name="直接连接符 1051298"/>
              <p:cNvSpPr/>
              <p:nvPr/>
            </p:nvSpPr>
            <p:spPr>
              <a:xfrm>
                <a:off x="2018" y="2296"/>
                <a:ext cx="1769" cy="0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3" name="文本框 2"/>
            <p:cNvSpPr txBox="1"/>
            <p:nvPr/>
          </p:nvSpPr>
          <p:spPr>
            <a:xfrm>
              <a:off x="7264" y="623"/>
              <a:ext cx="4449" cy="3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0735" y="3719830"/>
            <a:ext cx="2827020" cy="2519680"/>
            <a:chOff x="7261" y="654"/>
            <a:chExt cx="4452" cy="3968"/>
          </a:xfrm>
        </p:grpSpPr>
        <p:grpSp>
          <p:nvGrpSpPr>
            <p:cNvPr id="17" name="组合 16"/>
            <p:cNvGrpSpPr/>
            <p:nvPr/>
          </p:nvGrpSpPr>
          <p:grpSpPr>
            <a:xfrm>
              <a:off x="7261" y="654"/>
              <a:ext cx="4423" cy="3968"/>
              <a:chOff x="2018" y="1480"/>
              <a:chExt cx="1769" cy="1587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8" name="矩形 17"/>
              <p:cNvSpPr/>
              <p:nvPr/>
            </p:nvSpPr>
            <p:spPr>
              <a:xfrm>
                <a:off x="2018" y="1480"/>
                <a:ext cx="1769" cy="158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trike="noStrike" noProof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直接连接符 18"/>
              <p:cNvSpPr/>
              <p:nvPr/>
            </p:nvSpPr>
            <p:spPr>
              <a:xfrm>
                <a:off x="2925" y="1480"/>
                <a:ext cx="0" cy="1587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" name="直接连接符 19"/>
              <p:cNvSpPr/>
              <p:nvPr/>
            </p:nvSpPr>
            <p:spPr>
              <a:xfrm>
                <a:off x="2018" y="2296"/>
                <a:ext cx="1769" cy="0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1" name="文本框 20"/>
            <p:cNvSpPr txBox="1"/>
            <p:nvPr/>
          </p:nvSpPr>
          <p:spPr>
            <a:xfrm>
              <a:off x="7307" y="663"/>
              <a:ext cx="4406" cy="3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二</a:t>
              </a:r>
            </a:p>
          </p:txBody>
        </p:sp>
      </p:grpSp>
      <p:pic>
        <p:nvPicPr>
          <p:cNvPr id="22" name="图片 21" descr="b3e43bce24154e4ea04e1887c296d7b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3155" y="1139190"/>
            <a:ext cx="1143000" cy="1143000"/>
          </a:xfrm>
          <a:prstGeom prst="rect">
            <a:avLst/>
          </a:prstGeom>
        </p:spPr>
      </p:pic>
      <p:pic>
        <p:nvPicPr>
          <p:cNvPr id="23" name="图片 22" descr="1fcc1334d1d043a5955ad19f0c949ad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3155" y="4479290"/>
            <a:ext cx="1143000" cy="11430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27405" y="136525"/>
            <a:ext cx="17068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40101_13741100121fVW"/>
          <p:cNvPicPr>
            <a:picLocks noChangeAspect="1"/>
          </p:cNvPicPr>
          <p:nvPr/>
        </p:nvPicPr>
        <p:blipFill>
          <a:blip r:embed="rId2" cstate="print">
            <a:lum bright="12000"/>
          </a:blip>
          <a:stretch>
            <a:fillRect/>
          </a:stretch>
        </p:blipFill>
        <p:spPr>
          <a:xfrm>
            <a:off x="-18415" y="-1270"/>
            <a:ext cx="9180830" cy="6861175"/>
          </a:xfrm>
          <a:prstGeom prst="rect">
            <a:avLst/>
          </a:prstGeom>
        </p:spPr>
      </p:pic>
      <p:pic>
        <p:nvPicPr>
          <p:cNvPr id="4" name="图片 3" descr="49b913d9427711e5bb35c8e0eb15ce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0645" y="4034790"/>
            <a:ext cx="1143000" cy="1143000"/>
          </a:xfrm>
          <a:prstGeom prst="rect">
            <a:avLst/>
          </a:prstGeom>
        </p:spPr>
      </p:pic>
      <p:pic>
        <p:nvPicPr>
          <p:cNvPr id="5" name="图片 4" descr="a92147330f804f45980e304c4e70aff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0645" y="1103630"/>
            <a:ext cx="1143000" cy="1143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610735" y="382270"/>
            <a:ext cx="2868295" cy="2552700"/>
            <a:chOff x="7261" y="602"/>
            <a:chExt cx="4517" cy="4020"/>
          </a:xfrm>
        </p:grpSpPr>
        <p:grpSp>
          <p:nvGrpSpPr>
            <p:cNvPr id="816" name="组合 815"/>
            <p:cNvGrpSpPr/>
            <p:nvPr/>
          </p:nvGrpSpPr>
          <p:grpSpPr>
            <a:xfrm>
              <a:off x="7261" y="654"/>
              <a:ext cx="4423" cy="3968"/>
              <a:chOff x="2018" y="1480"/>
              <a:chExt cx="1769" cy="1587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051295" name="矩形 1051294"/>
              <p:cNvSpPr/>
              <p:nvPr/>
            </p:nvSpPr>
            <p:spPr>
              <a:xfrm>
                <a:off x="2018" y="1480"/>
                <a:ext cx="1769" cy="158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trike="noStrike" noProof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51297" name="直接连接符 1051296"/>
              <p:cNvSpPr/>
              <p:nvPr/>
            </p:nvSpPr>
            <p:spPr>
              <a:xfrm>
                <a:off x="2925" y="1480"/>
                <a:ext cx="0" cy="1587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051299" name="直接连接符 1051298"/>
              <p:cNvSpPr/>
              <p:nvPr/>
            </p:nvSpPr>
            <p:spPr>
              <a:xfrm>
                <a:off x="2018" y="2296"/>
                <a:ext cx="1769" cy="0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7" name="文本框 6"/>
            <p:cNvSpPr txBox="1"/>
            <p:nvPr/>
          </p:nvSpPr>
          <p:spPr>
            <a:xfrm>
              <a:off x="7329" y="602"/>
              <a:ext cx="4449" cy="3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6930" y="3310890"/>
            <a:ext cx="2858770" cy="2519680"/>
            <a:chOff x="7261" y="654"/>
            <a:chExt cx="4502" cy="3968"/>
          </a:xfrm>
        </p:grpSpPr>
        <p:grpSp>
          <p:nvGrpSpPr>
            <p:cNvPr id="9" name="组合 8"/>
            <p:cNvGrpSpPr/>
            <p:nvPr/>
          </p:nvGrpSpPr>
          <p:grpSpPr>
            <a:xfrm>
              <a:off x="7261" y="654"/>
              <a:ext cx="4423" cy="3968"/>
              <a:chOff x="2018" y="1480"/>
              <a:chExt cx="1769" cy="1587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0" name="矩形 9"/>
              <p:cNvSpPr/>
              <p:nvPr/>
            </p:nvSpPr>
            <p:spPr>
              <a:xfrm>
                <a:off x="2018" y="1480"/>
                <a:ext cx="1769" cy="158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/>
                <a:endParaRPr lang="zh-CN" altLang="en-US" strike="noStrike" noProof="1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直接连接符 10"/>
              <p:cNvSpPr/>
              <p:nvPr/>
            </p:nvSpPr>
            <p:spPr>
              <a:xfrm>
                <a:off x="2925" y="1480"/>
                <a:ext cx="0" cy="1587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2" name="直接连接符 11"/>
              <p:cNvSpPr/>
              <p:nvPr/>
            </p:nvSpPr>
            <p:spPr>
              <a:xfrm>
                <a:off x="2018" y="2296"/>
                <a:ext cx="1769" cy="0"/>
              </a:xfrm>
              <a:prstGeom prst="line">
                <a:avLst/>
              </a:prstGeom>
              <a:grp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13" name="文本框 12"/>
            <p:cNvSpPr txBox="1"/>
            <p:nvPr/>
          </p:nvSpPr>
          <p:spPr>
            <a:xfrm>
              <a:off x="7336" y="663"/>
              <a:ext cx="4427" cy="3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上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0505160909389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6595" y="1792605"/>
            <a:ext cx="2618740" cy="1905000"/>
          </a:xfrm>
          <a:prstGeom prst="rect">
            <a:avLst/>
          </a:prstGeom>
        </p:spPr>
      </p:pic>
      <p:pic>
        <p:nvPicPr>
          <p:cNvPr id="3" name="图片 2" descr="200804072224118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6885" y="3045460"/>
            <a:ext cx="5238115" cy="38093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7855" y="1503680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读一读，背一背</a:t>
            </a:r>
          </a:p>
        </p:txBody>
      </p:sp>
      <p:pic>
        <p:nvPicPr>
          <p:cNvPr id="4" name="图片 3" descr="12b81e6e3be738634afb510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9380" y="392430"/>
            <a:ext cx="2133600" cy="1400175"/>
          </a:xfrm>
          <a:prstGeom prst="rect">
            <a:avLst/>
          </a:prstGeom>
        </p:spPr>
      </p:pic>
      <p:pic>
        <p:nvPicPr>
          <p:cNvPr id="5" name="图片 4" descr="002ZVz4Vzy6K1PxgCZ9d7&amp;69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92975" y="1351915"/>
            <a:ext cx="1304925" cy="1200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4280" y="3888095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00B050"/>
                </a:solidFill>
              </a:rPr>
              <a:t>回</a:t>
            </a:r>
            <a:r>
              <a:rPr lang="zh-CN" altLang="en-US" sz="4400" dirty="0">
                <a:solidFill>
                  <a:srgbClr val="00B050"/>
                </a:solidFill>
              </a:rPr>
              <a:t>家背给爸爸妈妈听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70508_112019"/>
          <p:cNvPicPr>
            <a:picLocks noChangeAspect="1"/>
          </p:cNvPicPr>
          <p:nvPr/>
        </p:nvPicPr>
        <p:blipFill>
          <a:blip r:embed="rId2" cstate="print">
            <a:lum bright="18000"/>
          </a:blip>
          <a:stretch>
            <a:fillRect/>
          </a:stretch>
        </p:blipFill>
        <p:spPr>
          <a:xfrm>
            <a:off x="1862455" y="-12700"/>
            <a:ext cx="5162550" cy="688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7620" y="-10795"/>
            <a:ext cx="9159240" cy="6884670"/>
            <a:chOff x="-9" y="-14"/>
            <a:chExt cx="14424" cy="10842"/>
          </a:xfrm>
        </p:grpSpPr>
        <p:grpSp>
          <p:nvGrpSpPr>
            <p:cNvPr id="10" name="组合 9"/>
            <p:cNvGrpSpPr/>
            <p:nvPr/>
          </p:nvGrpSpPr>
          <p:grpSpPr>
            <a:xfrm>
              <a:off x="6595" y="-14"/>
              <a:ext cx="7820" cy="10842"/>
              <a:chOff x="7426" y="-14"/>
              <a:chExt cx="6989" cy="10842"/>
            </a:xfrm>
          </p:grpSpPr>
          <p:pic>
            <p:nvPicPr>
              <p:cNvPr id="4" name="图片 3" descr="520114200113Pj1M"/>
              <p:cNvPicPr>
                <a:picLocks noChangeAspect="1"/>
              </p:cNvPicPr>
              <p:nvPr/>
            </p:nvPicPr>
            <p:blipFill>
              <a:blip r:embed="rId2" cstate="print"/>
              <a:srcRect l="190" t="12147" r="16900"/>
              <a:stretch>
                <a:fillRect/>
              </a:stretch>
            </p:blipFill>
            <p:spPr>
              <a:xfrm>
                <a:off x="7426" y="-14"/>
                <a:ext cx="6989" cy="5983"/>
              </a:xfrm>
              <a:prstGeom prst="rect">
                <a:avLst/>
              </a:prstGeom>
            </p:spPr>
          </p:pic>
          <p:pic>
            <p:nvPicPr>
              <p:cNvPr id="6" name="图片 5" descr="20140102180945_fTUr8"/>
              <p:cNvPicPr>
                <a:picLocks noChangeAspect="1"/>
              </p:cNvPicPr>
              <p:nvPr/>
            </p:nvPicPr>
            <p:blipFill>
              <a:blip r:embed="rId3" cstate="print"/>
              <a:srcRect l="456"/>
              <a:stretch>
                <a:fillRect/>
              </a:stretch>
            </p:blipFill>
            <p:spPr>
              <a:xfrm>
                <a:off x="7427" y="5969"/>
                <a:ext cx="6988" cy="4859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-9" y="3"/>
              <a:ext cx="6606" cy="10824"/>
              <a:chOff x="-9" y="3"/>
              <a:chExt cx="5995" cy="10824"/>
            </a:xfrm>
          </p:grpSpPr>
          <p:pic>
            <p:nvPicPr>
              <p:cNvPr id="3" name="图片 2" descr="579ab471049fe"/>
              <p:cNvPicPr>
                <a:picLocks noChangeAspect="1"/>
              </p:cNvPicPr>
              <p:nvPr/>
            </p:nvPicPr>
            <p:blipFill>
              <a:blip r:embed="rId4" cstate="print"/>
              <a:srcRect b="4003"/>
              <a:stretch>
                <a:fillRect/>
              </a:stretch>
            </p:blipFill>
            <p:spPr>
              <a:xfrm>
                <a:off x="-9" y="7230"/>
                <a:ext cx="5994" cy="3597"/>
              </a:xfrm>
              <a:prstGeom prst="rect">
                <a:avLst/>
              </a:prstGeom>
            </p:spPr>
          </p:pic>
          <p:pic>
            <p:nvPicPr>
              <p:cNvPr id="7" name="图片 6" descr="ddb8aa74815a14b01ba1edfdc5f59b7c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-9" y="3733"/>
                <a:ext cx="5994" cy="3513"/>
              </a:xfrm>
              <a:prstGeom prst="rect">
                <a:avLst/>
              </a:prstGeom>
            </p:spPr>
          </p:pic>
          <p:pic>
            <p:nvPicPr>
              <p:cNvPr id="8" name="图片 7" descr="enterdesk.com-933AEA0244DC3799B8E4D36D72356F22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-9" y="3"/>
                <a:ext cx="5995" cy="374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8"/>
          <p:cNvPicPr>
            <a:picLocks noChangeAspect="1"/>
          </p:cNvPicPr>
          <p:nvPr/>
        </p:nvPicPr>
        <p:blipFill>
          <a:blip r:embed="rId2" cstate="print">
            <a:lum bright="24000"/>
          </a:blip>
          <a:srcRect l="16493"/>
          <a:stretch>
            <a:fillRect/>
          </a:stretch>
        </p:blipFill>
        <p:spPr>
          <a:xfrm>
            <a:off x="-33020" y="-2540"/>
            <a:ext cx="9171940" cy="6862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4560" y="1407795"/>
            <a:ext cx="4404360" cy="5452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一二三四五，</a:t>
            </a:r>
          </a:p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上山打老虎，</a:t>
            </a:r>
          </a:p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老虎没打到，</a:t>
            </a:r>
          </a:p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打到小松鼠，</a:t>
            </a:r>
          </a:p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松鼠有几只，</a:t>
            </a:r>
          </a:p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让我数一数，</a:t>
            </a:r>
          </a:p>
          <a:p>
            <a:pPr fontAlgn="auto">
              <a:lnSpc>
                <a:spcPts val="6000"/>
              </a:lnSpc>
            </a:pPr>
            <a:r>
              <a:rPr lang="zh-CN" altLang="en-US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一二三四五</a:t>
            </a:r>
            <a:r>
              <a:rPr lang="en-US" altLang="zh-CN" sz="4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u=4284053091,706263062&amp;fm=23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0860" y="-1165860"/>
            <a:ext cx="2411095" cy="2583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0910" y="1167130"/>
            <a:ext cx="695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楷体" panose="02010609060101010101" charset="-122"/>
                <a:ea typeface="楷体" panose="02010609060101010101" charset="-122"/>
              </a:rPr>
              <a:t>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7465" y="1167130"/>
            <a:ext cx="695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24020" y="1167130"/>
            <a:ext cx="695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97880" y="1167130"/>
            <a:ext cx="695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80630" y="1167130"/>
            <a:ext cx="695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43880" y="4027805"/>
            <a:ext cx="1203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6910" y="4027805"/>
            <a:ext cx="1203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26630" y="4027805"/>
            <a:ext cx="1203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23465" y="4027805"/>
            <a:ext cx="1203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0655" y="4027805"/>
            <a:ext cx="1203325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en-US" altLang="zh-CN" sz="8000" b="1">
                <a:latin typeface="楷体" panose="02010609060101010101" charset="-122"/>
                <a:ea typeface="楷体" panose="02010609060101010101" charset="-122"/>
                <a:sym typeface="+mn-ea"/>
              </a:rPr>
              <a:t>五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57020" y="346075"/>
            <a:ext cx="156019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连一连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436370" y="2186940"/>
            <a:ext cx="4702175" cy="229298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 lim="800000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626235" y="2313305"/>
            <a:ext cx="1177925" cy="20612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739640" y="2249805"/>
            <a:ext cx="2839720" cy="21456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371850" y="2155190"/>
            <a:ext cx="2776855" cy="21882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949825" y="2228850"/>
            <a:ext cx="2818765" cy="21564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o_5561-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-17780"/>
            <a:ext cx="9146540" cy="6076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9815" y="3938270"/>
            <a:ext cx="1942465" cy="2194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6950_093547008000_2"/>
          <p:cNvPicPr>
            <a:picLocks noChangeAspect="1"/>
          </p:cNvPicPr>
          <p:nvPr/>
        </p:nvPicPr>
        <p:blipFill>
          <a:blip r:embed="rId2" cstate="print"/>
          <a:srcRect b="6353"/>
          <a:stretch>
            <a:fillRect/>
          </a:stretch>
        </p:blipFill>
        <p:spPr>
          <a:xfrm>
            <a:off x="-10795" y="3810"/>
            <a:ext cx="9153525" cy="5703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56805" y="4871085"/>
            <a:ext cx="1685925" cy="1844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2" cstate="print"/>
          <a:srcRect t="15722" b="12482"/>
          <a:stretch>
            <a:fillRect/>
          </a:stretch>
        </p:blipFill>
        <p:spPr>
          <a:xfrm>
            <a:off x="-9525" y="4445"/>
            <a:ext cx="7157720" cy="6871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96505" y="471805"/>
            <a:ext cx="1304925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水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315200" y="5308980"/>
            <a:ext cx="1569660" cy="1183732"/>
            <a:chOff x="7315200" y="5308980"/>
            <a:chExt cx="1569660" cy="1183732"/>
          </a:xfrm>
        </p:grpSpPr>
        <p:sp>
          <p:nvSpPr>
            <p:cNvPr id="5" name="流程图: 摘录 4">
              <a:hlinkClick r:id="rId3" action="ppaction://hlinkfile"/>
            </p:cNvPr>
            <p:cNvSpPr/>
            <p:nvPr/>
          </p:nvSpPr>
          <p:spPr>
            <a:xfrm rot="5400000">
              <a:off x="7765577" y="5349923"/>
              <a:ext cx="777922" cy="696036"/>
            </a:xfrm>
            <a:prstGeom prst="flowChartExtract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15200" y="6215713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/>
                <a:t>马哥七妹之节约用水</a:t>
              </a:r>
              <a:endParaRPr lang="zh-CN" altLang="en-US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169</Words>
  <Application>Microsoft Office PowerPoint</Application>
  <PresentationFormat>全屏显示(4:3)</PresentationFormat>
  <Paragraphs>55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43</cp:revision>
  <dcterms:created xsi:type="dcterms:W3CDTF">2015-05-05T08:02:00Z</dcterms:created>
  <dcterms:modified xsi:type="dcterms:W3CDTF">2017-05-24T13:46:52Z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