
<file path=[Content_Types].xml><?xml version="1.0" encoding="utf-8"?>
<Types xmlns="http://schemas.openxmlformats.org/package/2006/content-types">
  <Default Extension="wav" ContentType="audio/x-wav"/>
  <Default Extension="jpeg" ContentType="image/jpe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3" r:id="rId4"/>
    <p:sldMasterId id="2147483685" r:id="rId5"/>
    <p:sldMasterId id="2147483697" r:id="rId6"/>
  </p:sldMasterIdLst>
  <p:sldIdLst>
    <p:sldId id="493" r:id="rId7"/>
    <p:sldId id="399" r:id="rId8"/>
    <p:sldId id="367" r:id="rId9"/>
    <p:sldId id="356" r:id="rId10"/>
    <p:sldId id="359" r:id="rId11"/>
    <p:sldId id="351" r:id="rId12"/>
    <p:sldId id="345" r:id="rId13"/>
    <p:sldId id="355" r:id="rId14"/>
    <p:sldId id="417" r:id="rId15"/>
    <p:sldId id="418" r:id="rId16"/>
    <p:sldId id="419" r:id="rId17"/>
    <p:sldId id="420" r:id="rId18"/>
    <p:sldId id="421" r:id="rId19"/>
    <p:sldId id="422" r:id="rId20"/>
    <p:sldId id="423" r:id="rId21"/>
    <p:sldId id="424" r:id="rId22"/>
    <p:sldId id="425" r:id="rId23"/>
    <p:sldId id="426" r:id="rId24"/>
    <p:sldId id="427" r:id="rId25"/>
    <p:sldId id="428" r:id="rId26"/>
    <p:sldId id="310" r:id="rId27"/>
    <p:sldId id="429" r:id="rId28"/>
    <p:sldId id="430" r:id="rId29"/>
    <p:sldId id="431" r:id="rId30"/>
    <p:sldId id="439" r:id="rId31"/>
    <p:sldId id="440" r:id="rId32"/>
    <p:sldId id="433" r:id="rId33"/>
    <p:sldId id="441" r:id="rId34"/>
    <p:sldId id="432" r:id="rId35"/>
    <p:sldId id="434" r:id="rId36"/>
    <p:sldId id="435" r:id="rId37"/>
    <p:sldId id="436" r:id="rId38"/>
    <p:sldId id="451" r:id="rId39"/>
    <p:sldId id="452" r:id="rId40"/>
    <p:sldId id="453" r:id="rId41"/>
    <p:sldId id="454" r:id="rId42"/>
    <p:sldId id="461" r:id="rId43"/>
    <p:sldId id="462" r:id="rId44"/>
    <p:sldId id="463" r:id="rId45"/>
    <p:sldId id="458" r:id="rId46"/>
    <p:sldId id="459" r:id="rId47"/>
    <p:sldId id="460" r:id="rId48"/>
    <p:sldId id="455" r:id="rId49"/>
    <p:sldId id="456" r:id="rId50"/>
    <p:sldId id="457" r:id="rId51"/>
    <p:sldId id="444" r:id="rId52"/>
    <p:sldId id="470" r:id="rId53"/>
    <p:sldId id="471" r:id="rId54"/>
    <p:sldId id="467" r:id="rId55"/>
    <p:sldId id="468" r:id="rId56"/>
    <p:sldId id="469" r:id="rId57"/>
    <p:sldId id="472" r:id="rId58"/>
    <p:sldId id="473" r:id="rId59"/>
    <p:sldId id="474" r:id="rId60"/>
    <p:sldId id="448" r:id="rId61"/>
    <p:sldId id="464" r:id="rId62"/>
    <p:sldId id="465" r:id="rId63"/>
    <p:sldId id="466" r:id="rId64"/>
    <p:sldId id="352" r:id="rId65"/>
    <p:sldId id="341" r:id="rId66"/>
    <p:sldId id="342" r:id="rId67"/>
    <p:sldId id="309" r:id="rId68"/>
    <p:sldId id="304" r:id="rId69"/>
    <p:sldId id="305" r:id="rId70"/>
    <p:sldId id="475" r:id="rId71"/>
    <p:sldId id="476" r:id="rId72"/>
    <p:sldId id="477" r:id="rId73"/>
    <p:sldId id="478" r:id="rId74"/>
    <p:sldId id="479" r:id="rId75"/>
    <p:sldId id="491" r:id="rId76"/>
    <p:sldId id="492" r:id="rId77"/>
    <p:sldId id="480" r:id="rId78"/>
    <p:sldId id="481" r:id="rId79"/>
    <p:sldId id="482" r:id="rId80"/>
    <p:sldId id="483" r:id="rId81"/>
    <p:sldId id="484" r:id="rId82"/>
    <p:sldId id="485" r:id="rId83"/>
    <p:sldId id="486" r:id="rId84"/>
    <p:sldId id="413" r:id="rId85"/>
    <p:sldId id="487" r:id="rId86"/>
    <p:sldId id="488" r:id="rId87"/>
    <p:sldId id="489" r:id="rId88"/>
    <p:sldId id="490" r:id="rId89"/>
    <p:sldId id="415" r:id="rId90"/>
    <p:sldId id="416" r:id="rId91"/>
  </p:sldIdLst>
  <p:sldSz cx="9144000" cy="6858000" type="screen4x3"/>
  <p:notesSz cx="6858000" cy="9144000"/>
  <p:defaultTextStyle>
    <a:defPPr>
      <a:defRPr lang="en-US"/>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Times New Roman" panose="02020603050405020304" pitchFamily="18"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Times New Roman" panose="02020603050405020304" pitchFamily="18"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Times New Roman" panose="02020603050405020304" pitchFamily="18"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Times New Roman" panose="02020603050405020304" pitchFamily="18"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Times New Roman" panose="02020603050405020304" pitchFamily="18"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Times New Roman" panose="02020603050405020304" pitchFamily="18"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Times New Roman" panose="02020603050405020304" pitchFamily="18"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Times New Roman" panose="02020603050405020304" pitchFamily="18"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33CC33"/>
    <a:srgbClr val="0000FF"/>
    <a:srgbClr val="6600CC"/>
    <a:srgbClr val="FF0066"/>
    <a:srgbClr val="3333FF"/>
    <a:srgbClr val="FF5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0805"/>
    <p:restoredTop sz="94695"/>
  </p:normalViewPr>
  <p:slideViewPr>
    <p:cSldViewPr showGuides="1">
      <p:cViewPr>
        <p:scale>
          <a:sx n="75" d="100"/>
          <a:sy n="75" d="100"/>
        </p:scale>
        <p:origin x="-1626" y="-3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4" Type="http://schemas.openxmlformats.org/officeDocument/2006/relationships/tableStyles" Target="tableStyles.xml"/><Relationship Id="rId93" Type="http://schemas.openxmlformats.org/officeDocument/2006/relationships/viewProps" Target="viewProps.xml"/><Relationship Id="rId92" Type="http://schemas.openxmlformats.org/officeDocument/2006/relationships/presProps" Target="presProps.xml"/><Relationship Id="rId91" Type="http://schemas.openxmlformats.org/officeDocument/2006/relationships/slide" Target="slides/slide85.xml"/><Relationship Id="rId90" Type="http://schemas.openxmlformats.org/officeDocument/2006/relationships/slide" Target="slides/slide84.xml"/><Relationship Id="rId9" Type="http://schemas.openxmlformats.org/officeDocument/2006/relationships/slide" Target="slides/slide3.xml"/><Relationship Id="rId89" Type="http://schemas.openxmlformats.org/officeDocument/2006/relationships/slide" Target="slides/slide83.xml"/><Relationship Id="rId88" Type="http://schemas.openxmlformats.org/officeDocument/2006/relationships/slide" Target="slides/slide82.xml"/><Relationship Id="rId87" Type="http://schemas.openxmlformats.org/officeDocument/2006/relationships/slide" Target="slides/slide81.xml"/><Relationship Id="rId86" Type="http://schemas.openxmlformats.org/officeDocument/2006/relationships/slide" Target="slides/slide80.xml"/><Relationship Id="rId85" Type="http://schemas.openxmlformats.org/officeDocument/2006/relationships/slide" Target="slides/slide79.xml"/><Relationship Id="rId84" Type="http://schemas.openxmlformats.org/officeDocument/2006/relationships/slide" Target="slides/slide78.xml"/><Relationship Id="rId83" Type="http://schemas.openxmlformats.org/officeDocument/2006/relationships/slide" Target="slides/slide77.xml"/><Relationship Id="rId82" Type="http://schemas.openxmlformats.org/officeDocument/2006/relationships/slide" Target="slides/slide76.xml"/><Relationship Id="rId81" Type="http://schemas.openxmlformats.org/officeDocument/2006/relationships/slide" Target="slides/slide75.xml"/><Relationship Id="rId80" Type="http://schemas.openxmlformats.org/officeDocument/2006/relationships/slide" Target="slides/slide74.xml"/><Relationship Id="rId8" Type="http://schemas.openxmlformats.org/officeDocument/2006/relationships/slide" Target="slides/slide2.xml"/><Relationship Id="rId79" Type="http://schemas.openxmlformats.org/officeDocument/2006/relationships/slide" Target="slides/slide73.xml"/><Relationship Id="rId78" Type="http://schemas.openxmlformats.org/officeDocument/2006/relationships/slide" Target="slides/slide72.xml"/><Relationship Id="rId77" Type="http://schemas.openxmlformats.org/officeDocument/2006/relationships/slide" Target="slides/slide71.xml"/><Relationship Id="rId76" Type="http://schemas.openxmlformats.org/officeDocument/2006/relationships/slide" Target="slides/slide70.xml"/><Relationship Id="rId75" Type="http://schemas.openxmlformats.org/officeDocument/2006/relationships/slide" Target="slides/slide69.xml"/><Relationship Id="rId74" Type="http://schemas.openxmlformats.org/officeDocument/2006/relationships/slide" Target="slides/slide68.xml"/><Relationship Id="rId73" Type="http://schemas.openxmlformats.org/officeDocument/2006/relationships/slide" Target="slides/slide67.xml"/><Relationship Id="rId72" Type="http://schemas.openxmlformats.org/officeDocument/2006/relationships/slide" Target="slides/slide66.xml"/><Relationship Id="rId71" Type="http://schemas.openxmlformats.org/officeDocument/2006/relationships/slide" Target="slides/slide65.xml"/><Relationship Id="rId70" Type="http://schemas.openxmlformats.org/officeDocument/2006/relationships/slide" Target="slides/slide64.xml"/><Relationship Id="rId7" Type="http://schemas.openxmlformats.org/officeDocument/2006/relationships/slide" Target="slides/slide1.xml"/><Relationship Id="rId69" Type="http://schemas.openxmlformats.org/officeDocument/2006/relationships/slide" Target="slides/slide63.xml"/><Relationship Id="rId68" Type="http://schemas.openxmlformats.org/officeDocument/2006/relationships/slide" Target="slides/slide62.xml"/><Relationship Id="rId67" Type="http://schemas.openxmlformats.org/officeDocument/2006/relationships/slide" Target="slides/slide61.xml"/><Relationship Id="rId66" Type="http://schemas.openxmlformats.org/officeDocument/2006/relationships/slide" Target="slides/slide60.xml"/><Relationship Id="rId65" Type="http://schemas.openxmlformats.org/officeDocument/2006/relationships/slide" Target="slides/slide59.xml"/><Relationship Id="rId64" Type="http://schemas.openxmlformats.org/officeDocument/2006/relationships/slide" Target="slides/slide58.xml"/><Relationship Id="rId63" Type="http://schemas.openxmlformats.org/officeDocument/2006/relationships/slide" Target="slides/slide57.xml"/><Relationship Id="rId62" Type="http://schemas.openxmlformats.org/officeDocument/2006/relationships/slide" Target="slides/slide56.xml"/><Relationship Id="rId61" Type="http://schemas.openxmlformats.org/officeDocument/2006/relationships/slide" Target="slides/slide55.xml"/><Relationship Id="rId60" Type="http://schemas.openxmlformats.org/officeDocument/2006/relationships/slide" Target="slides/slide54.xml"/><Relationship Id="rId6" Type="http://schemas.openxmlformats.org/officeDocument/2006/relationships/slideMaster" Target="slideMasters/slideMaster5.xml"/><Relationship Id="rId59" Type="http://schemas.openxmlformats.org/officeDocument/2006/relationships/slide" Target="slides/slide53.xml"/><Relationship Id="rId58" Type="http://schemas.openxmlformats.org/officeDocument/2006/relationships/slide" Target="slides/slide52.xml"/><Relationship Id="rId57" Type="http://schemas.openxmlformats.org/officeDocument/2006/relationships/slide" Target="slides/slide51.xml"/><Relationship Id="rId56" Type="http://schemas.openxmlformats.org/officeDocument/2006/relationships/slide" Target="slides/slide50.xml"/><Relationship Id="rId55" Type="http://schemas.openxmlformats.org/officeDocument/2006/relationships/slide" Target="slides/slide49.xml"/><Relationship Id="rId54" Type="http://schemas.openxmlformats.org/officeDocument/2006/relationships/slide" Target="slides/slide48.xml"/><Relationship Id="rId53" Type="http://schemas.openxmlformats.org/officeDocument/2006/relationships/slide" Target="slides/slide47.xml"/><Relationship Id="rId52" Type="http://schemas.openxmlformats.org/officeDocument/2006/relationships/slide" Target="slides/slide46.xml"/><Relationship Id="rId51" Type="http://schemas.openxmlformats.org/officeDocument/2006/relationships/slide" Target="slides/slide45.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a:xfrm>
            <a:off x="457200" y="6245225"/>
            <a:ext cx="2133600" cy="476250"/>
          </a:xfrm>
          <a:prstGeom prst="rect">
            <a:avLst/>
          </a:prstGeom>
          <a:noFill/>
          <a:ln w="9525">
            <a:noFill/>
          </a:ln>
        </p:spPr>
        <p:txBody>
          <a:bodyPr/>
          <a:lstStyle/>
          <a:p>
            <a:pPr fontAlgn="base">
              <a:buClrTx/>
            </a:pPr>
            <a:endParaRPr lang="zh-CN" altLang="en-US" noProof="1" dirty="0"/>
          </a:p>
        </p:txBody>
      </p:sp>
      <p:sp>
        <p:nvSpPr>
          <p:cNvPr id="5" name="页脚占位符 4"/>
          <p:cNvSpPr>
            <a:spLocks noGrp="1"/>
          </p:cNvSpPr>
          <p:nvPr>
            <p:ph type="ftr" sz="quarter" idx="11"/>
          </p:nvPr>
        </p:nvSpPr>
        <p:spPr>
          <a:xfrm>
            <a:off x="3124200" y="6245225"/>
            <a:ext cx="2895600" cy="476250"/>
          </a:xfrm>
          <a:prstGeom prst="rect">
            <a:avLst/>
          </a:prstGeom>
          <a:noFill/>
          <a:ln w="9525">
            <a:noFill/>
          </a:ln>
        </p:spPr>
        <p:txBody>
          <a:bodyPr/>
          <a:lstStyle/>
          <a:p>
            <a:pPr fontAlgn="base">
              <a:buClrTx/>
            </a:pPr>
            <a:endParaRPr lang="zh-CN" altLang="en-US" noProof="1" dirty="0"/>
          </a:p>
        </p:txBody>
      </p:sp>
      <p:sp>
        <p:nvSpPr>
          <p:cNvPr id="6" name="灯片编号占位符 5"/>
          <p:cNvSpPr>
            <a:spLocks noGrp="1"/>
          </p:cNvSpPr>
          <p:nvPr>
            <p:ph type="sldNum" sz="quarter" idx="12"/>
          </p:nvPr>
        </p:nvSpPr>
        <p:spPr>
          <a:xfrm>
            <a:off x="6553200" y="6245225"/>
            <a:ext cx="2133600" cy="476250"/>
          </a:xfrm>
          <a:prstGeom prst="rect">
            <a:avLst/>
          </a:prstGeom>
          <a:noFill/>
          <a:ln w="9525">
            <a:noFill/>
          </a:ln>
        </p:spPr>
        <p:txBody>
          <a:bodyPr/>
          <a:lstStyle/>
          <a:p>
            <a:pPr fontAlgn="base">
              <a:buClrTx/>
            </a:pPr>
            <a:fld id="{9A0DB2DC-4C9A-4742-B13C-FB6460FD3503}" type="slidenum">
              <a:rPr lang="zh-CN" altLang="en-US" noProof="1" dirty="0">
                <a:latin typeface="Arial" panose="020B0604020202020204" pitchFamily="34" charset="0"/>
                <a:ea typeface="宋体" panose="02010600030101010101" pitchFamily="2" charset="-122"/>
                <a:cs typeface="+mn-ea"/>
              </a:rPr>
            </a:fld>
            <a:endParaRPr lang="zh-CN" altLang="en-US" noProof="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457200" y="6245225"/>
            <a:ext cx="2133600" cy="476250"/>
          </a:xfrm>
          <a:prstGeom prst="rect">
            <a:avLst/>
          </a:prstGeom>
          <a:noFill/>
          <a:ln w="9525">
            <a:noFill/>
          </a:ln>
        </p:spPr>
        <p:txBody>
          <a:bodyPr/>
          <a:lstStyle/>
          <a:p>
            <a:pPr fontAlgn="base">
              <a:buClrTx/>
            </a:pPr>
            <a:endParaRPr lang="zh-CN" altLang="en-US" noProof="1" dirty="0"/>
          </a:p>
        </p:txBody>
      </p:sp>
      <p:sp>
        <p:nvSpPr>
          <p:cNvPr id="5" name="页脚占位符 4"/>
          <p:cNvSpPr>
            <a:spLocks noGrp="1"/>
          </p:cNvSpPr>
          <p:nvPr>
            <p:ph type="ftr" sz="quarter" idx="11"/>
          </p:nvPr>
        </p:nvSpPr>
        <p:spPr>
          <a:xfrm>
            <a:off x="3124200" y="6245225"/>
            <a:ext cx="2895600" cy="476250"/>
          </a:xfrm>
          <a:prstGeom prst="rect">
            <a:avLst/>
          </a:prstGeom>
          <a:noFill/>
          <a:ln w="9525">
            <a:noFill/>
          </a:ln>
        </p:spPr>
        <p:txBody>
          <a:bodyPr/>
          <a:lstStyle/>
          <a:p>
            <a:pPr fontAlgn="base">
              <a:buClrTx/>
            </a:pPr>
            <a:endParaRPr lang="zh-CN" altLang="en-US" noProof="1" dirty="0"/>
          </a:p>
        </p:txBody>
      </p:sp>
      <p:sp>
        <p:nvSpPr>
          <p:cNvPr id="6" name="灯片编号占位符 5"/>
          <p:cNvSpPr>
            <a:spLocks noGrp="1"/>
          </p:cNvSpPr>
          <p:nvPr>
            <p:ph type="sldNum" sz="quarter" idx="12"/>
          </p:nvPr>
        </p:nvSpPr>
        <p:spPr>
          <a:xfrm>
            <a:off x="6553200" y="6245225"/>
            <a:ext cx="2133600" cy="476250"/>
          </a:xfrm>
          <a:prstGeom prst="rect">
            <a:avLst/>
          </a:prstGeom>
          <a:noFill/>
          <a:ln w="9525">
            <a:noFill/>
          </a:ln>
        </p:spPr>
        <p:txBody>
          <a:bodyPr/>
          <a:lstStyle/>
          <a:p>
            <a:pPr fontAlgn="base">
              <a:buClrTx/>
            </a:pPr>
            <a:fld id="{9A0DB2DC-4C9A-4742-B13C-FB6460FD3503}" type="slidenum">
              <a:rPr lang="zh-CN" altLang="en-US" noProof="1" dirty="0">
                <a:latin typeface="Arial" panose="020B0604020202020204" pitchFamily="34" charset="0"/>
                <a:ea typeface="宋体" panose="02010600030101010101" pitchFamily="2" charset="-122"/>
                <a:cs typeface="+mn-ea"/>
              </a:rPr>
            </a:fld>
            <a:endParaRPr lang="zh-CN" altLang="en-US" noProof="1"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457200" y="6245225"/>
            <a:ext cx="2133600" cy="476250"/>
          </a:xfrm>
          <a:prstGeom prst="rect">
            <a:avLst/>
          </a:prstGeom>
          <a:noFill/>
          <a:ln w="9525">
            <a:noFill/>
          </a:ln>
        </p:spPr>
        <p:txBody>
          <a:bodyPr/>
          <a:lstStyle/>
          <a:p>
            <a:pPr fontAlgn="base">
              <a:buClrTx/>
            </a:pPr>
            <a:endParaRPr lang="zh-CN" altLang="en-US" noProof="1" dirty="0"/>
          </a:p>
        </p:txBody>
      </p:sp>
      <p:sp>
        <p:nvSpPr>
          <p:cNvPr id="5" name="页脚占位符 4"/>
          <p:cNvSpPr>
            <a:spLocks noGrp="1"/>
          </p:cNvSpPr>
          <p:nvPr>
            <p:ph type="ftr" sz="quarter" idx="11"/>
          </p:nvPr>
        </p:nvSpPr>
        <p:spPr>
          <a:xfrm>
            <a:off x="3124200" y="6245225"/>
            <a:ext cx="2895600" cy="476250"/>
          </a:xfrm>
          <a:prstGeom prst="rect">
            <a:avLst/>
          </a:prstGeom>
          <a:noFill/>
          <a:ln w="9525">
            <a:noFill/>
          </a:ln>
        </p:spPr>
        <p:txBody>
          <a:bodyPr/>
          <a:lstStyle/>
          <a:p>
            <a:pPr fontAlgn="base">
              <a:buClrTx/>
            </a:pPr>
            <a:endParaRPr lang="zh-CN" altLang="en-US" noProof="1" dirty="0"/>
          </a:p>
        </p:txBody>
      </p:sp>
      <p:sp>
        <p:nvSpPr>
          <p:cNvPr id="6" name="灯片编号占位符 5"/>
          <p:cNvSpPr>
            <a:spLocks noGrp="1"/>
          </p:cNvSpPr>
          <p:nvPr>
            <p:ph type="sldNum" sz="quarter" idx="12"/>
          </p:nvPr>
        </p:nvSpPr>
        <p:spPr>
          <a:xfrm>
            <a:off x="6553200" y="6245225"/>
            <a:ext cx="2133600" cy="476250"/>
          </a:xfrm>
          <a:prstGeom prst="rect">
            <a:avLst/>
          </a:prstGeom>
          <a:noFill/>
          <a:ln w="9525">
            <a:noFill/>
          </a:ln>
        </p:spPr>
        <p:txBody>
          <a:bodyPr/>
          <a:lstStyle/>
          <a:p>
            <a:pPr fontAlgn="base">
              <a:buClrTx/>
            </a:pPr>
            <a:fld id="{9A0DB2DC-4C9A-4742-B13C-FB6460FD3503}" type="slidenum">
              <a:rPr lang="zh-CN" altLang="en-US" noProof="1" dirty="0">
                <a:latin typeface="Arial" panose="020B0604020202020204" pitchFamily="34" charset="0"/>
                <a:ea typeface="宋体" panose="02010600030101010101" pitchFamily="2" charset="-122"/>
                <a:cs typeface="+mn-ea"/>
              </a:rPr>
            </a:fld>
            <a:endParaRPr lang="zh-CN" altLang="en-US" noProof="1"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Media" preserve="1">
  <p:cSld name="标题，文本与媒体剪辑">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媒体占位符 3"/>
          <p:cNvSpPr>
            <a:spLocks noGrp="1"/>
          </p:cNvSpPr>
          <p:nvPr>
            <p:ph type="media" sz="half" idx="2"/>
          </p:nvPr>
        </p:nvSpPr>
        <p:spPr>
          <a:xfrm>
            <a:off x="4629150" y="1825625"/>
            <a:ext cx="3886200" cy="4351338"/>
          </a:xfrm>
        </p:spPr>
        <p:txBody>
          <a:bodyPr/>
          <a:lstStyle/>
          <a:p>
            <a:pPr fontAlgn="base"/>
            <a:endParaRPr lang="zh-CN" altLang="en-US" strike="noStrike" noProof="1"/>
          </a:p>
        </p:txBody>
      </p:sp>
      <p:sp>
        <p:nvSpPr>
          <p:cNvPr id="5" name="日期占位符 4"/>
          <p:cNvSpPr>
            <a:spLocks noGrp="1"/>
          </p:cNvSpPr>
          <p:nvPr>
            <p:ph type="dt" sz="half" idx="10"/>
          </p:nvPr>
        </p:nvSpPr>
        <p:spPr/>
        <p:txBody>
          <a:bodyPr/>
          <a:p>
            <a:pPr lvl="0" fontAlgn="base">
              <a:buClrTx/>
            </a:pPr>
            <a:fld id="{BB962C8B-B14F-4D97-AF65-F5344CB8AC3E}" type="datetime1">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
        <p:nvSpPr>
          <p:cNvPr id="6" name="页脚占位符 5"/>
          <p:cNvSpPr>
            <a:spLocks noGrp="1"/>
          </p:cNvSpPr>
          <p:nvPr>
            <p:ph type="ftr" sz="quarter" idx="11"/>
          </p:nvPr>
        </p:nvSpPr>
        <p:spPr/>
        <p:txBody>
          <a:bodyPr/>
          <a:p>
            <a:pPr lvl="0" fontAlgn="base">
              <a:buClrTx/>
            </a:pPr>
            <a:endParaRPr lang="zh-CN" altLang="en-US" strike="noStrike" noProof="1" dirty="0"/>
          </a:p>
        </p:txBody>
      </p:sp>
      <p:sp>
        <p:nvSpPr>
          <p:cNvPr id="7" name="灯片编号占位符 6"/>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buClrTx/>
            </a:pPr>
            <a:endParaRPr lang="zh-CN" altLang="en-US" strike="noStrike" noProof="1" dirty="0"/>
          </a:p>
        </p:txBody>
      </p:sp>
      <p:sp>
        <p:nvSpPr>
          <p:cNvPr id="5" name="页脚占位符 4"/>
          <p:cNvSpPr>
            <a:spLocks noGrp="1"/>
          </p:cNvSpPr>
          <p:nvPr>
            <p:ph type="ftr" sz="quarter" idx="11"/>
          </p:nvPr>
        </p:nvSpPr>
        <p:spPr/>
        <p:txBody>
          <a:bodyPr/>
          <a:p>
            <a:pPr lvl="0" fontAlgn="base">
              <a:buClrTx/>
            </a:pPr>
            <a:endParaRPr lang="zh-CN" altLang="en-US" strike="noStrike" noProof="1" dirty="0"/>
          </a:p>
        </p:txBody>
      </p:sp>
      <p:sp>
        <p:nvSpPr>
          <p:cNvPr id="6" name="灯片编号占位符 5"/>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buClrTx/>
            </a:pPr>
            <a:endParaRPr lang="zh-CN" altLang="en-US" strike="noStrike" noProof="1" dirty="0"/>
          </a:p>
        </p:txBody>
      </p:sp>
      <p:sp>
        <p:nvSpPr>
          <p:cNvPr id="5" name="页脚占位符 4"/>
          <p:cNvSpPr>
            <a:spLocks noGrp="1"/>
          </p:cNvSpPr>
          <p:nvPr>
            <p:ph type="ftr" sz="quarter" idx="11"/>
          </p:nvPr>
        </p:nvSpPr>
        <p:spPr/>
        <p:txBody>
          <a:bodyPr/>
          <a:p>
            <a:pPr lvl="0" fontAlgn="base">
              <a:buClrTx/>
            </a:pPr>
            <a:endParaRPr lang="zh-CN" altLang="en-US" strike="noStrike" noProof="1" dirty="0"/>
          </a:p>
        </p:txBody>
      </p:sp>
      <p:sp>
        <p:nvSpPr>
          <p:cNvPr id="6" name="灯片编号占位符 5"/>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buClrTx/>
            </a:pPr>
            <a:endParaRPr lang="zh-CN" altLang="en-US" strike="noStrike" noProof="1" dirty="0"/>
          </a:p>
        </p:txBody>
      </p:sp>
      <p:sp>
        <p:nvSpPr>
          <p:cNvPr id="5" name="页脚占位符 4"/>
          <p:cNvSpPr>
            <a:spLocks noGrp="1"/>
          </p:cNvSpPr>
          <p:nvPr>
            <p:ph type="ftr" sz="quarter" idx="11"/>
          </p:nvPr>
        </p:nvSpPr>
        <p:spPr/>
        <p:txBody>
          <a:bodyPr/>
          <a:p>
            <a:pPr lvl="0" fontAlgn="base">
              <a:buClrTx/>
            </a:pPr>
            <a:endParaRPr lang="zh-CN" altLang="en-US" strike="noStrike" noProof="1" dirty="0"/>
          </a:p>
        </p:txBody>
      </p:sp>
      <p:sp>
        <p:nvSpPr>
          <p:cNvPr id="6" name="灯片编号占位符 5"/>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buClrTx/>
            </a:pPr>
            <a:endParaRPr lang="zh-CN" altLang="en-US" strike="noStrike" noProof="1" dirty="0"/>
          </a:p>
        </p:txBody>
      </p:sp>
      <p:sp>
        <p:nvSpPr>
          <p:cNvPr id="6" name="页脚占位符 5"/>
          <p:cNvSpPr>
            <a:spLocks noGrp="1"/>
          </p:cNvSpPr>
          <p:nvPr>
            <p:ph type="ftr" sz="quarter" idx="11"/>
          </p:nvPr>
        </p:nvSpPr>
        <p:spPr/>
        <p:txBody>
          <a:bodyPr/>
          <a:p>
            <a:pPr lvl="0" fontAlgn="base">
              <a:buClrTx/>
            </a:pPr>
            <a:endParaRPr lang="zh-CN" altLang="en-US" strike="noStrike" noProof="1" dirty="0"/>
          </a:p>
        </p:txBody>
      </p:sp>
      <p:sp>
        <p:nvSpPr>
          <p:cNvPr id="7" name="灯片编号占位符 6"/>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buClrTx/>
            </a:pPr>
            <a:endParaRPr lang="zh-CN" altLang="en-US" strike="noStrike" noProof="1" dirty="0"/>
          </a:p>
        </p:txBody>
      </p:sp>
      <p:sp>
        <p:nvSpPr>
          <p:cNvPr id="8" name="页脚占位符 7"/>
          <p:cNvSpPr>
            <a:spLocks noGrp="1"/>
          </p:cNvSpPr>
          <p:nvPr>
            <p:ph type="ftr" sz="quarter" idx="11"/>
          </p:nvPr>
        </p:nvSpPr>
        <p:spPr/>
        <p:txBody>
          <a:bodyPr/>
          <a:p>
            <a:pPr lvl="0" fontAlgn="base">
              <a:buClrTx/>
            </a:pPr>
            <a:endParaRPr lang="zh-CN" altLang="en-US" strike="noStrike" noProof="1" dirty="0"/>
          </a:p>
        </p:txBody>
      </p:sp>
      <p:sp>
        <p:nvSpPr>
          <p:cNvPr id="9" name="灯片编号占位符 8"/>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buClrTx/>
            </a:pPr>
            <a:endParaRPr lang="zh-CN" altLang="en-US" strike="noStrike" noProof="1" dirty="0"/>
          </a:p>
        </p:txBody>
      </p:sp>
      <p:sp>
        <p:nvSpPr>
          <p:cNvPr id="4" name="页脚占位符 3"/>
          <p:cNvSpPr>
            <a:spLocks noGrp="1"/>
          </p:cNvSpPr>
          <p:nvPr>
            <p:ph type="ftr" sz="quarter" idx="11"/>
          </p:nvPr>
        </p:nvSpPr>
        <p:spPr/>
        <p:txBody>
          <a:bodyPr/>
          <a:p>
            <a:pPr lvl="0" fontAlgn="base">
              <a:buClrTx/>
            </a:pPr>
            <a:endParaRPr lang="zh-CN" altLang="en-US" strike="noStrike" noProof="1" dirty="0"/>
          </a:p>
        </p:txBody>
      </p:sp>
      <p:sp>
        <p:nvSpPr>
          <p:cNvPr id="5" name="灯片编号占位符 4"/>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buClrTx/>
            </a:pPr>
            <a:endParaRPr lang="zh-CN" altLang="en-US" strike="noStrike" noProof="1" dirty="0"/>
          </a:p>
        </p:txBody>
      </p:sp>
      <p:sp>
        <p:nvSpPr>
          <p:cNvPr id="3" name="页脚占位符 2"/>
          <p:cNvSpPr>
            <a:spLocks noGrp="1"/>
          </p:cNvSpPr>
          <p:nvPr>
            <p:ph type="ftr" sz="quarter" idx="11"/>
          </p:nvPr>
        </p:nvSpPr>
        <p:spPr/>
        <p:txBody>
          <a:bodyPr/>
          <a:p>
            <a:pPr lvl="0" fontAlgn="base">
              <a:buClrTx/>
            </a:pPr>
            <a:endParaRPr lang="zh-CN" altLang="en-US" strike="noStrike" noProof="1" dirty="0"/>
          </a:p>
        </p:txBody>
      </p:sp>
      <p:sp>
        <p:nvSpPr>
          <p:cNvPr id="4" name="灯片编号占位符 3"/>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457200" y="6245225"/>
            <a:ext cx="2133600" cy="476250"/>
          </a:xfrm>
          <a:prstGeom prst="rect">
            <a:avLst/>
          </a:prstGeom>
          <a:noFill/>
          <a:ln w="9525">
            <a:noFill/>
          </a:ln>
        </p:spPr>
        <p:txBody>
          <a:bodyPr/>
          <a:lstStyle/>
          <a:p>
            <a:pPr fontAlgn="base">
              <a:buClrTx/>
            </a:pPr>
            <a:endParaRPr lang="zh-CN" altLang="en-US" noProof="1" dirty="0"/>
          </a:p>
        </p:txBody>
      </p:sp>
      <p:sp>
        <p:nvSpPr>
          <p:cNvPr id="5" name="页脚占位符 4"/>
          <p:cNvSpPr>
            <a:spLocks noGrp="1"/>
          </p:cNvSpPr>
          <p:nvPr>
            <p:ph type="ftr" sz="quarter" idx="11"/>
          </p:nvPr>
        </p:nvSpPr>
        <p:spPr>
          <a:xfrm>
            <a:off x="3124200" y="6245225"/>
            <a:ext cx="2895600" cy="476250"/>
          </a:xfrm>
          <a:prstGeom prst="rect">
            <a:avLst/>
          </a:prstGeom>
          <a:noFill/>
          <a:ln w="9525">
            <a:noFill/>
          </a:ln>
        </p:spPr>
        <p:txBody>
          <a:bodyPr/>
          <a:lstStyle/>
          <a:p>
            <a:pPr fontAlgn="base">
              <a:buClrTx/>
            </a:pPr>
            <a:endParaRPr lang="zh-CN" altLang="en-US" noProof="1" dirty="0"/>
          </a:p>
        </p:txBody>
      </p:sp>
      <p:sp>
        <p:nvSpPr>
          <p:cNvPr id="6" name="灯片编号占位符 5"/>
          <p:cNvSpPr>
            <a:spLocks noGrp="1"/>
          </p:cNvSpPr>
          <p:nvPr>
            <p:ph type="sldNum" sz="quarter" idx="12"/>
          </p:nvPr>
        </p:nvSpPr>
        <p:spPr>
          <a:xfrm>
            <a:off x="6553200" y="6245225"/>
            <a:ext cx="2133600" cy="476250"/>
          </a:xfrm>
          <a:prstGeom prst="rect">
            <a:avLst/>
          </a:prstGeom>
          <a:noFill/>
          <a:ln w="9525">
            <a:noFill/>
          </a:ln>
        </p:spPr>
        <p:txBody>
          <a:bodyPr/>
          <a:lstStyle/>
          <a:p>
            <a:pPr fontAlgn="base">
              <a:buClrTx/>
            </a:pPr>
            <a:fld id="{9A0DB2DC-4C9A-4742-B13C-FB6460FD3503}" type="slidenum">
              <a:rPr lang="zh-CN" altLang="en-US" noProof="1" dirty="0">
                <a:latin typeface="Arial" panose="020B0604020202020204" pitchFamily="34" charset="0"/>
                <a:ea typeface="宋体" panose="02010600030101010101" pitchFamily="2" charset="-122"/>
                <a:cs typeface="+mn-ea"/>
              </a:rPr>
            </a:fld>
            <a:endParaRPr lang="zh-CN" altLang="en-US" noProof="1"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buClrTx/>
            </a:pPr>
            <a:endParaRPr lang="zh-CN" altLang="en-US" strike="noStrike" noProof="1" dirty="0"/>
          </a:p>
        </p:txBody>
      </p:sp>
      <p:sp>
        <p:nvSpPr>
          <p:cNvPr id="6" name="页脚占位符 5"/>
          <p:cNvSpPr>
            <a:spLocks noGrp="1"/>
          </p:cNvSpPr>
          <p:nvPr>
            <p:ph type="ftr" sz="quarter" idx="11"/>
          </p:nvPr>
        </p:nvSpPr>
        <p:spPr/>
        <p:txBody>
          <a:bodyPr/>
          <a:p>
            <a:pPr lvl="0" fontAlgn="base">
              <a:buClrTx/>
            </a:pPr>
            <a:endParaRPr lang="zh-CN" altLang="en-US" strike="noStrike" noProof="1" dirty="0"/>
          </a:p>
        </p:txBody>
      </p:sp>
      <p:sp>
        <p:nvSpPr>
          <p:cNvPr id="7" name="灯片编号占位符 6"/>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buClrTx/>
            </a:pPr>
            <a:endParaRPr lang="zh-CN" altLang="en-US" strike="noStrike" noProof="1" dirty="0"/>
          </a:p>
        </p:txBody>
      </p:sp>
      <p:sp>
        <p:nvSpPr>
          <p:cNvPr id="6" name="页脚占位符 5"/>
          <p:cNvSpPr>
            <a:spLocks noGrp="1"/>
          </p:cNvSpPr>
          <p:nvPr>
            <p:ph type="ftr" sz="quarter" idx="11"/>
          </p:nvPr>
        </p:nvSpPr>
        <p:spPr/>
        <p:txBody>
          <a:bodyPr/>
          <a:p>
            <a:pPr lvl="0" fontAlgn="base">
              <a:buClrTx/>
            </a:pPr>
            <a:endParaRPr lang="zh-CN" altLang="en-US" strike="noStrike" noProof="1" dirty="0"/>
          </a:p>
        </p:txBody>
      </p:sp>
      <p:sp>
        <p:nvSpPr>
          <p:cNvPr id="7" name="灯片编号占位符 6"/>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buClrTx/>
            </a:pPr>
            <a:endParaRPr lang="zh-CN" altLang="en-US" strike="noStrike" noProof="1" dirty="0"/>
          </a:p>
        </p:txBody>
      </p:sp>
      <p:sp>
        <p:nvSpPr>
          <p:cNvPr id="5" name="页脚占位符 4"/>
          <p:cNvSpPr>
            <a:spLocks noGrp="1"/>
          </p:cNvSpPr>
          <p:nvPr>
            <p:ph type="ftr" sz="quarter" idx="11"/>
          </p:nvPr>
        </p:nvSpPr>
        <p:spPr/>
        <p:txBody>
          <a:bodyPr/>
          <a:p>
            <a:pPr lvl="0" fontAlgn="base">
              <a:buClrTx/>
            </a:pPr>
            <a:endParaRPr lang="zh-CN" altLang="en-US" strike="noStrike" noProof="1" dirty="0"/>
          </a:p>
        </p:txBody>
      </p:sp>
      <p:sp>
        <p:nvSpPr>
          <p:cNvPr id="6" name="灯片编号占位符 5"/>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buClrTx/>
            </a:pPr>
            <a:endParaRPr lang="zh-CN" altLang="en-US" strike="noStrike" noProof="1" dirty="0"/>
          </a:p>
        </p:txBody>
      </p:sp>
      <p:sp>
        <p:nvSpPr>
          <p:cNvPr id="5" name="页脚占位符 4"/>
          <p:cNvSpPr>
            <a:spLocks noGrp="1"/>
          </p:cNvSpPr>
          <p:nvPr>
            <p:ph type="ftr" sz="quarter" idx="11"/>
          </p:nvPr>
        </p:nvSpPr>
        <p:spPr/>
        <p:txBody>
          <a:bodyPr/>
          <a:p>
            <a:pPr lvl="0" fontAlgn="base">
              <a:buClrTx/>
            </a:pPr>
            <a:endParaRPr lang="zh-CN" altLang="en-US" strike="noStrike" noProof="1" dirty="0"/>
          </a:p>
        </p:txBody>
      </p:sp>
      <p:sp>
        <p:nvSpPr>
          <p:cNvPr id="6" name="灯片编号占位符 5"/>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227330" name="标题 227329"/>
          <p:cNvSpPr>
            <a:spLocks noGrp="1" noRot="1"/>
          </p:cNvSpPr>
          <p:nvPr>
            <p:ph type="ctrTitle"/>
          </p:nvPr>
        </p:nvSpPr>
        <p:spPr>
          <a:xfrm>
            <a:off x="3962400" y="1066800"/>
            <a:ext cx="4648200" cy="1981200"/>
          </a:xfrm>
          <a:prstGeom prst="rect">
            <a:avLst/>
          </a:prstGeom>
          <a:noFill/>
          <a:ln w="9525">
            <a:noFill/>
          </a:ln>
        </p:spPr>
        <p:txBody>
          <a:bodyPr anchor="ctr"/>
          <a:lstStyle>
            <a:lvl1pPr lvl="0">
              <a:defRPr/>
            </a:lvl1pPr>
          </a:lstStyle>
          <a:p>
            <a:pPr lvl="0" fontAlgn="base"/>
            <a:r>
              <a:rPr lang="zh-CN" altLang="en-US" strike="noStrike" noProof="1" dirty="0"/>
              <a:t>单击此处编辑母版标题样式</a:t>
            </a:r>
            <a:endParaRPr lang="zh-CN" altLang="en-US" strike="noStrike" noProof="1" dirty="0"/>
          </a:p>
        </p:txBody>
      </p:sp>
      <p:sp>
        <p:nvSpPr>
          <p:cNvPr id="227331" name="副标题 227330"/>
          <p:cNvSpPr>
            <a:spLocks noGrp="1" noRot="1"/>
          </p:cNvSpPr>
          <p:nvPr>
            <p:ph type="subTitle" idx="1"/>
          </p:nvPr>
        </p:nvSpPr>
        <p:spPr>
          <a:xfrm>
            <a:off x="3962400" y="3657600"/>
            <a:ext cx="4572000" cy="1676400"/>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fontAlgn="base"/>
            <a:r>
              <a:rPr lang="zh-CN" altLang="en-US" strike="noStrike" noProof="1" dirty="0"/>
              <a:t>单击此处编辑母版副标题样式</a:t>
            </a:r>
            <a:endParaRPr lang="zh-CN" altLang="en-US" strike="noStrike" noProof="1" dirty="0"/>
          </a:p>
        </p:txBody>
      </p:sp>
      <p:sp>
        <p:nvSpPr>
          <p:cNvPr id="227332" name="日期占位符 227331"/>
          <p:cNvSpPr>
            <a:spLocks noGrp="1"/>
          </p:cNvSpPr>
          <p:nvPr>
            <p:ph type="dt" sz="half" idx="2"/>
          </p:nvPr>
        </p:nvSpPr>
        <p:spPr>
          <a:xfrm>
            <a:off x="301625" y="6076950"/>
            <a:ext cx="2289175" cy="476250"/>
          </a:xfrm>
          <a:prstGeom prst="rect">
            <a:avLst/>
          </a:prstGeom>
          <a:noFill/>
          <a:ln w="9525">
            <a:noFill/>
          </a:ln>
        </p:spPr>
        <p:txBody>
          <a:bodyPr anchor="t"/>
          <a:p>
            <a:pPr fontAlgn="base">
              <a:buClrTx/>
            </a:pPr>
            <a:endParaRPr lang="zh-CN" altLang="en-US" noProof="1" dirty="0">
              <a:latin typeface="Arial" panose="020B0604020202020204" pitchFamily="34" charset="0"/>
            </a:endParaRPr>
          </a:p>
        </p:txBody>
      </p:sp>
      <p:sp>
        <p:nvSpPr>
          <p:cNvPr id="227333" name="页脚占位符 227332"/>
          <p:cNvSpPr>
            <a:spLocks noGrp="1"/>
          </p:cNvSpPr>
          <p:nvPr>
            <p:ph type="ftr" sz="quarter" idx="3"/>
          </p:nvPr>
        </p:nvSpPr>
        <p:spPr>
          <a:xfrm>
            <a:off x="3124200" y="6076950"/>
            <a:ext cx="2895600" cy="476250"/>
          </a:xfrm>
          <a:prstGeom prst="rect">
            <a:avLst/>
          </a:prstGeom>
          <a:noFill/>
          <a:ln w="9525">
            <a:noFill/>
          </a:ln>
        </p:spPr>
        <p:txBody>
          <a:bodyPr anchor="t"/>
          <a:p>
            <a:pPr fontAlgn="base">
              <a:buClrTx/>
            </a:pPr>
            <a:endParaRPr lang="zh-CN" altLang="en-US" noProof="1" dirty="0">
              <a:latin typeface="Arial" panose="020B0604020202020204" pitchFamily="34" charset="0"/>
            </a:endParaRPr>
          </a:p>
        </p:txBody>
      </p:sp>
      <p:sp>
        <p:nvSpPr>
          <p:cNvPr id="227334" name="灯片编号占位符 227333"/>
          <p:cNvSpPr>
            <a:spLocks noGrp="1"/>
          </p:cNvSpPr>
          <p:nvPr>
            <p:ph type="sldNum" sz="quarter" idx="4"/>
          </p:nvPr>
        </p:nvSpPr>
        <p:spPr>
          <a:xfrm>
            <a:off x="6553200" y="6076950"/>
            <a:ext cx="2289175" cy="476250"/>
          </a:xfrm>
          <a:prstGeom prst="rect">
            <a:avLst/>
          </a:prstGeom>
          <a:noFill/>
          <a:ln w="9525">
            <a:noFill/>
          </a:ln>
        </p:spPr>
        <p:txBody>
          <a:bodyPr anchor="t"/>
          <a:p>
            <a:pPr fontAlgn="base">
              <a:buClrTx/>
            </a:pPr>
            <a:fld id="{9A0DB2DC-4C9A-4742-B13C-FB6460FD3503}" type="slidenum">
              <a:rPr lang="zh-CN" altLang="en-US" noProof="1" dirty="0">
                <a:latin typeface="Arial" panose="020B0604020202020204" pitchFamily="34" charset="0"/>
                <a:ea typeface="宋体" panose="02010600030101010101" pitchFamily="2" charset="-122"/>
                <a:cs typeface="+mn-ea"/>
              </a:rPr>
            </a:fld>
            <a:endParaRPr lang="zh-CN" altLang="en-US" noProof="1" dirty="0">
              <a:latin typeface="Arial" panose="020B0604020202020204" pitchFamily="34" charset="0"/>
            </a:endParaRPr>
          </a:p>
        </p:txBody>
      </p:sp>
    </p:spTree>
  </p:cSld>
  <p:clrMapOvr>
    <a:masterClrMapping/>
  </p:clrMapOvr>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buClrTx/>
            </a:pPr>
            <a:endParaRPr lang="zh-CN" altLang="en-US" strike="noStrike" noProof="1" dirty="0"/>
          </a:p>
        </p:txBody>
      </p:sp>
      <p:sp>
        <p:nvSpPr>
          <p:cNvPr id="5" name="页脚占位符 4"/>
          <p:cNvSpPr>
            <a:spLocks noGrp="1"/>
          </p:cNvSpPr>
          <p:nvPr>
            <p:ph type="ftr" sz="quarter" idx="11"/>
          </p:nvPr>
        </p:nvSpPr>
        <p:spPr/>
        <p:txBody>
          <a:bodyPr/>
          <a:p>
            <a:pPr lvl="0" fontAlgn="base">
              <a:buClrTx/>
            </a:pPr>
            <a:endParaRPr lang="zh-CN" altLang="en-US" strike="noStrike" noProof="1" dirty="0"/>
          </a:p>
        </p:txBody>
      </p:sp>
      <p:sp>
        <p:nvSpPr>
          <p:cNvPr id="6" name="灯片编号占位符 5"/>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buClrTx/>
            </a:pPr>
            <a:endParaRPr lang="zh-CN" altLang="en-US" strike="noStrike" noProof="1" dirty="0"/>
          </a:p>
        </p:txBody>
      </p:sp>
      <p:sp>
        <p:nvSpPr>
          <p:cNvPr id="5" name="页脚占位符 4"/>
          <p:cNvSpPr>
            <a:spLocks noGrp="1"/>
          </p:cNvSpPr>
          <p:nvPr>
            <p:ph type="ftr" sz="quarter" idx="11"/>
          </p:nvPr>
        </p:nvSpPr>
        <p:spPr/>
        <p:txBody>
          <a:bodyPr/>
          <a:p>
            <a:pPr lvl="0" fontAlgn="base">
              <a:buClrTx/>
            </a:pPr>
            <a:endParaRPr lang="zh-CN" altLang="en-US" strike="noStrike" noProof="1" dirty="0"/>
          </a:p>
        </p:txBody>
      </p:sp>
      <p:sp>
        <p:nvSpPr>
          <p:cNvPr id="6" name="灯片编号占位符 5"/>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04800" y="1981200"/>
            <a:ext cx="4184968" cy="38862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60583" y="1981200"/>
            <a:ext cx="4184968" cy="38862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buClrTx/>
            </a:pPr>
            <a:endParaRPr lang="zh-CN" altLang="en-US" strike="noStrike" noProof="1" dirty="0"/>
          </a:p>
        </p:txBody>
      </p:sp>
      <p:sp>
        <p:nvSpPr>
          <p:cNvPr id="6" name="页脚占位符 5"/>
          <p:cNvSpPr>
            <a:spLocks noGrp="1"/>
          </p:cNvSpPr>
          <p:nvPr>
            <p:ph type="ftr" sz="quarter" idx="11"/>
          </p:nvPr>
        </p:nvSpPr>
        <p:spPr/>
        <p:txBody>
          <a:bodyPr/>
          <a:p>
            <a:pPr lvl="0" fontAlgn="base">
              <a:buClrTx/>
            </a:pPr>
            <a:endParaRPr lang="zh-CN" altLang="en-US" strike="noStrike" noProof="1" dirty="0"/>
          </a:p>
        </p:txBody>
      </p:sp>
      <p:sp>
        <p:nvSpPr>
          <p:cNvPr id="7" name="灯片编号占位符 6"/>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buClrTx/>
            </a:pPr>
            <a:endParaRPr lang="zh-CN" altLang="en-US" strike="noStrike" noProof="1" dirty="0"/>
          </a:p>
        </p:txBody>
      </p:sp>
      <p:sp>
        <p:nvSpPr>
          <p:cNvPr id="8" name="页脚占位符 7"/>
          <p:cNvSpPr>
            <a:spLocks noGrp="1"/>
          </p:cNvSpPr>
          <p:nvPr>
            <p:ph type="ftr" sz="quarter" idx="11"/>
          </p:nvPr>
        </p:nvSpPr>
        <p:spPr/>
        <p:txBody>
          <a:bodyPr/>
          <a:p>
            <a:pPr lvl="0" fontAlgn="base">
              <a:buClrTx/>
            </a:pPr>
            <a:endParaRPr lang="zh-CN" altLang="en-US" strike="noStrike" noProof="1" dirty="0"/>
          </a:p>
        </p:txBody>
      </p:sp>
      <p:sp>
        <p:nvSpPr>
          <p:cNvPr id="9" name="灯片编号占位符 8"/>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buClrTx/>
            </a:pPr>
            <a:endParaRPr lang="zh-CN" altLang="en-US" strike="noStrike" noProof="1" dirty="0"/>
          </a:p>
        </p:txBody>
      </p:sp>
      <p:sp>
        <p:nvSpPr>
          <p:cNvPr id="4" name="页脚占位符 3"/>
          <p:cNvSpPr>
            <a:spLocks noGrp="1"/>
          </p:cNvSpPr>
          <p:nvPr>
            <p:ph type="ftr" sz="quarter" idx="11"/>
          </p:nvPr>
        </p:nvSpPr>
        <p:spPr/>
        <p:txBody>
          <a:bodyPr/>
          <a:p>
            <a:pPr lvl="0" fontAlgn="base">
              <a:buClrTx/>
            </a:pPr>
            <a:endParaRPr lang="zh-CN" altLang="en-US" strike="noStrike" noProof="1" dirty="0"/>
          </a:p>
        </p:txBody>
      </p:sp>
      <p:sp>
        <p:nvSpPr>
          <p:cNvPr id="5" name="灯片编号占位符 4"/>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a:xfrm>
            <a:off x="457200" y="6245225"/>
            <a:ext cx="2133600" cy="476250"/>
          </a:xfrm>
          <a:prstGeom prst="rect">
            <a:avLst/>
          </a:prstGeom>
          <a:noFill/>
          <a:ln w="9525">
            <a:noFill/>
          </a:ln>
        </p:spPr>
        <p:txBody>
          <a:bodyPr/>
          <a:lstStyle/>
          <a:p>
            <a:pPr fontAlgn="base">
              <a:buClrTx/>
            </a:pPr>
            <a:endParaRPr lang="zh-CN" altLang="en-US" noProof="1" dirty="0"/>
          </a:p>
        </p:txBody>
      </p:sp>
      <p:sp>
        <p:nvSpPr>
          <p:cNvPr id="5" name="页脚占位符 4"/>
          <p:cNvSpPr>
            <a:spLocks noGrp="1"/>
          </p:cNvSpPr>
          <p:nvPr>
            <p:ph type="ftr" sz="quarter" idx="11"/>
          </p:nvPr>
        </p:nvSpPr>
        <p:spPr>
          <a:xfrm>
            <a:off x="3124200" y="6245225"/>
            <a:ext cx="2895600" cy="476250"/>
          </a:xfrm>
          <a:prstGeom prst="rect">
            <a:avLst/>
          </a:prstGeom>
          <a:noFill/>
          <a:ln w="9525">
            <a:noFill/>
          </a:ln>
        </p:spPr>
        <p:txBody>
          <a:bodyPr/>
          <a:lstStyle/>
          <a:p>
            <a:pPr fontAlgn="base">
              <a:buClrTx/>
            </a:pPr>
            <a:endParaRPr lang="zh-CN" altLang="en-US" noProof="1" dirty="0"/>
          </a:p>
        </p:txBody>
      </p:sp>
      <p:sp>
        <p:nvSpPr>
          <p:cNvPr id="6" name="灯片编号占位符 5"/>
          <p:cNvSpPr>
            <a:spLocks noGrp="1"/>
          </p:cNvSpPr>
          <p:nvPr>
            <p:ph type="sldNum" sz="quarter" idx="12"/>
          </p:nvPr>
        </p:nvSpPr>
        <p:spPr>
          <a:xfrm>
            <a:off x="6553200" y="6245225"/>
            <a:ext cx="2133600" cy="476250"/>
          </a:xfrm>
          <a:prstGeom prst="rect">
            <a:avLst/>
          </a:prstGeom>
          <a:noFill/>
          <a:ln w="9525">
            <a:noFill/>
          </a:ln>
        </p:spPr>
        <p:txBody>
          <a:bodyPr/>
          <a:lstStyle/>
          <a:p>
            <a:pPr fontAlgn="base">
              <a:buClrTx/>
            </a:pPr>
            <a:fld id="{9A0DB2DC-4C9A-4742-B13C-FB6460FD3503}" type="slidenum">
              <a:rPr lang="zh-CN" altLang="en-US" noProof="1" dirty="0">
                <a:latin typeface="Arial" panose="020B0604020202020204" pitchFamily="34" charset="0"/>
                <a:ea typeface="宋体" panose="02010600030101010101" pitchFamily="2" charset="-122"/>
                <a:cs typeface="+mn-ea"/>
              </a:rPr>
            </a:fld>
            <a:endParaRPr lang="zh-CN" altLang="en-US" noProof="1"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buClrTx/>
            </a:pPr>
            <a:endParaRPr lang="zh-CN" altLang="en-US" strike="noStrike" noProof="1" dirty="0"/>
          </a:p>
        </p:txBody>
      </p:sp>
      <p:sp>
        <p:nvSpPr>
          <p:cNvPr id="3" name="页脚占位符 2"/>
          <p:cNvSpPr>
            <a:spLocks noGrp="1"/>
          </p:cNvSpPr>
          <p:nvPr>
            <p:ph type="ftr" sz="quarter" idx="11"/>
          </p:nvPr>
        </p:nvSpPr>
        <p:spPr/>
        <p:txBody>
          <a:bodyPr/>
          <a:p>
            <a:pPr lvl="0" fontAlgn="base">
              <a:buClrTx/>
            </a:pPr>
            <a:endParaRPr lang="zh-CN" altLang="en-US" strike="noStrike" noProof="1" dirty="0"/>
          </a:p>
        </p:txBody>
      </p:sp>
      <p:sp>
        <p:nvSpPr>
          <p:cNvPr id="4" name="灯片编号占位符 3"/>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buClrTx/>
            </a:pPr>
            <a:endParaRPr lang="zh-CN" altLang="en-US" strike="noStrike" noProof="1" dirty="0"/>
          </a:p>
        </p:txBody>
      </p:sp>
      <p:sp>
        <p:nvSpPr>
          <p:cNvPr id="6" name="页脚占位符 5"/>
          <p:cNvSpPr>
            <a:spLocks noGrp="1"/>
          </p:cNvSpPr>
          <p:nvPr>
            <p:ph type="ftr" sz="quarter" idx="11"/>
          </p:nvPr>
        </p:nvSpPr>
        <p:spPr/>
        <p:txBody>
          <a:bodyPr/>
          <a:p>
            <a:pPr lvl="0" fontAlgn="base">
              <a:buClrTx/>
            </a:pPr>
            <a:endParaRPr lang="zh-CN" altLang="en-US" strike="noStrike" noProof="1" dirty="0"/>
          </a:p>
        </p:txBody>
      </p:sp>
      <p:sp>
        <p:nvSpPr>
          <p:cNvPr id="7" name="灯片编号占位符 6"/>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buClrTx/>
            </a:pPr>
            <a:endParaRPr lang="zh-CN" altLang="en-US" strike="noStrike" noProof="1" dirty="0"/>
          </a:p>
        </p:txBody>
      </p:sp>
      <p:sp>
        <p:nvSpPr>
          <p:cNvPr id="6" name="页脚占位符 5"/>
          <p:cNvSpPr>
            <a:spLocks noGrp="1"/>
          </p:cNvSpPr>
          <p:nvPr>
            <p:ph type="ftr" sz="quarter" idx="11"/>
          </p:nvPr>
        </p:nvSpPr>
        <p:spPr/>
        <p:txBody>
          <a:bodyPr/>
          <a:p>
            <a:pPr lvl="0" fontAlgn="base">
              <a:buClrTx/>
            </a:pPr>
            <a:endParaRPr lang="zh-CN" altLang="en-US" strike="noStrike" noProof="1" dirty="0"/>
          </a:p>
        </p:txBody>
      </p:sp>
      <p:sp>
        <p:nvSpPr>
          <p:cNvPr id="7" name="灯片编号占位符 6"/>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buClrTx/>
            </a:pPr>
            <a:endParaRPr lang="zh-CN" altLang="en-US" strike="noStrike" noProof="1" dirty="0"/>
          </a:p>
        </p:txBody>
      </p:sp>
      <p:sp>
        <p:nvSpPr>
          <p:cNvPr id="5" name="页脚占位符 4"/>
          <p:cNvSpPr>
            <a:spLocks noGrp="1"/>
          </p:cNvSpPr>
          <p:nvPr>
            <p:ph type="ftr" sz="quarter" idx="11"/>
          </p:nvPr>
        </p:nvSpPr>
        <p:spPr/>
        <p:txBody>
          <a:bodyPr/>
          <a:p>
            <a:pPr lvl="0" fontAlgn="base">
              <a:buClrTx/>
            </a:pPr>
            <a:endParaRPr lang="zh-CN" altLang="en-US" strike="noStrike" noProof="1" dirty="0"/>
          </a:p>
        </p:txBody>
      </p:sp>
      <p:sp>
        <p:nvSpPr>
          <p:cNvPr id="6" name="灯片编号占位符 5"/>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9569" y="685800"/>
            <a:ext cx="2135981" cy="51816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1625" y="685800"/>
            <a:ext cx="6284119" cy="51816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buClrTx/>
            </a:pPr>
            <a:endParaRPr lang="zh-CN" altLang="en-US" strike="noStrike" noProof="1" dirty="0"/>
          </a:p>
        </p:txBody>
      </p:sp>
      <p:sp>
        <p:nvSpPr>
          <p:cNvPr id="5" name="页脚占位符 4"/>
          <p:cNvSpPr>
            <a:spLocks noGrp="1"/>
          </p:cNvSpPr>
          <p:nvPr>
            <p:ph type="ftr" sz="quarter" idx="11"/>
          </p:nvPr>
        </p:nvSpPr>
        <p:spPr/>
        <p:txBody>
          <a:bodyPr/>
          <a:p>
            <a:pPr lvl="0" fontAlgn="base">
              <a:buClrTx/>
            </a:pPr>
            <a:endParaRPr lang="zh-CN" altLang="en-US" strike="noStrike" noProof="1" dirty="0"/>
          </a:p>
        </p:txBody>
      </p:sp>
      <p:sp>
        <p:nvSpPr>
          <p:cNvPr id="6" name="灯片编号占位符 5"/>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blipFill rotWithShape="0">
          <a:blip r:embed="rId2"/>
          <a:stretch>
            <a:fillRect/>
          </a:stretch>
        </a:blipFill>
        <a:effectLst/>
      </p:bgPr>
    </p:bg>
    <p:spTree>
      <p:nvGrpSpPr>
        <p:cNvPr id="1" name=""/>
        <p:cNvGrpSpPr/>
        <p:nvPr/>
      </p:nvGrpSpPr>
      <p:grpSpPr/>
      <p:sp>
        <p:nvSpPr>
          <p:cNvPr id="231426" name="标题 231425"/>
          <p:cNvSpPr>
            <a:spLocks noGrp="1"/>
          </p:cNvSpPr>
          <p:nvPr>
            <p:ph type="ctrTitle"/>
          </p:nvPr>
        </p:nvSpPr>
        <p:spPr>
          <a:xfrm>
            <a:off x="900113" y="1557338"/>
            <a:ext cx="7772400" cy="1470025"/>
          </a:xfrm>
          <a:prstGeom prst="rect">
            <a:avLst/>
          </a:prstGeom>
          <a:noFill/>
          <a:ln w="9525">
            <a:noFill/>
          </a:ln>
        </p:spPr>
        <p:txBody>
          <a:bodyPr anchor="ctr"/>
          <a:lstStyle>
            <a:lvl1pPr lvl="0">
              <a:defRPr/>
            </a:lvl1pPr>
          </a:lstStyle>
          <a:p>
            <a:pPr lvl="0" fontAlgn="base"/>
            <a:r>
              <a:rPr lang="zh-CN" altLang="en-US" strike="noStrike" noProof="1"/>
              <a:t>单击此处编辑母版标题样式</a:t>
            </a:r>
            <a:endParaRPr lang="zh-CN" altLang="en-US" strike="noStrike" noProof="1"/>
          </a:p>
        </p:txBody>
      </p:sp>
      <p:sp>
        <p:nvSpPr>
          <p:cNvPr id="231427" name="副标题 231426"/>
          <p:cNvSpPr>
            <a:spLocks noGrp="1"/>
          </p:cNvSpPr>
          <p:nvPr>
            <p:ph type="subTitle" idx="1"/>
          </p:nvPr>
        </p:nvSpPr>
        <p:spPr>
          <a:xfrm>
            <a:off x="1371600" y="3886200"/>
            <a:ext cx="6400800" cy="1752600"/>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fontAlgn="base"/>
            <a:r>
              <a:rPr lang="zh-CN" altLang="en-US" strike="noStrike" noProof="1"/>
              <a:t>单击此处编辑母版副标题样式</a:t>
            </a:r>
            <a:endParaRPr lang="zh-CN" altLang="en-US" strike="noStrike" noProof="1"/>
          </a:p>
        </p:txBody>
      </p:sp>
      <p:sp>
        <p:nvSpPr>
          <p:cNvPr id="231428" name="日期占位符 231427"/>
          <p:cNvSpPr>
            <a:spLocks noGrp="1"/>
          </p:cNvSpPr>
          <p:nvPr>
            <p:ph type="dt" sz="half" idx="2"/>
          </p:nvPr>
        </p:nvSpPr>
        <p:spPr>
          <a:xfrm>
            <a:off x="457200" y="6245225"/>
            <a:ext cx="2133600" cy="476250"/>
          </a:xfrm>
          <a:prstGeom prst="rect">
            <a:avLst/>
          </a:prstGeom>
          <a:noFill/>
          <a:ln w="9525">
            <a:noFill/>
          </a:ln>
        </p:spPr>
        <p:txBody>
          <a:bodyPr anchor="t"/>
          <a:p>
            <a:pPr fontAlgn="base">
              <a:buClrTx/>
            </a:pPr>
            <a:endParaRPr lang="zh-CN" altLang="en-US" noProof="1" dirty="0">
              <a:latin typeface="Arial" panose="020B0604020202020204" pitchFamily="34" charset="0"/>
            </a:endParaRPr>
          </a:p>
        </p:txBody>
      </p:sp>
      <p:sp>
        <p:nvSpPr>
          <p:cNvPr id="231429" name="页脚占位符 231428"/>
          <p:cNvSpPr>
            <a:spLocks noGrp="1"/>
          </p:cNvSpPr>
          <p:nvPr>
            <p:ph type="ftr" sz="quarter" idx="3"/>
          </p:nvPr>
        </p:nvSpPr>
        <p:spPr>
          <a:xfrm>
            <a:off x="3124200" y="6245225"/>
            <a:ext cx="2895600" cy="476250"/>
          </a:xfrm>
          <a:prstGeom prst="rect">
            <a:avLst/>
          </a:prstGeom>
          <a:noFill/>
          <a:ln w="9525">
            <a:noFill/>
          </a:ln>
        </p:spPr>
        <p:txBody>
          <a:bodyPr anchor="t"/>
          <a:p>
            <a:pPr fontAlgn="base">
              <a:buClrTx/>
            </a:pPr>
            <a:endParaRPr lang="zh-CN" altLang="en-US" noProof="1" dirty="0">
              <a:latin typeface="Arial" panose="020B0604020202020204" pitchFamily="34" charset="0"/>
            </a:endParaRPr>
          </a:p>
        </p:txBody>
      </p:sp>
      <p:sp>
        <p:nvSpPr>
          <p:cNvPr id="231430" name="灯片编号占位符 231429"/>
          <p:cNvSpPr>
            <a:spLocks noGrp="1"/>
          </p:cNvSpPr>
          <p:nvPr>
            <p:ph type="sldNum" sz="quarter" idx="4"/>
          </p:nvPr>
        </p:nvSpPr>
        <p:spPr>
          <a:xfrm>
            <a:off x="6553200" y="6245225"/>
            <a:ext cx="2133600" cy="476250"/>
          </a:xfrm>
          <a:prstGeom prst="rect">
            <a:avLst/>
          </a:prstGeom>
          <a:noFill/>
          <a:ln w="9525">
            <a:noFill/>
          </a:ln>
        </p:spPr>
        <p:txBody>
          <a:bodyPr anchor="t"/>
          <a:p>
            <a:pPr fontAlgn="base">
              <a:buClrTx/>
            </a:pPr>
            <a:fld id="{9A0DB2DC-4C9A-4742-B13C-FB6460FD3503}" type="slidenum">
              <a:rPr lang="zh-CN" altLang="en-US" noProof="1" dirty="0">
                <a:latin typeface="Arial" panose="020B0604020202020204" pitchFamily="34" charset="0"/>
                <a:ea typeface="宋体" panose="02010600030101010101" pitchFamily="2" charset="-122"/>
                <a:cs typeface="+mn-ea"/>
              </a:rPr>
            </a:fld>
            <a:endParaRPr lang="zh-CN" altLang="en-US" noProof="1" dirty="0">
              <a:latin typeface="Arial" panose="020B0604020202020204" pitchFamily="34" charset="0"/>
            </a:endParaRPr>
          </a:p>
        </p:txBody>
      </p:sp>
    </p:spTree>
  </p:cSld>
  <p:clrMapOvr>
    <a:masterClrMapping/>
  </p:clrMapOvr>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buClrTx/>
            </a:pPr>
            <a:endParaRPr lang="zh-CN" altLang="en-US" strike="noStrike" noProof="1" dirty="0"/>
          </a:p>
        </p:txBody>
      </p:sp>
      <p:sp>
        <p:nvSpPr>
          <p:cNvPr id="5" name="页脚占位符 4"/>
          <p:cNvSpPr>
            <a:spLocks noGrp="1"/>
          </p:cNvSpPr>
          <p:nvPr>
            <p:ph type="ftr" sz="quarter" idx="11"/>
          </p:nvPr>
        </p:nvSpPr>
        <p:spPr/>
        <p:txBody>
          <a:bodyPr/>
          <a:p>
            <a:pPr lvl="0" fontAlgn="base">
              <a:buClrTx/>
            </a:pPr>
            <a:endParaRPr lang="zh-CN" altLang="en-US" strike="noStrike" noProof="1" dirty="0"/>
          </a:p>
        </p:txBody>
      </p:sp>
      <p:sp>
        <p:nvSpPr>
          <p:cNvPr id="6" name="灯片编号占位符 5"/>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buClrTx/>
            </a:pPr>
            <a:endParaRPr lang="zh-CN" altLang="en-US" strike="noStrike" noProof="1" dirty="0"/>
          </a:p>
        </p:txBody>
      </p:sp>
      <p:sp>
        <p:nvSpPr>
          <p:cNvPr id="5" name="页脚占位符 4"/>
          <p:cNvSpPr>
            <a:spLocks noGrp="1"/>
          </p:cNvSpPr>
          <p:nvPr>
            <p:ph type="ftr" sz="quarter" idx="11"/>
          </p:nvPr>
        </p:nvSpPr>
        <p:spPr/>
        <p:txBody>
          <a:bodyPr/>
          <a:p>
            <a:pPr lvl="0" fontAlgn="base">
              <a:buClrTx/>
            </a:pPr>
            <a:endParaRPr lang="zh-CN" altLang="en-US" strike="noStrike" noProof="1" dirty="0"/>
          </a:p>
        </p:txBody>
      </p:sp>
      <p:sp>
        <p:nvSpPr>
          <p:cNvPr id="6" name="灯片编号占位符 5"/>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buClrTx/>
            </a:pPr>
            <a:endParaRPr lang="zh-CN" altLang="en-US" strike="noStrike" noProof="1" dirty="0"/>
          </a:p>
        </p:txBody>
      </p:sp>
      <p:sp>
        <p:nvSpPr>
          <p:cNvPr id="6" name="页脚占位符 5"/>
          <p:cNvSpPr>
            <a:spLocks noGrp="1"/>
          </p:cNvSpPr>
          <p:nvPr>
            <p:ph type="ftr" sz="quarter" idx="11"/>
          </p:nvPr>
        </p:nvSpPr>
        <p:spPr/>
        <p:txBody>
          <a:bodyPr/>
          <a:p>
            <a:pPr lvl="0" fontAlgn="base">
              <a:buClrTx/>
            </a:pPr>
            <a:endParaRPr lang="zh-CN" altLang="en-US" strike="noStrike" noProof="1" dirty="0"/>
          </a:p>
        </p:txBody>
      </p:sp>
      <p:sp>
        <p:nvSpPr>
          <p:cNvPr id="7" name="灯片编号占位符 6"/>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buClrTx/>
            </a:pPr>
            <a:endParaRPr lang="zh-CN" altLang="en-US" strike="noStrike" noProof="1" dirty="0"/>
          </a:p>
        </p:txBody>
      </p:sp>
      <p:sp>
        <p:nvSpPr>
          <p:cNvPr id="8" name="页脚占位符 7"/>
          <p:cNvSpPr>
            <a:spLocks noGrp="1"/>
          </p:cNvSpPr>
          <p:nvPr>
            <p:ph type="ftr" sz="quarter" idx="11"/>
          </p:nvPr>
        </p:nvSpPr>
        <p:spPr/>
        <p:txBody>
          <a:bodyPr/>
          <a:p>
            <a:pPr lvl="0" fontAlgn="base">
              <a:buClrTx/>
            </a:pPr>
            <a:endParaRPr lang="zh-CN" altLang="en-US" strike="noStrike" noProof="1" dirty="0"/>
          </a:p>
        </p:txBody>
      </p:sp>
      <p:sp>
        <p:nvSpPr>
          <p:cNvPr id="9" name="灯片编号占位符 8"/>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457200" y="6245225"/>
            <a:ext cx="2133600" cy="476250"/>
          </a:xfrm>
          <a:prstGeom prst="rect">
            <a:avLst/>
          </a:prstGeom>
          <a:noFill/>
          <a:ln w="9525">
            <a:noFill/>
          </a:ln>
        </p:spPr>
        <p:txBody>
          <a:bodyPr/>
          <a:lstStyle/>
          <a:p>
            <a:pPr fontAlgn="base">
              <a:buClrTx/>
            </a:pPr>
            <a:endParaRPr lang="zh-CN" altLang="en-US" noProof="1" dirty="0"/>
          </a:p>
        </p:txBody>
      </p:sp>
      <p:sp>
        <p:nvSpPr>
          <p:cNvPr id="6" name="页脚占位符 5"/>
          <p:cNvSpPr>
            <a:spLocks noGrp="1"/>
          </p:cNvSpPr>
          <p:nvPr>
            <p:ph type="ftr" sz="quarter" idx="11"/>
          </p:nvPr>
        </p:nvSpPr>
        <p:spPr>
          <a:xfrm>
            <a:off x="3124200" y="6245225"/>
            <a:ext cx="2895600" cy="476250"/>
          </a:xfrm>
          <a:prstGeom prst="rect">
            <a:avLst/>
          </a:prstGeom>
          <a:noFill/>
          <a:ln w="9525">
            <a:noFill/>
          </a:ln>
        </p:spPr>
        <p:txBody>
          <a:bodyPr/>
          <a:lstStyle/>
          <a:p>
            <a:pPr fontAlgn="base">
              <a:buClrTx/>
            </a:pPr>
            <a:endParaRPr lang="zh-CN" altLang="en-US" noProof="1" dirty="0"/>
          </a:p>
        </p:txBody>
      </p:sp>
      <p:sp>
        <p:nvSpPr>
          <p:cNvPr id="7" name="灯片编号占位符 6"/>
          <p:cNvSpPr>
            <a:spLocks noGrp="1"/>
          </p:cNvSpPr>
          <p:nvPr>
            <p:ph type="sldNum" sz="quarter" idx="12"/>
          </p:nvPr>
        </p:nvSpPr>
        <p:spPr>
          <a:xfrm>
            <a:off x="6553200" y="6245225"/>
            <a:ext cx="2133600" cy="476250"/>
          </a:xfrm>
          <a:prstGeom prst="rect">
            <a:avLst/>
          </a:prstGeom>
          <a:noFill/>
          <a:ln w="9525">
            <a:noFill/>
          </a:ln>
        </p:spPr>
        <p:txBody>
          <a:bodyPr/>
          <a:lstStyle/>
          <a:p>
            <a:pPr fontAlgn="base">
              <a:buClrTx/>
            </a:pPr>
            <a:fld id="{9A0DB2DC-4C9A-4742-B13C-FB6460FD3503}" type="slidenum">
              <a:rPr lang="zh-CN" altLang="en-US" noProof="1" dirty="0">
                <a:latin typeface="Arial" panose="020B0604020202020204" pitchFamily="34" charset="0"/>
                <a:ea typeface="宋体" panose="02010600030101010101" pitchFamily="2" charset="-122"/>
                <a:cs typeface="+mn-ea"/>
              </a:rPr>
            </a:fld>
            <a:endParaRPr lang="zh-CN" altLang="en-US" noProof="1"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buClrTx/>
            </a:pPr>
            <a:endParaRPr lang="zh-CN" altLang="en-US" strike="noStrike" noProof="1" dirty="0"/>
          </a:p>
        </p:txBody>
      </p:sp>
      <p:sp>
        <p:nvSpPr>
          <p:cNvPr id="4" name="页脚占位符 3"/>
          <p:cNvSpPr>
            <a:spLocks noGrp="1"/>
          </p:cNvSpPr>
          <p:nvPr>
            <p:ph type="ftr" sz="quarter" idx="11"/>
          </p:nvPr>
        </p:nvSpPr>
        <p:spPr/>
        <p:txBody>
          <a:bodyPr/>
          <a:p>
            <a:pPr lvl="0" fontAlgn="base">
              <a:buClrTx/>
            </a:pPr>
            <a:endParaRPr lang="zh-CN" altLang="en-US" strike="noStrike" noProof="1" dirty="0"/>
          </a:p>
        </p:txBody>
      </p:sp>
      <p:sp>
        <p:nvSpPr>
          <p:cNvPr id="5" name="灯片编号占位符 4"/>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buClrTx/>
            </a:pPr>
            <a:endParaRPr lang="zh-CN" altLang="en-US" strike="noStrike" noProof="1" dirty="0"/>
          </a:p>
        </p:txBody>
      </p:sp>
      <p:sp>
        <p:nvSpPr>
          <p:cNvPr id="3" name="页脚占位符 2"/>
          <p:cNvSpPr>
            <a:spLocks noGrp="1"/>
          </p:cNvSpPr>
          <p:nvPr>
            <p:ph type="ftr" sz="quarter" idx="11"/>
          </p:nvPr>
        </p:nvSpPr>
        <p:spPr/>
        <p:txBody>
          <a:bodyPr/>
          <a:p>
            <a:pPr lvl="0" fontAlgn="base">
              <a:buClrTx/>
            </a:pPr>
            <a:endParaRPr lang="zh-CN" altLang="en-US" strike="noStrike" noProof="1" dirty="0"/>
          </a:p>
        </p:txBody>
      </p:sp>
      <p:sp>
        <p:nvSpPr>
          <p:cNvPr id="4" name="灯片编号占位符 3"/>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buClrTx/>
            </a:pPr>
            <a:endParaRPr lang="zh-CN" altLang="en-US" strike="noStrike" noProof="1" dirty="0"/>
          </a:p>
        </p:txBody>
      </p:sp>
      <p:sp>
        <p:nvSpPr>
          <p:cNvPr id="6" name="页脚占位符 5"/>
          <p:cNvSpPr>
            <a:spLocks noGrp="1"/>
          </p:cNvSpPr>
          <p:nvPr>
            <p:ph type="ftr" sz="quarter" idx="11"/>
          </p:nvPr>
        </p:nvSpPr>
        <p:spPr/>
        <p:txBody>
          <a:bodyPr/>
          <a:p>
            <a:pPr lvl="0" fontAlgn="base">
              <a:buClrTx/>
            </a:pPr>
            <a:endParaRPr lang="zh-CN" altLang="en-US" strike="noStrike" noProof="1" dirty="0"/>
          </a:p>
        </p:txBody>
      </p:sp>
      <p:sp>
        <p:nvSpPr>
          <p:cNvPr id="7" name="灯片编号占位符 6"/>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buClrTx/>
            </a:pPr>
            <a:endParaRPr lang="zh-CN" altLang="en-US" strike="noStrike" noProof="1" dirty="0"/>
          </a:p>
        </p:txBody>
      </p:sp>
      <p:sp>
        <p:nvSpPr>
          <p:cNvPr id="6" name="页脚占位符 5"/>
          <p:cNvSpPr>
            <a:spLocks noGrp="1"/>
          </p:cNvSpPr>
          <p:nvPr>
            <p:ph type="ftr" sz="quarter" idx="11"/>
          </p:nvPr>
        </p:nvSpPr>
        <p:spPr/>
        <p:txBody>
          <a:bodyPr/>
          <a:p>
            <a:pPr lvl="0" fontAlgn="base">
              <a:buClrTx/>
            </a:pPr>
            <a:endParaRPr lang="zh-CN" altLang="en-US" strike="noStrike" noProof="1" dirty="0"/>
          </a:p>
        </p:txBody>
      </p:sp>
      <p:sp>
        <p:nvSpPr>
          <p:cNvPr id="7" name="灯片编号占位符 6"/>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buClrTx/>
            </a:pPr>
            <a:endParaRPr lang="zh-CN" altLang="en-US" strike="noStrike" noProof="1" dirty="0"/>
          </a:p>
        </p:txBody>
      </p:sp>
      <p:sp>
        <p:nvSpPr>
          <p:cNvPr id="5" name="页脚占位符 4"/>
          <p:cNvSpPr>
            <a:spLocks noGrp="1"/>
          </p:cNvSpPr>
          <p:nvPr>
            <p:ph type="ftr" sz="quarter" idx="11"/>
          </p:nvPr>
        </p:nvSpPr>
        <p:spPr/>
        <p:txBody>
          <a:bodyPr/>
          <a:p>
            <a:pPr lvl="0" fontAlgn="base">
              <a:buClrTx/>
            </a:pPr>
            <a:endParaRPr lang="zh-CN" altLang="en-US" strike="noStrike" noProof="1" dirty="0"/>
          </a:p>
        </p:txBody>
      </p:sp>
      <p:sp>
        <p:nvSpPr>
          <p:cNvPr id="6" name="灯片编号占位符 5"/>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buClrTx/>
            </a:pPr>
            <a:endParaRPr lang="zh-CN" altLang="en-US" strike="noStrike" noProof="1" dirty="0"/>
          </a:p>
        </p:txBody>
      </p:sp>
      <p:sp>
        <p:nvSpPr>
          <p:cNvPr id="5" name="页脚占位符 4"/>
          <p:cNvSpPr>
            <a:spLocks noGrp="1"/>
          </p:cNvSpPr>
          <p:nvPr>
            <p:ph type="ftr" sz="quarter" idx="11"/>
          </p:nvPr>
        </p:nvSpPr>
        <p:spPr/>
        <p:txBody>
          <a:bodyPr/>
          <a:p>
            <a:pPr lvl="0" fontAlgn="base">
              <a:buClrTx/>
            </a:pPr>
            <a:endParaRPr lang="zh-CN" altLang="en-US" strike="noStrike" noProof="1" dirty="0"/>
          </a:p>
        </p:txBody>
      </p:sp>
      <p:sp>
        <p:nvSpPr>
          <p:cNvPr id="6" name="灯片编号占位符 5"/>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buClrTx/>
            </a:pPr>
            <a:endParaRPr lang="zh-CN" altLang="en-US" strike="noStrike" noProof="1" dirty="0"/>
          </a:p>
        </p:txBody>
      </p:sp>
      <p:sp>
        <p:nvSpPr>
          <p:cNvPr id="5" name="页脚占位符 4"/>
          <p:cNvSpPr>
            <a:spLocks noGrp="1"/>
          </p:cNvSpPr>
          <p:nvPr>
            <p:ph type="ftr" sz="quarter" idx="11"/>
          </p:nvPr>
        </p:nvSpPr>
        <p:spPr/>
        <p:txBody>
          <a:bodyPr/>
          <a:p>
            <a:pPr lvl="0" fontAlgn="base">
              <a:buClrTx/>
            </a:pPr>
            <a:endParaRPr lang="zh-CN" altLang="en-US" strike="noStrike" noProof="1" dirty="0"/>
          </a:p>
        </p:txBody>
      </p:sp>
      <p:sp>
        <p:nvSpPr>
          <p:cNvPr id="6" name="灯片编号占位符 5"/>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buClrTx/>
            </a:pPr>
            <a:endParaRPr lang="zh-CN" altLang="en-US" strike="noStrike" noProof="1" dirty="0"/>
          </a:p>
        </p:txBody>
      </p:sp>
      <p:sp>
        <p:nvSpPr>
          <p:cNvPr id="5" name="页脚占位符 4"/>
          <p:cNvSpPr>
            <a:spLocks noGrp="1"/>
          </p:cNvSpPr>
          <p:nvPr>
            <p:ph type="ftr" sz="quarter" idx="11"/>
          </p:nvPr>
        </p:nvSpPr>
        <p:spPr/>
        <p:txBody>
          <a:bodyPr/>
          <a:p>
            <a:pPr lvl="0" fontAlgn="base">
              <a:buClrTx/>
            </a:pPr>
            <a:endParaRPr lang="zh-CN" altLang="en-US" strike="noStrike" noProof="1" dirty="0"/>
          </a:p>
        </p:txBody>
      </p:sp>
      <p:sp>
        <p:nvSpPr>
          <p:cNvPr id="6" name="灯片编号占位符 5"/>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buClrTx/>
            </a:pPr>
            <a:endParaRPr lang="zh-CN" altLang="en-US" strike="noStrike" noProof="1" dirty="0"/>
          </a:p>
        </p:txBody>
      </p:sp>
      <p:sp>
        <p:nvSpPr>
          <p:cNvPr id="5" name="页脚占位符 4"/>
          <p:cNvSpPr>
            <a:spLocks noGrp="1"/>
          </p:cNvSpPr>
          <p:nvPr>
            <p:ph type="ftr" sz="quarter" idx="11"/>
          </p:nvPr>
        </p:nvSpPr>
        <p:spPr/>
        <p:txBody>
          <a:bodyPr/>
          <a:p>
            <a:pPr lvl="0" fontAlgn="base">
              <a:buClrTx/>
            </a:pPr>
            <a:endParaRPr lang="zh-CN" altLang="en-US" strike="noStrike" noProof="1" dirty="0"/>
          </a:p>
        </p:txBody>
      </p:sp>
      <p:sp>
        <p:nvSpPr>
          <p:cNvPr id="6" name="灯片编号占位符 5"/>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buClrTx/>
            </a:pPr>
            <a:endParaRPr lang="zh-CN" altLang="en-US" strike="noStrike" noProof="1" dirty="0"/>
          </a:p>
        </p:txBody>
      </p:sp>
      <p:sp>
        <p:nvSpPr>
          <p:cNvPr id="6" name="页脚占位符 5"/>
          <p:cNvSpPr>
            <a:spLocks noGrp="1"/>
          </p:cNvSpPr>
          <p:nvPr>
            <p:ph type="ftr" sz="quarter" idx="11"/>
          </p:nvPr>
        </p:nvSpPr>
        <p:spPr/>
        <p:txBody>
          <a:bodyPr/>
          <a:p>
            <a:pPr lvl="0" fontAlgn="base">
              <a:buClrTx/>
            </a:pPr>
            <a:endParaRPr lang="zh-CN" altLang="en-US" strike="noStrike" noProof="1" dirty="0"/>
          </a:p>
        </p:txBody>
      </p:sp>
      <p:sp>
        <p:nvSpPr>
          <p:cNvPr id="7" name="灯片编号占位符 6"/>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a:xfrm>
            <a:off x="457200" y="6245225"/>
            <a:ext cx="2133600" cy="476250"/>
          </a:xfrm>
          <a:prstGeom prst="rect">
            <a:avLst/>
          </a:prstGeom>
          <a:noFill/>
          <a:ln w="9525">
            <a:noFill/>
          </a:ln>
        </p:spPr>
        <p:txBody>
          <a:bodyPr/>
          <a:lstStyle/>
          <a:p>
            <a:pPr fontAlgn="base">
              <a:buClrTx/>
            </a:pPr>
            <a:endParaRPr lang="zh-CN" altLang="en-US" noProof="1" dirty="0"/>
          </a:p>
        </p:txBody>
      </p:sp>
      <p:sp>
        <p:nvSpPr>
          <p:cNvPr id="8" name="页脚占位符 7"/>
          <p:cNvSpPr>
            <a:spLocks noGrp="1"/>
          </p:cNvSpPr>
          <p:nvPr>
            <p:ph type="ftr" sz="quarter" idx="11"/>
          </p:nvPr>
        </p:nvSpPr>
        <p:spPr>
          <a:xfrm>
            <a:off x="3124200" y="6245225"/>
            <a:ext cx="2895600" cy="476250"/>
          </a:xfrm>
          <a:prstGeom prst="rect">
            <a:avLst/>
          </a:prstGeom>
          <a:noFill/>
          <a:ln w="9525">
            <a:noFill/>
          </a:ln>
        </p:spPr>
        <p:txBody>
          <a:bodyPr/>
          <a:lstStyle/>
          <a:p>
            <a:pPr fontAlgn="base">
              <a:buClrTx/>
            </a:pPr>
            <a:endParaRPr lang="zh-CN" altLang="en-US" noProof="1" dirty="0"/>
          </a:p>
        </p:txBody>
      </p:sp>
      <p:sp>
        <p:nvSpPr>
          <p:cNvPr id="9" name="灯片编号占位符 8"/>
          <p:cNvSpPr>
            <a:spLocks noGrp="1"/>
          </p:cNvSpPr>
          <p:nvPr>
            <p:ph type="sldNum" sz="quarter" idx="12"/>
          </p:nvPr>
        </p:nvSpPr>
        <p:spPr>
          <a:xfrm>
            <a:off x="6553200" y="6245225"/>
            <a:ext cx="2133600" cy="476250"/>
          </a:xfrm>
          <a:prstGeom prst="rect">
            <a:avLst/>
          </a:prstGeom>
          <a:noFill/>
          <a:ln w="9525">
            <a:noFill/>
          </a:ln>
        </p:spPr>
        <p:txBody>
          <a:bodyPr/>
          <a:lstStyle/>
          <a:p>
            <a:pPr fontAlgn="base">
              <a:buClrTx/>
            </a:pPr>
            <a:fld id="{9A0DB2DC-4C9A-4742-B13C-FB6460FD3503}" type="slidenum">
              <a:rPr lang="zh-CN" altLang="en-US" noProof="1" dirty="0">
                <a:latin typeface="Arial" panose="020B0604020202020204" pitchFamily="34" charset="0"/>
                <a:ea typeface="宋体" panose="02010600030101010101" pitchFamily="2" charset="-122"/>
                <a:cs typeface="+mn-ea"/>
              </a:rPr>
            </a:fld>
            <a:endParaRPr lang="zh-CN" altLang="en-US" noProof="1"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buClrTx/>
            </a:pPr>
            <a:endParaRPr lang="zh-CN" altLang="en-US" strike="noStrike" noProof="1" dirty="0"/>
          </a:p>
        </p:txBody>
      </p:sp>
      <p:sp>
        <p:nvSpPr>
          <p:cNvPr id="8" name="页脚占位符 7"/>
          <p:cNvSpPr>
            <a:spLocks noGrp="1"/>
          </p:cNvSpPr>
          <p:nvPr>
            <p:ph type="ftr" sz="quarter" idx="11"/>
          </p:nvPr>
        </p:nvSpPr>
        <p:spPr/>
        <p:txBody>
          <a:bodyPr/>
          <a:p>
            <a:pPr lvl="0" fontAlgn="base">
              <a:buClrTx/>
            </a:pPr>
            <a:endParaRPr lang="zh-CN" altLang="en-US" strike="noStrike" noProof="1" dirty="0"/>
          </a:p>
        </p:txBody>
      </p:sp>
      <p:sp>
        <p:nvSpPr>
          <p:cNvPr id="9" name="灯片编号占位符 8"/>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buClrTx/>
            </a:pPr>
            <a:endParaRPr lang="zh-CN" altLang="en-US" strike="noStrike" noProof="1" dirty="0"/>
          </a:p>
        </p:txBody>
      </p:sp>
      <p:sp>
        <p:nvSpPr>
          <p:cNvPr id="4" name="页脚占位符 3"/>
          <p:cNvSpPr>
            <a:spLocks noGrp="1"/>
          </p:cNvSpPr>
          <p:nvPr>
            <p:ph type="ftr" sz="quarter" idx="11"/>
          </p:nvPr>
        </p:nvSpPr>
        <p:spPr/>
        <p:txBody>
          <a:bodyPr/>
          <a:p>
            <a:pPr lvl="0" fontAlgn="base">
              <a:buClrTx/>
            </a:pPr>
            <a:endParaRPr lang="zh-CN" altLang="en-US" strike="noStrike" noProof="1" dirty="0"/>
          </a:p>
        </p:txBody>
      </p:sp>
      <p:sp>
        <p:nvSpPr>
          <p:cNvPr id="5" name="灯片编号占位符 4"/>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buClrTx/>
            </a:pPr>
            <a:endParaRPr lang="zh-CN" altLang="en-US" strike="noStrike" noProof="1" dirty="0"/>
          </a:p>
        </p:txBody>
      </p:sp>
      <p:sp>
        <p:nvSpPr>
          <p:cNvPr id="3" name="页脚占位符 2"/>
          <p:cNvSpPr>
            <a:spLocks noGrp="1"/>
          </p:cNvSpPr>
          <p:nvPr>
            <p:ph type="ftr" sz="quarter" idx="11"/>
          </p:nvPr>
        </p:nvSpPr>
        <p:spPr/>
        <p:txBody>
          <a:bodyPr/>
          <a:p>
            <a:pPr lvl="0" fontAlgn="base">
              <a:buClrTx/>
            </a:pPr>
            <a:endParaRPr lang="zh-CN" altLang="en-US" strike="noStrike" noProof="1" dirty="0"/>
          </a:p>
        </p:txBody>
      </p:sp>
      <p:sp>
        <p:nvSpPr>
          <p:cNvPr id="4" name="灯片编号占位符 3"/>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buClrTx/>
            </a:pPr>
            <a:endParaRPr lang="zh-CN" altLang="en-US" strike="noStrike" noProof="1" dirty="0"/>
          </a:p>
        </p:txBody>
      </p:sp>
      <p:sp>
        <p:nvSpPr>
          <p:cNvPr id="6" name="页脚占位符 5"/>
          <p:cNvSpPr>
            <a:spLocks noGrp="1"/>
          </p:cNvSpPr>
          <p:nvPr>
            <p:ph type="ftr" sz="quarter" idx="11"/>
          </p:nvPr>
        </p:nvSpPr>
        <p:spPr/>
        <p:txBody>
          <a:bodyPr/>
          <a:p>
            <a:pPr lvl="0" fontAlgn="base">
              <a:buClrTx/>
            </a:pPr>
            <a:endParaRPr lang="zh-CN" altLang="en-US" strike="noStrike" noProof="1" dirty="0"/>
          </a:p>
        </p:txBody>
      </p:sp>
      <p:sp>
        <p:nvSpPr>
          <p:cNvPr id="7" name="灯片编号占位符 6"/>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buClrTx/>
            </a:pPr>
            <a:endParaRPr lang="zh-CN" altLang="en-US" strike="noStrike" noProof="1" dirty="0"/>
          </a:p>
        </p:txBody>
      </p:sp>
      <p:sp>
        <p:nvSpPr>
          <p:cNvPr id="6" name="页脚占位符 5"/>
          <p:cNvSpPr>
            <a:spLocks noGrp="1"/>
          </p:cNvSpPr>
          <p:nvPr>
            <p:ph type="ftr" sz="quarter" idx="11"/>
          </p:nvPr>
        </p:nvSpPr>
        <p:spPr/>
        <p:txBody>
          <a:bodyPr/>
          <a:p>
            <a:pPr lvl="0" fontAlgn="base">
              <a:buClrTx/>
            </a:pPr>
            <a:endParaRPr lang="zh-CN" altLang="en-US" strike="noStrike" noProof="1" dirty="0"/>
          </a:p>
        </p:txBody>
      </p:sp>
      <p:sp>
        <p:nvSpPr>
          <p:cNvPr id="7" name="灯片编号占位符 6"/>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buClrTx/>
            </a:pPr>
            <a:endParaRPr lang="zh-CN" altLang="en-US" strike="noStrike" noProof="1" dirty="0"/>
          </a:p>
        </p:txBody>
      </p:sp>
      <p:sp>
        <p:nvSpPr>
          <p:cNvPr id="5" name="页脚占位符 4"/>
          <p:cNvSpPr>
            <a:spLocks noGrp="1"/>
          </p:cNvSpPr>
          <p:nvPr>
            <p:ph type="ftr" sz="quarter" idx="11"/>
          </p:nvPr>
        </p:nvSpPr>
        <p:spPr/>
        <p:txBody>
          <a:bodyPr/>
          <a:p>
            <a:pPr lvl="0" fontAlgn="base">
              <a:buClrTx/>
            </a:pPr>
            <a:endParaRPr lang="zh-CN" altLang="en-US" strike="noStrike" noProof="1" dirty="0"/>
          </a:p>
        </p:txBody>
      </p:sp>
      <p:sp>
        <p:nvSpPr>
          <p:cNvPr id="6" name="灯片编号占位符 5"/>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buClrTx/>
            </a:pPr>
            <a:endParaRPr lang="zh-CN" altLang="en-US" strike="noStrike" noProof="1" dirty="0"/>
          </a:p>
        </p:txBody>
      </p:sp>
      <p:sp>
        <p:nvSpPr>
          <p:cNvPr id="5" name="页脚占位符 4"/>
          <p:cNvSpPr>
            <a:spLocks noGrp="1"/>
          </p:cNvSpPr>
          <p:nvPr>
            <p:ph type="ftr" sz="quarter" idx="11"/>
          </p:nvPr>
        </p:nvSpPr>
        <p:spPr/>
        <p:txBody>
          <a:bodyPr/>
          <a:p>
            <a:pPr lvl="0" fontAlgn="base">
              <a:buClrTx/>
            </a:pPr>
            <a:endParaRPr lang="zh-CN" altLang="en-US" strike="noStrike" noProof="1" dirty="0"/>
          </a:p>
        </p:txBody>
      </p:sp>
      <p:sp>
        <p:nvSpPr>
          <p:cNvPr id="6" name="灯片编号占位符 5"/>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457200" y="6245225"/>
            <a:ext cx="2133600" cy="476250"/>
          </a:xfrm>
          <a:prstGeom prst="rect">
            <a:avLst/>
          </a:prstGeom>
          <a:noFill/>
          <a:ln w="9525">
            <a:noFill/>
          </a:ln>
        </p:spPr>
        <p:txBody>
          <a:bodyPr/>
          <a:lstStyle/>
          <a:p>
            <a:pPr fontAlgn="base">
              <a:buClrTx/>
            </a:pPr>
            <a:endParaRPr lang="zh-CN" altLang="en-US" noProof="1" dirty="0"/>
          </a:p>
        </p:txBody>
      </p:sp>
      <p:sp>
        <p:nvSpPr>
          <p:cNvPr id="4" name="页脚占位符 3"/>
          <p:cNvSpPr>
            <a:spLocks noGrp="1"/>
          </p:cNvSpPr>
          <p:nvPr>
            <p:ph type="ftr" sz="quarter" idx="11"/>
          </p:nvPr>
        </p:nvSpPr>
        <p:spPr>
          <a:xfrm>
            <a:off x="3124200" y="6245225"/>
            <a:ext cx="2895600" cy="476250"/>
          </a:xfrm>
          <a:prstGeom prst="rect">
            <a:avLst/>
          </a:prstGeom>
          <a:noFill/>
          <a:ln w="9525">
            <a:noFill/>
          </a:ln>
        </p:spPr>
        <p:txBody>
          <a:bodyPr/>
          <a:lstStyle/>
          <a:p>
            <a:pPr fontAlgn="base">
              <a:buClrTx/>
            </a:pPr>
            <a:endParaRPr lang="zh-CN" altLang="en-US" noProof="1" dirty="0"/>
          </a:p>
        </p:txBody>
      </p:sp>
      <p:sp>
        <p:nvSpPr>
          <p:cNvPr id="5" name="灯片编号占位符 4"/>
          <p:cNvSpPr>
            <a:spLocks noGrp="1"/>
          </p:cNvSpPr>
          <p:nvPr>
            <p:ph type="sldNum" sz="quarter" idx="12"/>
          </p:nvPr>
        </p:nvSpPr>
        <p:spPr>
          <a:xfrm>
            <a:off x="6553200" y="6245225"/>
            <a:ext cx="2133600" cy="476250"/>
          </a:xfrm>
          <a:prstGeom prst="rect">
            <a:avLst/>
          </a:prstGeom>
          <a:noFill/>
          <a:ln w="9525">
            <a:noFill/>
          </a:ln>
        </p:spPr>
        <p:txBody>
          <a:bodyPr/>
          <a:lstStyle/>
          <a:p>
            <a:pPr fontAlgn="base">
              <a:buClrTx/>
            </a:pPr>
            <a:fld id="{9A0DB2DC-4C9A-4742-B13C-FB6460FD3503}" type="slidenum">
              <a:rPr lang="zh-CN" altLang="en-US" noProof="1" dirty="0">
                <a:latin typeface="Arial" panose="020B0604020202020204" pitchFamily="34" charset="0"/>
                <a:ea typeface="宋体" panose="02010600030101010101" pitchFamily="2" charset="-122"/>
                <a:cs typeface="+mn-ea"/>
              </a:rPr>
            </a:fld>
            <a:endParaRPr lang="zh-CN" altLang="en-US" noProof="1"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buClrTx/>
            </a:pPr>
            <a:fld id="{BB962C8B-B14F-4D97-AF65-F5344CB8AC3E}" type="datetime1">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
        <p:nvSpPr>
          <p:cNvPr id="3" name="页脚占位符 2"/>
          <p:cNvSpPr>
            <a:spLocks noGrp="1"/>
          </p:cNvSpPr>
          <p:nvPr>
            <p:ph type="ftr" sz="quarter" idx="11"/>
          </p:nvPr>
        </p:nvSpPr>
        <p:spPr/>
        <p:txBody>
          <a:bodyPr/>
          <a:p>
            <a:pPr lvl="0" fontAlgn="base">
              <a:buClrTx/>
            </a:pPr>
            <a:endParaRPr lang="zh-CN" altLang="en-US" strike="noStrike" noProof="1" dirty="0"/>
          </a:p>
        </p:txBody>
      </p:sp>
      <p:sp>
        <p:nvSpPr>
          <p:cNvPr id="4" name="灯片编号占位符 3"/>
          <p:cNvSpPr>
            <a:spLocks noGrp="1"/>
          </p:cNvSpPr>
          <p:nvPr>
            <p:ph type="sldNum" sz="quarter" idx="12"/>
          </p:nvPr>
        </p:nvSpPr>
        <p:spPr/>
        <p:txBody>
          <a:bodyPr/>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a:xfrm>
            <a:off x="457200" y="6245225"/>
            <a:ext cx="2133600" cy="476250"/>
          </a:xfrm>
          <a:prstGeom prst="rect">
            <a:avLst/>
          </a:prstGeom>
          <a:noFill/>
          <a:ln w="9525">
            <a:noFill/>
          </a:ln>
        </p:spPr>
        <p:txBody>
          <a:bodyPr/>
          <a:lstStyle/>
          <a:p>
            <a:pPr fontAlgn="base">
              <a:buClrTx/>
            </a:pPr>
            <a:endParaRPr lang="zh-CN" altLang="en-US" noProof="1" dirty="0"/>
          </a:p>
        </p:txBody>
      </p:sp>
      <p:sp>
        <p:nvSpPr>
          <p:cNvPr id="6" name="页脚占位符 5"/>
          <p:cNvSpPr>
            <a:spLocks noGrp="1"/>
          </p:cNvSpPr>
          <p:nvPr>
            <p:ph type="ftr" sz="quarter" idx="11"/>
          </p:nvPr>
        </p:nvSpPr>
        <p:spPr>
          <a:xfrm>
            <a:off x="3124200" y="6245225"/>
            <a:ext cx="2895600" cy="476250"/>
          </a:xfrm>
          <a:prstGeom prst="rect">
            <a:avLst/>
          </a:prstGeom>
          <a:noFill/>
          <a:ln w="9525">
            <a:noFill/>
          </a:ln>
        </p:spPr>
        <p:txBody>
          <a:bodyPr/>
          <a:lstStyle/>
          <a:p>
            <a:pPr fontAlgn="base">
              <a:buClrTx/>
            </a:pPr>
            <a:endParaRPr lang="zh-CN" altLang="en-US" noProof="1" dirty="0"/>
          </a:p>
        </p:txBody>
      </p:sp>
      <p:sp>
        <p:nvSpPr>
          <p:cNvPr id="7" name="灯片编号占位符 6"/>
          <p:cNvSpPr>
            <a:spLocks noGrp="1"/>
          </p:cNvSpPr>
          <p:nvPr>
            <p:ph type="sldNum" sz="quarter" idx="12"/>
          </p:nvPr>
        </p:nvSpPr>
        <p:spPr>
          <a:xfrm>
            <a:off x="6553200" y="6245225"/>
            <a:ext cx="2133600" cy="476250"/>
          </a:xfrm>
          <a:prstGeom prst="rect">
            <a:avLst/>
          </a:prstGeom>
          <a:noFill/>
          <a:ln w="9525">
            <a:noFill/>
          </a:ln>
        </p:spPr>
        <p:txBody>
          <a:bodyPr/>
          <a:lstStyle/>
          <a:p>
            <a:pPr fontAlgn="base">
              <a:buClrTx/>
            </a:pPr>
            <a:fld id="{9A0DB2DC-4C9A-4742-B13C-FB6460FD3503}" type="slidenum">
              <a:rPr lang="zh-CN" altLang="en-US" noProof="1" dirty="0">
                <a:latin typeface="Arial" panose="020B0604020202020204" pitchFamily="34" charset="0"/>
                <a:ea typeface="宋体" panose="02010600030101010101" pitchFamily="2" charset="-122"/>
                <a:cs typeface="+mn-ea"/>
              </a:rPr>
            </a:fld>
            <a:endParaRPr lang="zh-CN" altLang="en-US" noProof="1"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a:xfrm>
            <a:off x="457200" y="6245225"/>
            <a:ext cx="2133600" cy="476250"/>
          </a:xfrm>
          <a:prstGeom prst="rect">
            <a:avLst/>
          </a:prstGeom>
          <a:noFill/>
          <a:ln w="9525">
            <a:noFill/>
          </a:ln>
        </p:spPr>
        <p:txBody>
          <a:bodyPr/>
          <a:lstStyle/>
          <a:p>
            <a:pPr fontAlgn="base">
              <a:buClrTx/>
            </a:pPr>
            <a:endParaRPr lang="zh-CN" altLang="en-US" noProof="1" dirty="0"/>
          </a:p>
        </p:txBody>
      </p:sp>
      <p:sp>
        <p:nvSpPr>
          <p:cNvPr id="6" name="页脚占位符 5"/>
          <p:cNvSpPr>
            <a:spLocks noGrp="1"/>
          </p:cNvSpPr>
          <p:nvPr>
            <p:ph type="ftr" sz="quarter" idx="11"/>
          </p:nvPr>
        </p:nvSpPr>
        <p:spPr>
          <a:xfrm>
            <a:off x="3124200" y="6245225"/>
            <a:ext cx="2895600" cy="476250"/>
          </a:xfrm>
          <a:prstGeom prst="rect">
            <a:avLst/>
          </a:prstGeom>
          <a:noFill/>
          <a:ln w="9525">
            <a:noFill/>
          </a:ln>
        </p:spPr>
        <p:txBody>
          <a:bodyPr/>
          <a:lstStyle/>
          <a:p>
            <a:pPr fontAlgn="base">
              <a:buClrTx/>
            </a:pPr>
            <a:endParaRPr lang="zh-CN" altLang="en-US" noProof="1" dirty="0"/>
          </a:p>
        </p:txBody>
      </p:sp>
      <p:sp>
        <p:nvSpPr>
          <p:cNvPr id="7" name="灯片编号占位符 6"/>
          <p:cNvSpPr>
            <a:spLocks noGrp="1"/>
          </p:cNvSpPr>
          <p:nvPr>
            <p:ph type="sldNum" sz="quarter" idx="12"/>
          </p:nvPr>
        </p:nvSpPr>
        <p:spPr>
          <a:xfrm>
            <a:off x="6553200" y="6245225"/>
            <a:ext cx="2133600" cy="476250"/>
          </a:xfrm>
          <a:prstGeom prst="rect">
            <a:avLst/>
          </a:prstGeom>
          <a:noFill/>
          <a:ln w="9525">
            <a:noFill/>
          </a:ln>
        </p:spPr>
        <p:txBody>
          <a:bodyPr/>
          <a:lstStyle/>
          <a:p>
            <a:pPr fontAlgn="base">
              <a:buClrTx/>
            </a:pPr>
            <a:fld id="{9A0DB2DC-4C9A-4742-B13C-FB6460FD3503}" type="slidenum">
              <a:rPr lang="zh-CN" altLang="en-US" noProof="1" dirty="0">
                <a:latin typeface="Arial" panose="020B0604020202020204" pitchFamily="34" charset="0"/>
                <a:ea typeface="宋体" panose="02010600030101010101" pitchFamily="2" charset="-122"/>
                <a:cs typeface="+mn-ea"/>
              </a:rPr>
            </a:fld>
            <a:endParaRPr lang="zh-CN" altLang="en-US" noProof="1"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2" Type="http://schemas.openxmlformats.org/officeDocument/2006/relationships/theme" Target="../theme/theme2.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openxmlformats.org/officeDocument/2006/relationships/slideLayout" Target="../slideLayouts/slideLayout31.xml"/><Relationship Id="rId7" Type="http://schemas.openxmlformats.org/officeDocument/2006/relationships/slideLayout" Target="../slideLayouts/slideLayout30.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3" Type="http://schemas.openxmlformats.org/officeDocument/2006/relationships/theme" Target="../theme/theme3.xml"/><Relationship Id="rId12" Type="http://schemas.openxmlformats.org/officeDocument/2006/relationships/image" Target="../media/image3.jpeg"/><Relationship Id="rId11" Type="http://schemas.openxmlformats.org/officeDocument/2006/relationships/slideLayout" Target="../slideLayouts/slideLayout34.xml"/><Relationship Id="rId10" Type="http://schemas.openxmlformats.org/officeDocument/2006/relationships/slideLayout" Target="../slideLayouts/slideLayout33.xml"/><Relationship Id="rId1"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3.xml"/><Relationship Id="rId8" Type="http://schemas.openxmlformats.org/officeDocument/2006/relationships/slideLayout" Target="../slideLayouts/slideLayout42.xml"/><Relationship Id="rId7" Type="http://schemas.openxmlformats.org/officeDocument/2006/relationships/slideLayout" Target="../slideLayouts/slideLayout41.xml"/><Relationship Id="rId6" Type="http://schemas.openxmlformats.org/officeDocument/2006/relationships/slideLayout" Target="../slideLayouts/slideLayout40.xml"/><Relationship Id="rId5" Type="http://schemas.openxmlformats.org/officeDocument/2006/relationships/slideLayout" Target="../slideLayouts/slideLayout39.xml"/><Relationship Id="rId4" Type="http://schemas.openxmlformats.org/officeDocument/2006/relationships/slideLayout" Target="../slideLayouts/slideLayout38.xml"/><Relationship Id="rId3" Type="http://schemas.openxmlformats.org/officeDocument/2006/relationships/slideLayout" Target="../slideLayouts/slideLayout37.xml"/><Relationship Id="rId2" Type="http://schemas.openxmlformats.org/officeDocument/2006/relationships/slideLayout" Target="../slideLayouts/slideLayout36.xml"/><Relationship Id="rId13" Type="http://schemas.openxmlformats.org/officeDocument/2006/relationships/theme" Target="../theme/theme4.xml"/><Relationship Id="rId12" Type="http://schemas.openxmlformats.org/officeDocument/2006/relationships/image" Target="../media/image4.jpeg"/><Relationship Id="rId11" Type="http://schemas.openxmlformats.org/officeDocument/2006/relationships/slideLayout" Target="../slideLayouts/slideLayout45.xml"/><Relationship Id="rId10" Type="http://schemas.openxmlformats.org/officeDocument/2006/relationships/slideLayout" Target="../slideLayouts/slideLayout44.xml"/><Relationship Id="rId1" Type="http://schemas.openxmlformats.org/officeDocument/2006/relationships/slideLayout" Target="../slideLayouts/slideLayout35.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4.xml"/><Relationship Id="rId8" Type="http://schemas.openxmlformats.org/officeDocument/2006/relationships/slideLayout" Target="../slideLayouts/slideLayout53.xml"/><Relationship Id="rId7" Type="http://schemas.openxmlformats.org/officeDocument/2006/relationships/slideLayout" Target="../slideLayouts/slideLayout52.xml"/><Relationship Id="rId6" Type="http://schemas.openxmlformats.org/officeDocument/2006/relationships/slideLayout" Target="../slideLayouts/slideLayout51.xml"/><Relationship Id="rId5" Type="http://schemas.openxmlformats.org/officeDocument/2006/relationships/slideLayout" Target="../slideLayouts/slideLayout50.xml"/><Relationship Id="rId4" Type="http://schemas.openxmlformats.org/officeDocument/2006/relationships/slideLayout" Target="../slideLayouts/slideLayout49.xml"/><Relationship Id="rId3" Type="http://schemas.openxmlformats.org/officeDocument/2006/relationships/slideLayout" Target="../slideLayouts/slideLayout48.xml"/><Relationship Id="rId2" Type="http://schemas.openxmlformats.org/officeDocument/2006/relationships/slideLayout" Target="../slideLayouts/slideLayout47.xml"/><Relationship Id="rId13" Type="http://schemas.openxmlformats.org/officeDocument/2006/relationships/theme" Target="../theme/theme5.xml"/><Relationship Id="rId12" Type="http://schemas.openxmlformats.org/officeDocument/2006/relationships/image" Target="../media/image5.jpeg"/><Relationship Id="rId11" Type="http://schemas.openxmlformats.org/officeDocument/2006/relationships/slideLayout" Target="../slideLayouts/slideLayout56.xml"/><Relationship Id="rId10" Type="http://schemas.openxmlformats.org/officeDocument/2006/relationships/slideLayout" Target="../slideLayouts/slideLayout55.xml"/><Relationship Id="rId1"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1026" name="标题 63489"/>
          <p:cNvSpPr>
            <a:spLocks noGrp="1"/>
          </p:cNvSpPr>
          <p:nvPr>
            <p:ph type="title"/>
          </p:nvPr>
        </p:nvSpPr>
        <p:spPr>
          <a:xfrm>
            <a:off x="457200" y="274638"/>
            <a:ext cx="8229600" cy="1143000"/>
          </a:xfrm>
          <a:prstGeom prst="rect">
            <a:avLst/>
          </a:prstGeom>
          <a:noFill/>
          <a:ln w="9525">
            <a:noFill/>
          </a:ln>
        </p:spPr>
        <p:txBody>
          <a:bodyPr anchor="ctr"/>
          <a:p>
            <a:pPr lvl="0" indent="0"/>
            <a:r>
              <a:rPr lang="zh-CN" altLang="en-US" dirty="0"/>
              <a:t>单击此处编辑母版标题样式</a:t>
            </a:r>
            <a:endParaRPr lang="zh-CN" altLang="en-US" dirty="0"/>
          </a:p>
        </p:txBody>
      </p:sp>
      <p:sp>
        <p:nvSpPr>
          <p:cNvPr id="1027" name="文本占位符 63490"/>
          <p:cNvSpPr>
            <a:spLocks noGrp="1"/>
          </p:cNvSpPr>
          <p:nvPr>
            <p:ph type="body"/>
          </p:nvPr>
        </p:nvSpPr>
        <p:spPr>
          <a:xfrm>
            <a:off x="457200" y="1600200"/>
            <a:ext cx="8229600" cy="4525963"/>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63492" name="日期占位符 63491"/>
          <p:cNvSpPr>
            <a:spLocks noGrp="1"/>
          </p:cNvSpPr>
          <p:nvPr>
            <p:ph type="dt" sz="half" idx="2"/>
          </p:nvPr>
        </p:nvSpPr>
        <p:spPr>
          <a:xfrm>
            <a:off x="457200" y="6245225"/>
            <a:ext cx="2133600" cy="476250"/>
          </a:xfrm>
          <a:prstGeom prst="rect">
            <a:avLst/>
          </a:prstGeom>
          <a:noFill/>
          <a:ln w="9525">
            <a:noFill/>
          </a:ln>
        </p:spPr>
        <p:txBody>
          <a:bodyPr/>
          <a:lstStyle>
            <a:lvl1pPr>
              <a:defRPr sz="1400">
                <a:latin typeface="Arial" panose="020B0604020202020204" pitchFamily="34" charset="0"/>
              </a:defRPr>
            </a:lvl1pPr>
          </a:lstStyle>
          <a:p>
            <a:pPr lvl="0" fontAlgn="base">
              <a:buClrTx/>
            </a:pPr>
            <a:fld id="{BB962C8B-B14F-4D97-AF65-F5344CB8AC3E}" type="datetime1">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
        <p:nvSpPr>
          <p:cNvPr id="63493" name="页脚占位符 63492"/>
          <p:cNvSpPr>
            <a:spLocks noGrp="1"/>
          </p:cNvSpPr>
          <p:nvPr>
            <p:ph type="ftr" sz="quarter" idx="3"/>
          </p:nvPr>
        </p:nvSpPr>
        <p:spPr>
          <a:xfrm>
            <a:off x="3124200" y="6245225"/>
            <a:ext cx="2895600" cy="476250"/>
          </a:xfrm>
          <a:prstGeom prst="rect">
            <a:avLst/>
          </a:prstGeom>
          <a:noFill/>
          <a:ln w="9525">
            <a:noFill/>
          </a:ln>
        </p:spPr>
        <p:txBody>
          <a:bodyPr/>
          <a:lstStyle>
            <a:lvl1pPr algn="ctr">
              <a:defRPr sz="1400">
                <a:latin typeface="Arial" panose="020B0604020202020204" pitchFamily="34" charset="0"/>
              </a:defRPr>
            </a:lvl1pPr>
          </a:lstStyle>
          <a:p>
            <a:pPr lvl="0" fontAlgn="base">
              <a:buClrTx/>
            </a:pPr>
            <a:endParaRPr lang="zh-CN" altLang="en-US" strike="noStrike" noProof="1" dirty="0"/>
          </a:p>
        </p:txBody>
      </p:sp>
      <p:sp>
        <p:nvSpPr>
          <p:cNvPr id="63494" name="灯片编号占位符 63493"/>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atin typeface="Arial" panose="020B0604020202020204" pitchFamily="34" charset="0"/>
              </a:defRPr>
            </a:lvl1pPr>
          </a:lstStyle>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标题 222209"/>
          <p:cNvSpPr>
            <a:spLocks noGrp="1"/>
          </p:cNvSpPr>
          <p:nvPr>
            <p:ph type="title"/>
          </p:nvPr>
        </p:nvSpPr>
        <p:spPr>
          <a:xfrm>
            <a:off x="457200" y="274638"/>
            <a:ext cx="8229600" cy="1143000"/>
          </a:xfrm>
          <a:prstGeom prst="rect">
            <a:avLst/>
          </a:prstGeom>
          <a:noFill/>
          <a:ln w="9525">
            <a:noFill/>
          </a:ln>
        </p:spPr>
        <p:txBody>
          <a:bodyPr anchor="ctr"/>
          <a:p>
            <a:pPr lvl="0" indent="0"/>
            <a:r>
              <a:rPr lang="zh-CN" altLang="en-US" dirty="0"/>
              <a:t>单击此处编辑母版标题样式</a:t>
            </a:r>
            <a:endParaRPr lang="zh-CN" altLang="en-US" dirty="0"/>
          </a:p>
        </p:txBody>
      </p:sp>
      <p:sp>
        <p:nvSpPr>
          <p:cNvPr id="2051" name="文本占位符 222210"/>
          <p:cNvSpPr>
            <a:spLocks noGrp="1"/>
          </p:cNvSpPr>
          <p:nvPr>
            <p:ph type="body"/>
          </p:nvPr>
        </p:nvSpPr>
        <p:spPr>
          <a:xfrm>
            <a:off x="457200" y="1600200"/>
            <a:ext cx="8229600" cy="4525963"/>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222212" name="日期占位符 222211"/>
          <p:cNvSpPr>
            <a:spLocks noGrp="1"/>
          </p:cNvSpPr>
          <p:nvPr>
            <p:ph type="dt" sz="half" idx="2"/>
          </p:nvPr>
        </p:nvSpPr>
        <p:spPr>
          <a:xfrm>
            <a:off x="457200" y="6245225"/>
            <a:ext cx="2133600" cy="476250"/>
          </a:xfrm>
          <a:prstGeom prst="rect">
            <a:avLst/>
          </a:prstGeom>
          <a:noFill/>
          <a:ln w="9525">
            <a:noFill/>
          </a:ln>
        </p:spPr>
        <p:txBody>
          <a:bodyPr/>
          <a:lstStyle>
            <a:lvl1pPr>
              <a:defRPr sz="1400">
                <a:latin typeface="Arial" panose="020B0604020202020204" pitchFamily="34" charset="0"/>
              </a:defRPr>
            </a:lvl1pPr>
          </a:lstStyle>
          <a:p>
            <a:pPr lvl="0" fontAlgn="base">
              <a:buClrTx/>
            </a:pPr>
            <a:endParaRPr lang="zh-CN" altLang="en-US" strike="noStrike" noProof="1" dirty="0"/>
          </a:p>
        </p:txBody>
      </p:sp>
      <p:sp>
        <p:nvSpPr>
          <p:cNvPr id="222213" name="页脚占位符 222212"/>
          <p:cNvSpPr>
            <a:spLocks noGrp="1"/>
          </p:cNvSpPr>
          <p:nvPr>
            <p:ph type="ftr" sz="quarter" idx="3"/>
          </p:nvPr>
        </p:nvSpPr>
        <p:spPr>
          <a:xfrm>
            <a:off x="3124200" y="6245225"/>
            <a:ext cx="2895600" cy="476250"/>
          </a:xfrm>
          <a:prstGeom prst="rect">
            <a:avLst/>
          </a:prstGeom>
          <a:noFill/>
          <a:ln w="9525">
            <a:noFill/>
          </a:ln>
        </p:spPr>
        <p:txBody>
          <a:bodyPr/>
          <a:lstStyle>
            <a:lvl1pPr algn="ctr">
              <a:defRPr sz="1400">
                <a:latin typeface="Arial" panose="020B0604020202020204" pitchFamily="34" charset="0"/>
              </a:defRPr>
            </a:lvl1pPr>
          </a:lstStyle>
          <a:p>
            <a:pPr lvl="0" fontAlgn="base">
              <a:buClrTx/>
            </a:pPr>
            <a:endParaRPr lang="zh-CN" altLang="en-US" strike="noStrike" noProof="1" dirty="0"/>
          </a:p>
        </p:txBody>
      </p:sp>
      <p:sp>
        <p:nvSpPr>
          <p:cNvPr id="222214" name="灯片编号占位符 222213"/>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atin typeface="Arial" panose="020B0604020202020204" pitchFamily="34" charset="0"/>
              </a:defRPr>
            </a:lvl1pPr>
          </a:lstStyle>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3074" name="标题 226305"/>
          <p:cNvSpPr>
            <a:spLocks noGrp="1" noRot="1"/>
          </p:cNvSpPr>
          <p:nvPr>
            <p:ph type="title"/>
          </p:nvPr>
        </p:nvSpPr>
        <p:spPr>
          <a:xfrm>
            <a:off x="301625" y="685800"/>
            <a:ext cx="8540750" cy="1143000"/>
          </a:xfrm>
          <a:prstGeom prst="rect">
            <a:avLst/>
          </a:prstGeom>
          <a:noFill/>
          <a:ln w="9525">
            <a:noFill/>
          </a:ln>
        </p:spPr>
        <p:txBody>
          <a:bodyPr anchor="ctr"/>
          <a:p>
            <a:pPr lvl="0" indent="0"/>
            <a:r>
              <a:rPr lang="zh-CN" altLang="en-US" dirty="0"/>
              <a:t>单击此处编辑母版标题样式</a:t>
            </a:r>
            <a:endParaRPr lang="zh-CN" altLang="en-US" dirty="0"/>
          </a:p>
        </p:txBody>
      </p:sp>
      <p:sp>
        <p:nvSpPr>
          <p:cNvPr id="3075" name="文本占位符 226306"/>
          <p:cNvSpPr>
            <a:spLocks noGrp="1" noRot="1"/>
          </p:cNvSpPr>
          <p:nvPr>
            <p:ph type="body"/>
          </p:nvPr>
        </p:nvSpPr>
        <p:spPr>
          <a:xfrm>
            <a:off x="304800" y="1981200"/>
            <a:ext cx="8540750" cy="3886200"/>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226308" name="日期占位符 226307"/>
          <p:cNvSpPr>
            <a:spLocks noGrp="1"/>
          </p:cNvSpPr>
          <p:nvPr>
            <p:ph type="dt" sz="half" idx="2"/>
          </p:nvPr>
        </p:nvSpPr>
        <p:spPr>
          <a:xfrm>
            <a:off x="301625" y="6019800"/>
            <a:ext cx="2289175" cy="476250"/>
          </a:xfrm>
          <a:prstGeom prst="rect">
            <a:avLst/>
          </a:prstGeom>
          <a:noFill/>
          <a:ln w="9525">
            <a:noFill/>
          </a:ln>
        </p:spPr>
        <p:txBody>
          <a:bodyPr/>
          <a:lstStyle>
            <a:lvl1pPr>
              <a:defRPr sz="1400">
                <a:latin typeface="Arial" panose="020B0604020202020204" pitchFamily="34" charset="0"/>
              </a:defRPr>
            </a:lvl1pPr>
          </a:lstStyle>
          <a:p>
            <a:pPr lvl="0" fontAlgn="base">
              <a:buClrTx/>
            </a:pPr>
            <a:endParaRPr lang="zh-CN" altLang="en-US" strike="noStrike" noProof="1" dirty="0"/>
          </a:p>
        </p:txBody>
      </p:sp>
      <p:sp>
        <p:nvSpPr>
          <p:cNvPr id="226309" name="页脚占位符 226308"/>
          <p:cNvSpPr>
            <a:spLocks noGrp="1"/>
          </p:cNvSpPr>
          <p:nvPr>
            <p:ph type="ftr" sz="quarter" idx="3"/>
          </p:nvPr>
        </p:nvSpPr>
        <p:spPr>
          <a:xfrm>
            <a:off x="3124200" y="6019800"/>
            <a:ext cx="2895600" cy="476250"/>
          </a:xfrm>
          <a:prstGeom prst="rect">
            <a:avLst/>
          </a:prstGeom>
          <a:noFill/>
          <a:ln w="9525">
            <a:noFill/>
          </a:ln>
        </p:spPr>
        <p:txBody>
          <a:bodyPr/>
          <a:lstStyle>
            <a:lvl1pPr algn="ctr">
              <a:defRPr sz="1400">
                <a:latin typeface="Arial" panose="020B0604020202020204" pitchFamily="34" charset="0"/>
              </a:defRPr>
            </a:lvl1pPr>
          </a:lstStyle>
          <a:p>
            <a:pPr lvl="0" fontAlgn="base">
              <a:buClrTx/>
            </a:pPr>
            <a:endParaRPr lang="zh-CN" altLang="en-US" strike="noStrike" noProof="1" dirty="0"/>
          </a:p>
        </p:txBody>
      </p:sp>
      <p:sp>
        <p:nvSpPr>
          <p:cNvPr id="226310" name="灯片编号占位符 226309"/>
          <p:cNvSpPr>
            <a:spLocks noGrp="1"/>
          </p:cNvSpPr>
          <p:nvPr>
            <p:ph type="sldNum" sz="quarter" idx="4"/>
          </p:nvPr>
        </p:nvSpPr>
        <p:spPr>
          <a:xfrm>
            <a:off x="6553200" y="6019800"/>
            <a:ext cx="2289175" cy="476250"/>
          </a:xfrm>
          <a:prstGeom prst="rect">
            <a:avLst/>
          </a:prstGeom>
          <a:noFill/>
          <a:ln w="9525">
            <a:noFill/>
          </a:ln>
        </p:spPr>
        <p:txBody>
          <a:bodyPr/>
          <a:lstStyle>
            <a:lvl1pPr algn="r">
              <a:defRPr sz="1400">
                <a:latin typeface="Arial" panose="020B0604020202020204" pitchFamily="34" charset="0"/>
              </a:defRPr>
            </a:lvl1pPr>
          </a:lstStyle>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4098" name="矩形 230401"/>
          <p:cNvSpPr/>
          <p:nvPr/>
        </p:nvSpPr>
        <p:spPr>
          <a:xfrm>
            <a:off x="0" y="1412875"/>
            <a:ext cx="9144000" cy="4824413"/>
          </a:xfrm>
          <a:prstGeom prst="rect">
            <a:avLst/>
          </a:prstGeom>
          <a:solidFill>
            <a:schemeClr val="bg1">
              <a:alpha val="79999"/>
            </a:schemeClr>
          </a:solidFill>
          <a:ln w="9525" cap="flat" cmpd="sng">
            <a:solidFill>
              <a:schemeClr val="bg1"/>
            </a:solidFill>
            <a:prstDash val="solid"/>
            <a:miter/>
            <a:headEnd type="none" w="med" len="med"/>
            <a:tailEnd type="none" w="med" len="med"/>
          </a:ln>
        </p:spPr>
        <p:txBody>
          <a:bodyPr anchor="t"/>
          <a:p>
            <a:pPr lvl="0" indent="0"/>
            <a:endParaRPr lang="zh-CN" altLang="en-US">
              <a:latin typeface="Times New Roman" panose="02020603050405020304" pitchFamily="18" charset="0"/>
              <a:ea typeface="宋体" panose="02010600030101010101" pitchFamily="2" charset="-122"/>
            </a:endParaRPr>
          </a:p>
        </p:txBody>
      </p:sp>
      <p:sp>
        <p:nvSpPr>
          <p:cNvPr id="4099" name="标题 230402"/>
          <p:cNvSpPr>
            <a:spLocks noGrp="1"/>
          </p:cNvSpPr>
          <p:nvPr>
            <p:ph type="title"/>
          </p:nvPr>
        </p:nvSpPr>
        <p:spPr>
          <a:xfrm>
            <a:off x="457200" y="274638"/>
            <a:ext cx="8229600" cy="1143000"/>
          </a:xfrm>
          <a:prstGeom prst="rect">
            <a:avLst/>
          </a:prstGeom>
          <a:noFill/>
          <a:ln w="9525">
            <a:noFill/>
          </a:ln>
        </p:spPr>
        <p:txBody>
          <a:bodyPr anchor="ctr"/>
          <a:p>
            <a:pPr lvl="0" indent="0"/>
            <a:r>
              <a:rPr lang="zh-CN" altLang="en-US"/>
              <a:t>单击此处编辑母版标题样式</a:t>
            </a:r>
            <a:endParaRPr lang="zh-CN" altLang="en-US"/>
          </a:p>
        </p:txBody>
      </p:sp>
      <p:sp>
        <p:nvSpPr>
          <p:cNvPr id="4100" name="文本占位符 230403"/>
          <p:cNvSpPr>
            <a:spLocks noGrp="1"/>
          </p:cNvSpPr>
          <p:nvPr>
            <p:ph type="body"/>
          </p:nvPr>
        </p:nvSpPr>
        <p:spPr>
          <a:xfrm>
            <a:off x="457200" y="1600200"/>
            <a:ext cx="8229600" cy="4525963"/>
          </a:xfrm>
          <a:prstGeom prst="rect">
            <a:avLst/>
          </a:prstGeom>
          <a:noFill/>
          <a:ln w="9525">
            <a:noFill/>
          </a:ln>
        </p:spPr>
        <p:txBody>
          <a:bodyPr anchor="t"/>
          <a:p>
            <a:pPr lvl="0" indent="-34290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230405" name="日期占位符 230404"/>
          <p:cNvSpPr>
            <a:spLocks noGrp="1"/>
          </p:cNvSpPr>
          <p:nvPr>
            <p:ph type="dt" sz="half" idx="2"/>
          </p:nvPr>
        </p:nvSpPr>
        <p:spPr>
          <a:xfrm>
            <a:off x="457200" y="6245225"/>
            <a:ext cx="2133600" cy="476250"/>
          </a:xfrm>
          <a:prstGeom prst="rect">
            <a:avLst/>
          </a:prstGeom>
          <a:noFill/>
          <a:ln w="9525">
            <a:noFill/>
          </a:ln>
        </p:spPr>
        <p:txBody>
          <a:bodyPr/>
          <a:lstStyle>
            <a:lvl1pPr>
              <a:defRPr sz="1400">
                <a:latin typeface="Arial" panose="020B0604020202020204" pitchFamily="34" charset="0"/>
              </a:defRPr>
            </a:lvl1pPr>
          </a:lstStyle>
          <a:p>
            <a:pPr lvl="0" fontAlgn="base">
              <a:buClrTx/>
            </a:pPr>
            <a:endParaRPr lang="zh-CN" altLang="en-US" strike="noStrike" noProof="1" dirty="0"/>
          </a:p>
        </p:txBody>
      </p:sp>
      <p:sp>
        <p:nvSpPr>
          <p:cNvPr id="230406" name="页脚占位符 230405"/>
          <p:cNvSpPr>
            <a:spLocks noGrp="1"/>
          </p:cNvSpPr>
          <p:nvPr>
            <p:ph type="ftr" sz="quarter" idx="3"/>
          </p:nvPr>
        </p:nvSpPr>
        <p:spPr>
          <a:xfrm>
            <a:off x="3124200" y="6245225"/>
            <a:ext cx="2895600" cy="476250"/>
          </a:xfrm>
          <a:prstGeom prst="rect">
            <a:avLst/>
          </a:prstGeom>
          <a:noFill/>
          <a:ln w="9525">
            <a:noFill/>
          </a:ln>
        </p:spPr>
        <p:txBody>
          <a:bodyPr/>
          <a:lstStyle>
            <a:lvl1pPr algn="ctr">
              <a:defRPr sz="1400">
                <a:latin typeface="Arial" panose="020B0604020202020204" pitchFamily="34" charset="0"/>
              </a:defRPr>
            </a:lvl1pPr>
          </a:lstStyle>
          <a:p>
            <a:pPr lvl="0" fontAlgn="base">
              <a:buClrTx/>
            </a:pPr>
            <a:endParaRPr lang="zh-CN" altLang="en-US" strike="noStrike" noProof="1" dirty="0"/>
          </a:p>
        </p:txBody>
      </p:sp>
      <p:sp>
        <p:nvSpPr>
          <p:cNvPr id="230407" name="灯片编号占位符 230406"/>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atin typeface="Arial" panose="020B0604020202020204" pitchFamily="34" charset="0"/>
              </a:defRPr>
            </a:lvl1pPr>
          </a:lstStyle>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0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rotWithShape="0">
          <a:blip r:embed="rId12"/>
        </a:blipFill>
        <a:effectLst/>
      </p:bgPr>
    </p:bg>
    <p:spTree>
      <p:nvGrpSpPr>
        <p:cNvPr id="1" name=""/>
        <p:cNvGrpSpPr/>
        <p:nvPr/>
      </p:nvGrpSpPr>
      <p:grpSpPr/>
      <p:sp>
        <p:nvSpPr>
          <p:cNvPr id="5122" name="标题 251905"/>
          <p:cNvSpPr>
            <a:spLocks noGrp="1"/>
          </p:cNvSpPr>
          <p:nvPr>
            <p:ph type="title"/>
          </p:nvPr>
        </p:nvSpPr>
        <p:spPr>
          <a:xfrm>
            <a:off x="457200" y="274638"/>
            <a:ext cx="8229600" cy="1143000"/>
          </a:xfrm>
          <a:prstGeom prst="rect">
            <a:avLst/>
          </a:prstGeom>
          <a:noFill/>
          <a:ln w="9525">
            <a:noFill/>
          </a:ln>
        </p:spPr>
        <p:txBody>
          <a:bodyPr anchor="ctr"/>
          <a:p>
            <a:pPr lvl="0" indent="0"/>
            <a:r>
              <a:rPr lang="zh-CN" altLang="en-US" dirty="0"/>
              <a:t>单击此处编辑母版标题样式</a:t>
            </a:r>
            <a:endParaRPr lang="zh-CN" altLang="en-US" dirty="0"/>
          </a:p>
        </p:txBody>
      </p:sp>
      <p:sp>
        <p:nvSpPr>
          <p:cNvPr id="5123" name="文本占位符 251906"/>
          <p:cNvSpPr>
            <a:spLocks noGrp="1"/>
          </p:cNvSpPr>
          <p:nvPr>
            <p:ph type="body"/>
          </p:nvPr>
        </p:nvSpPr>
        <p:spPr>
          <a:xfrm>
            <a:off x="457200" y="1600200"/>
            <a:ext cx="8229600" cy="4525963"/>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251908" name="日期占位符 251907"/>
          <p:cNvSpPr>
            <a:spLocks noGrp="1"/>
          </p:cNvSpPr>
          <p:nvPr>
            <p:ph type="dt" sz="half" idx="2"/>
          </p:nvPr>
        </p:nvSpPr>
        <p:spPr>
          <a:xfrm>
            <a:off x="457200" y="6245225"/>
            <a:ext cx="2133600" cy="476250"/>
          </a:xfrm>
          <a:prstGeom prst="rect">
            <a:avLst/>
          </a:prstGeom>
          <a:noFill/>
          <a:ln w="9525">
            <a:noFill/>
          </a:ln>
        </p:spPr>
        <p:txBody>
          <a:bodyPr/>
          <a:lstStyle>
            <a:lvl1pPr>
              <a:defRPr sz="1400">
                <a:latin typeface="Arial" panose="020B0604020202020204" pitchFamily="34" charset="0"/>
              </a:defRPr>
            </a:lvl1pPr>
          </a:lstStyle>
          <a:p>
            <a:pPr lvl="0" fontAlgn="base">
              <a:buClrTx/>
            </a:pPr>
            <a:endParaRPr lang="zh-CN" altLang="en-US" strike="noStrike" noProof="1" dirty="0"/>
          </a:p>
        </p:txBody>
      </p:sp>
      <p:sp>
        <p:nvSpPr>
          <p:cNvPr id="251909" name="页脚占位符 25190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atin typeface="Arial" panose="020B0604020202020204" pitchFamily="34" charset="0"/>
              </a:defRPr>
            </a:lvl1pPr>
          </a:lstStyle>
          <a:p>
            <a:pPr lvl="0" fontAlgn="base">
              <a:buClrTx/>
            </a:pPr>
            <a:endParaRPr lang="zh-CN" altLang="en-US" strike="noStrike" noProof="1" dirty="0"/>
          </a:p>
        </p:txBody>
      </p:sp>
      <p:sp>
        <p:nvSpPr>
          <p:cNvPr id="251910" name="灯片编号占位符 25190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atin typeface="Arial" panose="020B0604020202020204" pitchFamily="34" charset="0"/>
              </a:defRPr>
            </a:lvl1pPr>
          </a:lstStyle>
          <a:p>
            <a:pPr lvl="0" fontAlgn="base">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41.xml"/><Relationship Id="rId2" Type="http://schemas.openxmlformats.org/officeDocument/2006/relationships/image" Target="../media/image16.png"/><Relationship Id="rId1" Type="http://schemas.openxmlformats.org/officeDocument/2006/relationships/image" Target="../media/image15.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41.xml"/><Relationship Id="rId2" Type="http://schemas.openxmlformats.org/officeDocument/2006/relationships/image" Target="../media/image16.png"/><Relationship Id="rId1" Type="http://schemas.openxmlformats.org/officeDocument/2006/relationships/image" Target="../media/image15.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41.xml"/><Relationship Id="rId2" Type="http://schemas.openxmlformats.org/officeDocument/2006/relationships/image" Target="../media/image16.png"/><Relationship Id="rId1" Type="http://schemas.openxmlformats.org/officeDocument/2006/relationships/image" Target="../media/image15.jpe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41.xml"/><Relationship Id="rId2" Type="http://schemas.openxmlformats.org/officeDocument/2006/relationships/image" Target="../media/image16.png"/><Relationship Id="rId1" Type="http://schemas.openxmlformats.org/officeDocument/2006/relationships/image" Target="../media/image15.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41.xml"/><Relationship Id="rId2" Type="http://schemas.openxmlformats.org/officeDocument/2006/relationships/image" Target="../media/image18.jpeg"/><Relationship Id="rId1" Type="http://schemas.openxmlformats.org/officeDocument/2006/relationships/image" Target="../media/image17.jpe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41.xml"/><Relationship Id="rId2" Type="http://schemas.openxmlformats.org/officeDocument/2006/relationships/image" Target="../media/image18.jpeg"/><Relationship Id="rId1" Type="http://schemas.openxmlformats.org/officeDocument/2006/relationships/image" Target="../media/image19.jpe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41.xml"/><Relationship Id="rId2" Type="http://schemas.openxmlformats.org/officeDocument/2006/relationships/image" Target="../media/image18.jpeg"/><Relationship Id="rId1" Type="http://schemas.openxmlformats.org/officeDocument/2006/relationships/image" Target="../media/image20.GI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jpeg"/><Relationship Id="rId1" Type="http://schemas.openxmlformats.org/officeDocument/2006/relationships/image" Target="../media/image7.jpe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3.jpe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1.jpe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jpe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jpe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jpeg"/></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6.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audio" Target="../media/audio1.wav"/></Relationships>
</file>

<file path=ppt/slides/_rels/slide7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audio" Target="../media/audio1.wav"/></Relationships>
</file>

<file path=ppt/slides/_rels/slide7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audio" Target="../media/audio1.wav"/></Relationships>
</file>

<file path=ppt/slides/_rels/slide7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audio" Target="../media/audio1.wav"/></Relationships>
</file>

<file path=ppt/slides/_rels/slide7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audio" Target="../media/audio1.wav"/></Relationships>
</file>

<file path=ppt/slides/_rels/slide7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audio" Target="../media/audio4.wav"/><Relationship Id="rId2" Type="http://schemas.openxmlformats.org/officeDocument/2006/relationships/audio" Target="../media/audio2.wav"/><Relationship Id="rId1" Type="http://schemas.openxmlformats.org/officeDocument/2006/relationships/audio" Target="../media/audio1.wav"/></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433" name="图片 291841" descr="200711415466334_2"/>
          <p:cNvPicPr>
            <a:picLocks noChangeAspect="1"/>
          </p:cNvPicPr>
          <p:nvPr/>
        </p:nvPicPr>
        <p:blipFill>
          <a:blip r:embed="rId1"/>
          <a:stretch>
            <a:fillRect/>
          </a:stretch>
        </p:blipFill>
        <p:spPr>
          <a:xfrm>
            <a:off x="0" y="0"/>
            <a:ext cx="9144000" cy="6858000"/>
          </a:xfrm>
          <a:prstGeom prst="rect">
            <a:avLst/>
          </a:prstGeom>
          <a:noFill/>
          <a:ln w="9525">
            <a:noFill/>
          </a:ln>
        </p:spPr>
      </p:pic>
      <p:sp>
        <p:nvSpPr>
          <p:cNvPr id="18434" name="矩形 291842"/>
          <p:cNvSpPr/>
          <p:nvPr/>
        </p:nvSpPr>
        <p:spPr>
          <a:xfrm>
            <a:off x="755650" y="765175"/>
            <a:ext cx="5943600" cy="1295400"/>
          </a:xfrm>
          <a:prstGeom prst="rect">
            <a:avLst/>
          </a:prstGeom>
        </p:spPr>
        <p:txBody>
          <a:bodyPr wrap="none" fromWordArt="1">
            <a:prstTxWarp prst="textPlain">
              <a:avLst>
                <a:gd name="adj" fmla="val 50000"/>
              </a:avLst>
            </a:prstTxWarp>
            <a:normAutofit/>
          </a:bodyPr>
          <a:p>
            <a:pPr algn="ctr"/>
            <a:r>
              <a:rPr lang="zh-CN" altLang="en-US" sz="3600" b="1">
                <a:ln w="9525" cap="flat" cmpd="sng">
                  <a:solidFill>
                    <a:srgbClr val="CC99FF"/>
                  </a:solidFill>
                  <a:prstDash val="solid"/>
                  <a:roun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80000"/>
                    </a:srgbClr>
                  </a:outerShdw>
                </a:effectLst>
                <a:latin typeface="黑体" panose="02010609060101010101" pitchFamily="2" charset="-122"/>
                <a:ea typeface="黑体" panose="02010609060101010101" pitchFamily="2" charset="-122"/>
              </a:rPr>
              <a:t>学习园地一</a:t>
            </a:r>
            <a:endParaRPr lang="zh-CN" altLang="en-US" sz="3600" b="1">
              <a:ln w="9525" cap="flat" cmpd="sng">
                <a:solidFill>
                  <a:srgbClr val="CC99FF"/>
                </a:solidFill>
                <a:prstDash val="solid"/>
                <a:roun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80000"/>
                  </a:srgbClr>
                </a:outerShdw>
              </a:effectLst>
              <a:latin typeface="黑体" panose="02010609060101010101" pitchFamily="2" charset="-122"/>
              <a:ea typeface="黑体" panose="02010609060101010101" pitchFamily="2" charset="-122"/>
            </a:endParaRPr>
          </a:p>
        </p:txBody>
      </p:sp>
      <p:sp>
        <p:nvSpPr>
          <p:cNvPr id="18435" name="矩形 291843"/>
          <p:cNvSpPr/>
          <p:nvPr/>
        </p:nvSpPr>
        <p:spPr>
          <a:xfrm>
            <a:off x="1042988" y="4076700"/>
            <a:ext cx="5943600" cy="1295400"/>
          </a:xfrm>
          <a:prstGeom prst="rect">
            <a:avLst/>
          </a:prstGeom>
        </p:spPr>
        <p:txBody>
          <a:bodyPr wrap="none" fromWordArt="1">
            <a:prstTxWarp prst="textPlain">
              <a:avLst>
                <a:gd name="adj" fmla="val 50000"/>
              </a:avLst>
            </a:prstTxWarp>
            <a:normAutofit/>
          </a:bodyPr>
          <a:p>
            <a:pPr algn="ctr"/>
            <a:r>
              <a:rPr lang="zh-CN" altLang="en-US" sz="3600" b="1">
                <a:ln w="9525" cap="flat" cmpd="sng">
                  <a:solidFill>
                    <a:srgbClr val="CC99FF"/>
                  </a:solidFill>
                  <a:prstDash val="solid"/>
                  <a:roun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80000"/>
                    </a:srgbClr>
                  </a:outerShdw>
                </a:effectLst>
                <a:latin typeface="黑体" panose="02010609060101010101" pitchFamily="2" charset="-122"/>
                <a:ea typeface="黑体" panose="02010609060101010101" pitchFamily="2" charset="-122"/>
              </a:rPr>
              <a:t> </a:t>
            </a:r>
            <a:r>
              <a:rPr lang="zh-CN" altLang="en-US" sz="3200" b="1">
                <a:ln w="9525" cap="flat" cmpd="sng">
                  <a:solidFill>
                    <a:srgbClr val="CC99FF"/>
                  </a:solidFill>
                  <a:prstDash val="solid"/>
                  <a:roun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80000"/>
                    </a:srgbClr>
                  </a:outerShdw>
                </a:effectLst>
                <a:latin typeface="黑体" panose="02010609060101010101" pitchFamily="2" charset="-122"/>
                <a:ea typeface="黑体" panose="02010609060101010101" pitchFamily="2" charset="-122"/>
              </a:rPr>
              <a:t>阜阳市七里河小学  李晓娟</a:t>
            </a:r>
            <a:r>
              <a:rPr lang="zh-CN" altLang="en-US" sz="3600" b="1">
                <a:ln w="9525" cap="flat" cmpd="sng">
                  <a:solidFill>
                    <a:srgbClr val="CC99FF"/>
                  </a:solidFill>
                  <a:prstDash val="solid"/>
                  <a:roun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80000"/>
                    </a:srgbClr>
                  </a:outerShdw>
                </a:effectLst>
                <a:latin typeface="黑体" panose="02010609060101010101" pitchFamily="2" charset="-122"/>
                <a:ea typeface="黑体" panose="02010609060101010101" pitchFamily="2" charset="-122"/>
              </a:rPr>
              <a:t> </a:t>
            </a:r>
            <a:endParaRPr lang="zh-CN" altLang="en-US" sz="3600" b="1">
              <a:ln w="9525" cap="flat" cmpd="sng">
                <a:solidFill>
                  <a:srgbClr val="CC99FF"/>
                </a:solidFill>
                <a:prstDash val="solid"/>
                <a:roun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80000"/>
                  </a:srgbClr>
                </a:outerShdw>
              </a:effectLst>
              <a:latin typeface="黑体" panose="02010609060101010101" pitchFamily="2" charset="-122"/>
              <a:ea typeface="黑体" panose="0201060906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7649" name="图片 198657" descr="b2802a026b04c4344afb5133"/>
          <p:cNvPicPr>
            <a:picLocks noChangeAspect="1"/>
          </p:cNvPicPr>
          <p:nvPr/>
        </p:nvPicPr>
        <p:blipFill>
          <a:blip r:embed="rId1"/>
          <a:stretch>
            <a:fillRect/>
          </a:stretch>
        </p:blipFill>
        <p:spPr>
          <a:xfrm>
            <a:off x="0" y="0"/>
            <a:ext cx="9144000" cy="6858000"/>
          </a:xfrm>
          <a:prstGeom prst="rect">
            <a:avLst/>
          </a:prstGeom>
          <a:noFill/>
          <a:ln w="9525">
            <a:noFill/>
          </a:ln>
        </p:spPr>
      </p:pic>
      <p:sp>
        <p:nvSpPr>
          <p:cNvPr id="27650" name="标题 198658"/>
          <p:cNvSpPr>
            <a:spLocks noGrp="1"/>
          </p:cNvSpPr>
          <p:nvPr>
            <p:ph type="title"/>
          </p:nvPr>
        </p:nvSpPr>
        <p:spPr>
          <a:ln/>
        </p:spPr>
        <p:txBody>
          <a:bodyPr anchor="ctr"/>
          <a:p>
            <a:endParaRPr lang="zh-CN" altLang="en-US" dirty="0"/>
          </a:p>
        </p:txBody>
      </p:sp>
      <p:sp>
        <p:nvSpPr>
          <p:cNvPr id="27651" name="文本占位符 198659"/>
          <p:cNvSpPr>
            <a:spLocks noGrp="1"/>
          </p:cNvSpPr>
          <p:nvPr>
            <p:ph idx="1"/>
          </p:nvPr>
        </p:nvSpPr>
        <p:spPr>
          <a:ln/>
        </p:spPr>
        <p:txBody>
          <a:bodyPr anchor="t"/>
          <a:p>
            <a:pPr>
              <a:buNone/>
            </a:pPr>
            <a:r>
              <a:rPr lang="zh-CN" altLang="en-US" sz="2800" b="1" dirty="0"/>
              <a:t>          听了我这么详细的讲述，你们应该闭着眼睛也应该猜到了吧，对了，我就是蝴蝶。</a:t>
            </a:r>
            <a:endParaRPr lang="zh-CN" altLang="en-US" sz="2800" b="1" dirty="0"/>
          </a:p>
          <a:p>
            <a:pPr>
              <a:buNone/>
            </a:pPr>
            <a:r>
              <a:rPr lang="zh-CN" altLang="en-US" sz="2800" b="1" dirty="0"/>
              <a:t>         清晨，是我们做早饭的时间，一大早，我们便早已不见了踪影，想知道我们去哪里了吗？告诉你吧，一大早，我们便提着篮子，去五颜六色的花丛中，采集露珠，采集花粉。那景色十分壮观，成千上万只蝴蝶穿梭在花丛中，为这一幅美丽的画圈，又添上了几分生机。</a:t>
            </a:r>
            <a:endParaRPr lang="zh-CN" altLang="en-US" sz="2800" b="1" dirty="0"/>
          </a:p>
          <a:p>
            <a:endParaRPr lang="zh-CN" altLang="en-US" sz="2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8673" name="图片 199681" descr="b2802a026b04c4344afb5133"/>
          <p:cNvPicPr>
            <a:picLocks noChangeAspect="1"/>
          </p:cNvPicPr>
          <p:nvPr/>
        </p:nvPicPr>
        <p:blipFill>
          <a:blip r:embed="rId1"/>
          <a:stretch>
            <a:fillRect/>
          </a:stretch>
        </p:blipFill>
        <p:spPr>
          <a:xfrm>
            <a:off x="0" y="0"/>
            <a:ext cx="9144000" cy="6858000"/>
          </a:xfrm>
          <a:prstGeom prst="rect">
            <a:avLst/>
          </a:prstGeom>
          <a:noFill/>
          <a:ln w="9525">
            <a:noFill/>
          </a:ln>
        </p:spPr>
      </p:pic>
      <p:sp>
        <p:nvSpPr>
          <p:cNvPr id="28674" name="标题 199682"/>
          <p:cNvSpPr>
            <a:spLocks noGrp="1"/>
          </p:cNvSpPr>
          <p:nvPr>
            <p:ph type="title"/>
          </p:nvPr>
        </p:nvSpPr>
        <p:spPr>
          <a:ln/>
        </p:spPr>
        <p:txBody>
          <a:bodyPr anchor="ctr"/>
          <a:p>
            <a:endParaRPr lang="zh-CN" altLang="en-US" dirty="0"/>
          </a:p>
        </p:txBody>
      </p:sp>
      <p:sp>
        <p:nvSpPr>
          <p:cNvPr id="28675" name="文本占位符 199683"/>
          <p:cNvSpPr>
            <a:spLocks noGrp="1"/>
          </p:cNvSpPr>
          <p:nvPr>
            <p:ph idx="1"/>
          </p:nvPr>
        </p:nvSpPr>
        <p:spPr>
          <a:ln/>
        </p:spPr>
        <p:txBody>
          <a:bodyPr anchor="t"/>
          <a:p>
            <a:pPr>
              <a:lnSpc>
                <a:spcPct val="80000"/>
              </a:lnSpc>
            </a:pPr>
            <a:r>
              <a:rPr lang="zh-CN" altLang="en-US" sz="2800" b="1" dirty="0"/>
              <a:t>       夜晚，只见我们穿上五彩斑斓的霞衣，围成一个大圈圈，然后中间有许许多多的萤火虫聚在一起，弄成圆球，散发出璀璨夺目的光芒。我们围成一起，跳着优美的舞姿，谁也想不到，我们正在玩着篝火晚会呢，这是，天已经十分湛蓝了，而我们这小小的欢聚，令这神秘而宁静的夜晚，变得更加的美丽动人了！</a:t>
            </a:r>
            <a:endParaRPr lang="zh-CN" altLang="en-US" sz="2800" b="1" dirty="0"/>
          </a:p>
          <a:p>
            <a:pPr>
              <a:lnSpc>
                <a:spcPct val="80000"/>
              </a:lnSpc>
            </a:pPr>
            <a:r>
              <a:rPr lang="zh-CN" altLang="en-US" sz="2800" b="1" dirty="0"/>
              <a:t>      我们的姐妹们也都十分漂亮，房子也十分美丽，有红色，粉色，黄色、紫色</a:t>
            </a:r>
            <a:r>
              <a:rPr lang="en-US" altLang="zh-CN" sz="2800" b="1"/>
              <a:t>……</a:t>
            </a:r>
            <a:r>
              <a:rPr lang="zh-CN" altLang="en-US" sz="2800" b="1" dirty="0"/>
              <a:t>晚上我们躺在花蕊上，甜甜的入梦了！</a:t>
            </a:r>
            <a:endParaRPr lang="zh-CN" altLang="en-US" sz="2800" b="1" dirty="0"/>
          </a:p>
          <a:p>
            <a:pPr>
              <a:lnSpc>
                <a:spcPct val="80000"/>
              </a:lnSpc>
            </a:pPr>
            <a:r>
              <a:rPr lang="zh-CN" altLang="en-US" sz="2800" b="1" dirty="0"/>
              <a:t>     瞧！这就是我们的生活，你十分羡慕吧，那就赶快加入我们这个大家庭吧！</a:t>
            </a:r>
            <a:endParaRPr lang="zh-CN" altLang="en-US" sz="2800" b="1" dirty="0"/>
          </a:p>
          <a:p>
            <a:pPr>
              <a:lnSpc>
                <a:spcPct val="80000"/>
              </a:lnSpc>
            </a:pPr>
            <a:endParaRPr lang="zh-CN" altLang="en-US" sz="2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697" name="图片 200705" descr="@{24X@W0EB)33J13T3A@6YO"/>
          <p:cNvPicPr>
            <a:picLocks noChangeAspect="1"/>
          </p:cNvPicPr>
          <p:nvPr/>
        </p:nvPicPr>
        <p:blipFill>
          <a:blip r:embed="rId1"/>
          <a:stretch>
            <a:fillRect/>
          </a:stretch>
        </p:blipFill>
        <p:spPr>
          <a:xfrm>
            <a:off x="0" y="0"/>
            <a:ext cx="9144000" cy="6858000"/>
          </a:xfrm>
          <a:prstGeom prst="rect">
            <a:avLst/>
          </a:prstGeom>
          <a:noFill/>
          <a:ln w="9525">
            <a:noFill/>
          </a:ln>
        </p:spPr>
      </p:pic>
      <p:sp>
        <p:nvSpPr>
          <p:cNvPr id="200707" name="文本框 200706"/>
          <p:cNvSpPr txBox="1"/>
          <p:nvPr/>
        </p:nvSpPr>
        <p:spPr>
          <a:xfrm>
            <a:off x="468313" y="0"/>
            <a:ext cx="8351838" cy="1433513"/>
          </a:xfrm>
          <a:prstGeom prst="rect">
            <a:avLst/>
          </a:prstGeom>
          <a:noFill/>
          <a:ln w="9525">
            <a:noFill/>
          </a:ln>
        </p:spPr>
        <p:txBody>
          <a:bodyPr>
            <a:spAutoFit/>
          </a:bodyPr>
          <a:p>
            <a:pPr lvl="0" fontAlgn="base">
              <a:spcBef>
                <a:spcPct val="50000"/>
              </a:spcBef>
              <a:buClrTx/>
            </a:pPr>
            <a:r>
              <a:rPr lang="zh-CN" altLang="en-US" sz="2800" b="1" strike="noStrike" noProof="1" dirty="0">
                <a:solidFill>
                  <a:srgbClr val="008080"/>
                </a:solidFill>
                <a:effectLst>
                  <a:outerShdw blurRad="38100" dist="38100" dir="2700000">
                    <a:srgbClr val="000000"/>
                  </a:outerShdw>
                </a:effectLst>
                <a:latin typeface="Arial" panose="020B0604020202020204" pitchFamily="34" charset="0"/>
                <a:ea typeface="仿宋_GB2312" pitchFamily="49" charset="-122"/>
                <a:cs typeface="+mn-ea"/>
              </a:rPr>
              <a:t>范文引路：</a:t>
            </a:r>
            <a:endParaRPr lang="zh-CN" altLang="en-US" sz="2800" b="1" strike="noStrike" noProof="1" dirty="0">
              <a:solidFill>
                <a:srgbClr val="008080"/>
              </a:solidFill>
              <a:effectLst>
                <a:outerShdw blurRad="38100" dist="38100" dir="2700000">
                  <a:srgbClr val="000000"/>
                </a:outerShdw>
              </a:effectLst>
              <a:latin typeface="Arial" panose="020B0604020202020204" pitchFamily="34" charset="0"/>
              <a:ea typeface="仿宋_GB2312" pitchFamily="49" charset="-122"/>
            </a:endParaRPr>
          </a:p>
          <a:p>
            <a:pPr lvl="0" algn="ctr" fontAlgn="base">
              <a:spcBef>
                <a:spcPct val="50000"/>
              </a:spcBef>
              <a:buClrTx/>
            </a:pPr>
            <a:r>
              <a:rPr lang="zh-CN" altLang="en-US" sz="4000" b="1" strike="noStrike" noProof="1" dirty="0">
                <a:solidFill>
                  <a:srgbClr val="002B2A"/>
                </a:solidFill>
                <a:effectLst>
                  <a:outerShdw blurRad="38100" dist="38100" dir="2700000">
                    <a:srgbClr val="000000"/>
                  </a:outerShdw>
                </a:effectLst>
                <a:latin typeface="楷体_GB2312" pitchFamily="49" charset="-122"/>
                <a:ea typeface="楷体_GB2312" pitchFamily="49" charset="-122"/>
                <a:cs typeface="+mn-ea"/>
              </a:rPr>
              <a:t>我是一只小蜜蜂</a:t>
            </a:r>
            <a:endParaRPr lang="zh-CN" altLang="en-US" sz="4000" b="1" strike="noStrike" noProof="1" dirty="0">
              <a:solidFill>
                <a:srgbClr val="002B2A"/>
              </a:solidFill>
              <a:effectLst>
                <a:outerShdw blurRad="38100" dist="38100" dir="2700000">
                  <a:srgbClr val="000000"/>
                </a:outerShdw>
              </a:effectLst>
              <a:latin typeface="楷体_GB2312" pitchFamily="49" charset="-122"/>
              <a:ea typeface="楷体_GB2312" pitchFamily="49" charset="-122"/>
            </a:endParaRPr>
          </a:p>
        </p:txBody>
      </p:sp>
      <p:sp>
        <p:nvSpPr>
          <p:cNvPr id="200708" name="文本框 200707"/>
          <p:cNvSpPr txBox="1"/>
          <p:nvPr/>
        </p:nvSpPr>
        <p:spPr>
          <a:xfrm>
            <a:off x="323850" y="1628775"/>
            <a:ext cx="8497888" cy="4332288"/>
          </a:xfrm>
          <a:prstGeom prst="rect">
            <a:avLst/>
          </a:prstGeom>
          <a:noFill/>
          <a:ln w="9525">
            <a:noFill/>
          </a:ln>
        </p:spPr>
        <p:txBody>
          <a:bodyPr>
            <a:spAutoFit/>
          </a:bodyPr>
          <a:p>
            <a:pPr lvl="0" fontAlgn="base">
              <a:lnSpc>
                <a:spcPct val="140000"/>
              </a:lnSpc>
              <a:spcBef>
                <a:spcPct val="50000"/>
              </a:spcBef>
              <a:buClrTx/>
            </a:pPr>
            <a:r>
              <a:rPr lang="zh-CN" altLang="en-US" sz="3600" b="1" strike="noStrike" noProof="1" dirty="0">
                <a:solidFill>
                  <a:srgbClr val="002B2A"/>
                </a:solidFill>
                <a:effectLst>
                  <a:outerShdw blurRad="38100" dist="38100" dir="2700000">
                    <a:srgbClr val="000000"/>
                  </a:outerShdw>
                </a:effectLst>
                <a:latin typeface="楷体_GB2312" pitchFamily="49" charset="-122"/>
                <a:ea typeface="楷体_GB2312" pitchFamily="49" charset="-122"/>
                <a:cs typeface="+mn-ea"/>
              </a:rPr>
              <a:t>    </a:t>
            </a:r>
            <a:r>
              <a:rPr lang="zh-CN" altLang="en-US" sz="4000" b="1" strike="noStrike" noProof="1" dirty="0">
                <a:solidFill>
                  <a:srgbClr val="002B2A"/>
                </a:solidFill>
                <a:effectLst>
                  <a:outerShdw blurRad="38100" dist="38100" dir="2700000">
                    <a:srgbClr val="000000"/>
                  </a:outerShdw>
                </a:effectLst>
                <a:latin typeface="楷体_GB2312" pitchFamily="49" charset="-122"/>
                <a:ea typeface="楷体_GB2312" pitchFamily="49" charset="-122"/>
                <a:cs typeface="+mn-ea"/>
              </a:rPr>
              <a:t>太阳出来了，小鸟在枝头欢唱，小蜜蜂嗡嗡地叫着：“开工了，开工了！”新的一天来到了，森林里一片生机盎然的景象。</a:t>
            </a:r>
            <a:endParaRPr lang="zh-CN" altLang="en-US" sz="4000" b="1" strike="noStrike" noProof="1" dirty="0">
              <a:solidFill>
                <a:srgbClr val="002B2A"/>
              </a:solidFill>
              <a:effectLst>
                <a:outerShdw blurRad="38100" dist="38100" dir="2700000">
                  <a:srgbClr val="000000"/>
                </a:outerShdw>
              </a:effectLst>
              <a:latin typeface="楷体_GB2312" pitchFamily="49" charset="-122"/>
              <a:ea typeface="楷体_GB2312" pitchFamily="49" charset="-122"/>
            </a:endParaRPr>
          </a:p>
          <a:p>
            <a:pPr lvl="0" fontAlgn="base">
              <a:spcBef>
                <a:spcPct val="50000"/>
              </a:spcBef>
              <a:buClrTx/>
            </a:pPr>
            <a:endParaRPr lang="zh-CN" altLang="en-US" sz="4000" b="1" strike="noStrike" noProof="1" dirty="0">
              <a:solidFill>
                <a:srgbClr val="002B2A"/>
              </a:solidFill>
              <a:effectLst>
                <a:outerShdw blurRad="38100" dist="38100" dir="2700000">
                  <a:srgbClr val="000000"/>
                </a:outerShdw>
              </a:effectLst>
              <a:latin typeface="楷体_GB2312" pitchFamily="49" charset="-122"/>
              <a:ea typeface="楷体_GB2312" pitchFamily="49" charset="-122"/>
            </a:endParaRPr>
          </a:p>
        </p:txBody>
      </p:sp>
      <p:sp>
        <p:nvSpPr>
          <p:cNvPr id="200709" name="文本框 200708"/>
          <p:cNvSpPr txBox="1"/>
          <p:nvPr/>
        </p:nvSpPr>
        <p:spPr>
          <a:xfrm>
            <a:off x="250825" y="4997450"/>
            <a:ext cx="8713788" cy="1860550"/>
          </a:xfrm>
          <a:prstGeom prst="rect">
            <a:avLst/>
          </a:prstGeom>
          <a:noFill/>
          <a:ln w="9525">
            <a:noFill/>
          </a:ln>
        </p:spPr>
        <p:txBody>
          <a:bodyPr>
            <a:spAutoFit/>
          </a:bodyPr>
          <a:p>
            <a:pPr lvl="0" fontAlgn="base">
              <a:spcBef>
                <a:spcPct val="50000"/>
              </a:spcBef>
              <a:buClrTx/>
            </a:pPr>
            <a:r>
              <a:rPr lang="zh-CN" altLang="en-US" sz="2800" b="1" strike="noStrike" noProof="1" dirty="0">
                <a:solidFill>
                  <a:srgbClr val="008080"/>
                </a:solidFill>
                <a:effectLst>
                  <a:outerShdw blurRad="38100" dist="38100" dir="2700000">
                    <a:srgbClr val="000000"/>
                  </a:outerShdw>
                </a:effectLst>
                <a:latin typeface="楷体_GB2312" pitchFamily="49" charset="-122"/>
                <a:ea typeface="楷体_GB2312" pitchFamily="49" charset="-122"/>
                <a:cs typeface="+mn-ea"/>
              </a:rPr>
              <a:t>品析</a:t>
            </a:r>
            <a:r>
              <a:rPr lang="zh-CN" altLang="en-US" sz="3600" b="1" strike="noStrike" noProof="1" dirty="0">
                <a:solidFill>
                  <a:srgbClr val="6A0C02"/>
                </a:solidFill>
                <a:effectLst>
                  <a:outerShdw blurRad="38100" dist="38100" dir="2700000">
                    <a:srgbClr val="000000"/>
                  </a:outerShdw>
                </a:effectLst>
                <a:latin typeface="楷体_GB2312" pitchFamily="49" charset="-122"/>
                <a:ea typeface="楷体_GB2312" pitchFamily="49" charset="-122"/>
                <a:cs typeface="+mn-ea"/>
              </a:rPr>
              <a:t>   </a:t>
            </a:r>
            <a:endParaRPr lang="zh-CN" altLang="en-US" sz="3600" b="1" strike="noStrike" noProof="1" dirty="0">
              <a:solidFill>
                <a:srgbClr val="6A0C02"/>
              </a:solidFill>
              <a:effectLst>
                <a:outerShdw blurRad="38100" dist="38100" dir="2700000">
                  <a:srgbClr val="000000"/>
                </a:outerShdw>
              </a:effectLst>
              <a:latin typeface="楷体_GB2312" pitchFamily="49" charset="-122"/>
              <a:ea typeface="楷体_GB2312" pitchFamily="49" charset="-122"/>
            </a:endParaRPr>
          </a:p>
          <a:p>
            <a:pPr lvl="0" fontAlgn="base">
              <a:spcBef>
                <a:spcPct val="50000"/>
              </a:spcBef>
              <a:buClrTx/>
            </a:pPr>
            <a:r>
              <a:rPr lang="zh-CN" altLang="en-US" sz="2800" b="1" strike="noStrike" noProof="1" dirty="0">
                <a:solidFill>
                  <a:srgbClr val="6A0C02"/>
                </a:solidFill>
                <a:effectLst>
                  <a:outerShdw blurRad="38100" dist="38100" dir="2700000">
                    <a:srgbClr val="000000"/>
                  </a:outerShdw>
                </a:effectLst>
                <a:latin typeface="楷体_GB2312" pitchFamily="49" charset="-122"/>
                <a:ea typeface="楷体_GB2312" pitchFamily="49" charset="-122"/>
                <a:cs typeface="+mn-ea"/>
              </a:rPr>
              <a:t>    </a:t>
            </a:r>
            <a:r>
              <a:rPr lang="zh-CN" altLang="en-US" sz="3200" b="1" strike="noStrike" noProof="1" dirty="0">
                <a:solidFill>
                  <a:srgbClr val="6A0C02"/>
                </a:solidFill>
                <a:effectLst>
                  <a:outerShdw blurRad="38100" dist="38100" dir="2700000">
                    <a:srgbClr val="000000"/>
                  </a:outerShdw>
                </a:effectLst>
                <a:latin typeface="楷体_GB2312" pitchFamily="49" charset="-122"/>
                <a:ea typeface="楷体_GB2312" pitchFamily="49" charset="-122"/>
                <a:cs typeface="+mn-ea"/>
              </a:rPr>
              <a:t>开篇创设一种气氛，将读者带入自然的王国之中。</a:t>
            </a:r>
            <a:endParaRPr lang="zh-CN" altLang="en-US" sz="3200" b="1" strike="noStrike" noProof="1" dirty="0">
              <a:solidFill>
                <a:srgbClr val="6A0C02"/>
              </a:solidFill>
              <a:effectLst>
                <a:outerShdw blurRad="38100" dist="38100" dir="2700000">
                  <a:srgbClr val="000000"/>
                </a:outerShdw>
              </a:effectLst>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00708"/>
                                        </p:tgtEl>
                                        <p:attrNameLst>
                                          <p:attrName>style.visibility</p:attrName>
                                        </p:attrNameLst>
                                      </p:cBhvr>
                                      <p:to>
                                        <p:strVal val="visible"/>
                                      </p:to>
                                    </p:set>
                                    <p:animEffect transition="in" filter="fade">
                                      <p:cBhvr>
                                        <p:cTn id="7" dur="500"/>
                                        <p:tgtEl>
                                          <p:spTgt spid="200708"/>
                                        </p:tgtEl>
                                      </p:cBhvr>
                                    </p:animEffect>
                                    <p:anim calcmode="lin" valueType="num">
                                      <p:cBhvr>
                                        <p:cTn id="8" dur="500" fill="hold"/>
                                        <p:tgtEl>
                                          <p:spTgt spid="200708"/>
                                        </p:tgtEl>
                                        <p:attrNameLst>
                                          <p:attrName>ppt_x</p:attrName>
                                        </p:attrNameLst>
                                      </p:cBhvr>
                                      <p:tavLst>
                                        <p:tav tm="0">
                                          <p:val>
                                            <p:strVal val="#ppt_x-.1"/>
                                          </p:val>
                                        </p:tav>
                                        <p:tav tm="100000">
                                          <p:val>
                                            <p:strVal val="#ppt_x"/>
                                          </p:val>
                                        </p:tav>
                                      </p:tavLst>
                                    </p:anim>
                                    <p:anim calcmode="lin" valueType="num">
                                      <p:cBhvr>
                                        <p:cTn id="9" dur="500" fill="hold"/>
                                        <p:tgtEl>
                                          <p:spTgt spid="200708"/>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0" presetClass="entr" presetSubtype="0" fill="hold" grpId="0" nodeType="clickEffect">
                                  <p:stCondLst>
                                    <p:cond delay="0"/>
                                  </p:stCondLst>
                                  <p:iterate type="lt">
                                    <p:tmPct val="10000"/>
                                  </p:iterate>
                                  <p:childTnLst>
                                    <p:set>
                                      <p:cBhvr>
                                        <p:cTn id="13" dur="1" fill="hold">
                                          <p:stCondLst>
                                            <p:cond delay="0"/>
                                          </p:stCondLst>
                                        </p:cTn>
                                        <p:tgtEl>
                                          <p:spTgt spid="200709"/>
                                        </p:tgtEl>
                                        <p:attrNameLst>
                                          <p:attrName>style.visibility</p:attrName>
                                        </p:attrNameLst>
                                      </p:cBhvr>
                                      <p:to>
                                        <p:strVal val="visible"/>
                                      </p:to>
                                    </p:set>
                                    <p:animEffect transition="in" filter="fade">
                                      <p:cBhvr>
                                        <p:cTn id="14" dur="500"/>
                                        <p:tgtEl>
                                          <p:spTgt spid="200709"/>
                                        </p:tgtEl>
                                      </p:cBhvr>
                                    </p:animEffect>
                                    <p:anim calcmode="lin" valueType="num">
                                      <p:cBhvr>
                                        <p:cTn id="15" dur="500" fill="hold"/>
                                        <p:tgtEl>
                                          <p:spTgt spid="200709"/>
                                        </p:tgtEl>
                                        <p:attrNameLst>
                                          <p:attrName>ppt_x</p:attrName>
                                        </p:attrNameLst>
                                      </p:cBhvr>
                                      <p:tavLst>
                                        <p:tav tm="0">
                                          <p:val>
                                            <p:strVal val="#ppt_x-.1"/>
                                          </p:val>
                                        </p:tav>
                                        <p:tav tm="100000">
                                          <p:val>
                                            <p:strVal val="#ppt_x"/>
                                          </p:val>
                                        </p:tav>
                                      </p:tavLst>
                                    </p:anim>
                                    <p:anim calcmode="lin" valueType="num">
                                      <p:cBhvr>
                                        <p:cTn id="16" dur="500" fill="hold"/>
                                        <p:tgtEl>
                                          <p:spTgt spid="20070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708" grpId="0"/>
      <p:bldP spid="20070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21" name="图片 201729" descr="@{24X@W0EB)33J13T3A@6YO"/>
          <p:cNvPicPr>
            <a:picLocks noChangeAspect="1"/>
          </p:cNvPicPr>
          <p:nvPr/>
        </p:nvPicPr>
        <p:blipFill>
          <a:blip r:embed="rId1"/>
          <a:stretch>
            <a:fillRect/>
          </a:stretch>
        </p:blipFill>
        <p:spPr>
          <a:xfrm>
            <a:off x="0" y="0"/>
            <a:ext cx="9144000" cy="6858000"/>
          </a:xfrm>
          <a:prstGeom prst="rect">
            <a:avLst/>
          </a:prstGeom>
          <a:noFill/>
          <a:ln w="9525">
            <a:noFill/>
          </a:ln>
        </p:spPr>
      </p:pic>
      <p:sp>
        <p:nvSpPr>
          <p:cNvPr id="201731" name="文本框 201730"/>
          <p:cNvSpPr txBox="1"/>
          <p:nvPr/>
        </p:nvSpPr>
        <p:spPr>
          <a:xfrm>
            <a:off x="323850" y="404813"/>
            <a:ext cx="8532813" cy="3140075"/>
          </a:xfrm>
          <a:prstGeom prst="rect">
            <a:avLst/>
          </a:prstGeom>
          <a:noFill/>
          <a:ln w="9525">
            <a:noFill/>
          </a:ln>
        </p:spPr>
        <p:txBody>
          <a:bodyPr>
            <a:spAutoFit/>
          </a:bodyPr>
          <a:p>
            <a:pPr lvl="0" fontAlgn="base">
              <a:spcBef>
                <a:spcPct val="50000"/>
              </a:spcBef>
              <a:buClrTx/>
            </a:pPr>
            <a:r>
              <a:rPr lang="zh-CN" altLang="en-US" sz="4000" b="1" strike="noStrike" noProof="1" dirty="0">
                <a:solidFill>
                  <a:srgbClr val="002B2A"/>
                </a:solidFill>
                <a:effectLst>
                  <a:outerShdw blurRad="38100" dist="38100" dir="2700000">
                    <a:srgbClr val="000000"/>
                  </a:outerShdw>
                </a:effectLst>
                <a:latin typeface="Arial" panose="020B0604020202020204" pitchFamily="34" charset="0"/>
                <a:ea typeface="楷体_GB2312" pitchFamily="49" charset="-122"/>
                <a:cs typeface="+mn-ea"/>
              </a:rPr>
              <a:t>       梳洗一下我的面颊，抖抖美丽的头发，扇动美丽的翅膀，肚子开始咕噜咕噜作响。“哎，蜜蜂姑娘们，我们去采蜜，大家动作快一点！”我们挥动着翅膀，在天空中快乐地飞着。</a:t>
            </a:r>
            <a:endParaRPr lang="zh-CN" altLang="en-US" sz="4000" b="1" strike="noStrike" noProof="1" dirty="0">
              <a:solidFill>
                <a:srgbClr val="002B2A"/>
              </a:solidFill>
              <a:effectLst>
                <a:outerShdw blurRad="38100" dist="38100" dir="2700000">
                  <a:srgbClr val="000000"/>
                </a:outerShdw>
              </a:effectLst>
              <a:latin typeface="Arial" panose="020B0604020202020204" pitchFamily="34" charset="0"/>
              <a:ea typeface="楷体_GB2312" pitchFamily="49" charset="-122"/>
            </a:endParaRPr>
          </a:p>
        </p:txBody>
      </p:sp>
      <p:sp>
        <p:nvSpPr>
          <p:cNvPr id="201732" name="文本框 201731"/>
          <p:cNvSpPr txBox="1"/>
          <p:nvPr/>
        </p:nvSpPr>
        <p:spPr>
          <a:xfrm>
            <a:off x="395288" y="4508500"/>
            <a:ext cx="8496300" cy="1373188"/>
          </a:xfrm>
          <a:prstGeom prst="rect">
            <a:avLst/>
          </a:prstGeom>
          <a:noFill/>
          <a:ln w="9525">
            <a:noFill/>
          </a:ln>
        </p:spPr>
        <p:txBody>
          <a:bodyPr>
            <a:spAutoFit/>
          </a:bodyPr>
          <a:p>
            <a:pPr lvl="0" fontAlgn="base">
              <a:spcBef>
                <a:spcPct val="50000"/>
              </a:spcBef>
              <a:buClrTx/>
            </a:pPr>
            <a:r>
              <a:rPr lang="zh-CN" altLang="en-US" sz="2800" b="1" strike="noStrike" noProof="1" dirty="0">
                <a:solidFill>
                  <a:srgbClr val="008080"/>
                </a:solidFill>
                <a:effectLst>
                  <a:outerShdw blurRad="38100" dist="38100" dir="2700000">
                    <a:srgbClr val="000000"/>
                  </a:outerShdw>
                </a:effectLst>
                <a:latin typeface="楷体_GB2312" pitchFamily="49" charset="-122"/>
                <a:ea typeface="楷体_GB2312" pitchFamily="49" charset="-122"/>
                <a:cs typeface="+mn-ea"/>
              </a:rPr>
              <a:t>品析</a:t>
            </a:r>
            <a:r>
              <a:rPr lang="zh-CN" altLang="en-US" sz="3600" b="1" strike="noStrike" noProof="1" dirty="0">
                <a:solidFill>
                  <a:srgbClr val="6A0C02"/>
                </a:solidFill>
                <a:effectLst>
                  <a:outerShdw blurRad="38100" dist="38100" dir="2700000">
                    <a:srgbClr val="000000"/>
                  </a:outerShdw>
                </a:effectLst>
                <a:latin typeface="楷体_GB2312" pitchFamily="49" charset="-122"/>
                <a:ea typeface="楷体_GB2312" pitchFamily="49" charset="-122"/>
                <a:cs typeface="+mn-ea"/>
              </a:rPr>
              <a:t>   </a:t>
            </a:r>
            <a:endParaRPr lang="zh-CN" altLang="en-US" sz="3600" b="1" strike="noStrike" noProof="1" dirty="0">
              <a:solidFill>
                <a:srgbClr val="6A0C02"/>
              </a:solidFill>
              <a:effectLst>
                <a:outerShdw blurRad="38100" dist="38100" dir="2700000">
                  <a:srgbClr val="000000"/>
                </a:outerShdw>
              </a:effectLst>
              <a:latin typeface="楷体_GB2312" pitchFamily="49" charset="-122"/>
              <a:ea typeface="楷体_GB2312" pitchFamily="49" charset="-122"/>
            </a:endParaRPr>
          </a:p>
          <a:p>
            <a:pPr lvl="0" fontAlgn="base">
              <a:spcBef>
                <a:spcPct val="50000"/>
              </a:spcBef>
              <a:buClrTx/>
            </a:pPr>
            <a:r>
              <a:rPr lang="zh-CN" altLang="en-US" sz="2800" b="1" strike="noStrike" noProof="1" dirty="0">
                <a:solidFill>
                  <a:srgbClr val="6A0C02"/>
                </a:solidFill>
                <a:effectLst>
                  <a:outerShdw blurRad="38100" dist="38100" dir="2700000">
                    <a:srgbClr val="000000"/>
                  </a:outerShdw>
                </a:effectLst>
                <a:latin typeface="楷体_GB2312" pitchFamily="49" charset="-122"/>
                <a:ea typeface="楷体_GB2312" pitchFamily="49" charset="-122"/>
                <a:cs typeface="+mn-ea"/>
              </a:rPr>
              <a:t>    </a:t>
            </a:r>
            <a:r>
              <a:rPr lang="zh-CN" altLang="en-US" sz="3200" b="1" strike="noStrike" noProof="1" dirty="0">
                <a:solidFill>
                  <a:srgbClr val="6A0C02"/>
                </a:solidFill>
                <a:effectLst>
                  <a:outerShdw blurRad="38100" dist="38100" dir="2700000">
                    <a:srgbClr val="000000"/>
                  </a:outerShdw>
                </a:effectLst>
                <a:latin typeface="楷体_GB2312" pitchFamily="49" charset="-122"/>
                <a:ea typeface="楷体_GB2312" pitchFamily="49" charset="-122"/>
                <a:cs typeface="+mn-ea"/>
              </a:rPr>
              <a:t>将自己幻化成一只小蜜蜂，颇具童话色彩。</a:t>
            </a:r>
            <a:endParaRPr lang="zh-CN" altLang="en-US" sz="3200" b="1" strike="noStrike" noProof="1" dirty="0">
              <a:solidFill>
                <a:srgbClr val="6A0C02"/>
              </a:solidFill>
              <a:effectLst>
                <a:outerShdw blurRad="38100" dist="38100" dir="2700000">
                  <a:srgbClr val="000000"/>
                </a:outerShdw>
              </a:effectLst>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01732"/>
                                        </p:tgtEl>
                                        <p:attrNameLst>
                                          <p:attrName>style.visibility</p:attrName>
                                        </p:attrNameLst>
                                      </p:cBhvr>
                                      <p:to>
                                        <p:strVal val="visible"/>
                                      </p:to>
                                    </p:set>
                                    <p:animEffect transition="in" filter="fade">
                                      <p:cBhvr>
                                        <p:cTn id="7" dur="500"/>
                                        <p:tgtEl>
                                          <p:spTgt spid="201732"/>
                                        </p:tgtEl>
                                      </p:cBhvr>
                                    </p:animEffect>
                                    <p:anim calcmode="lin" valueType="num">
                                      <p:cBhvr>
                                        <p:cTn id="8" dur="500" fill="hold"/>
                                        <p:tgtEl>
                                          <p:spTgt spid="201732"/>
                                        </p:tgtEl>
                                        <p:attrNameLst>
                                          <p:attrName>ppt_x</p:attrName>
                                        </p:attrNameLst>
                                      </p:cBhvr>
                                      <p:tavLst>
                                        <p:tav tm="0">
                                          <p:val>
                                            <p:strVal val="#ppt_x-.1"/>
                                          </p:val>
                                        </p:tav>
                                        <p:tav tm="100000">
                                          <p:val>
                                            <p:strVal val="#ppt_x"/>
                                          </p:val>
                                        </p:tav>
                                      </p:tavLst>
                                    </p:anim>
                                    <p:anim calcmode="lin" valueType="num">
                                      <p:cBhvr>
                                        <p:cTn id="9" dur="500" fill="hold"/>
                                        <p:tgtEl>
                                          <p:spTgt spid="2017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73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1745" name="图片 202753" descr="@{24X@W0EB)33J13T3A@6YO"/>
          <p:cNvPicPr>
            <a:picLocks noChangeAspect="1"/>
          </p:cNvPicPr>
          <p:nvPr/>
        </p:nvPicPr>
        <p:blipFill>
          <a:blip r:embed="rId1"/>
          <a:stretch>
            <a:fillRect/>
          </a:stretch>
        </p:blipFill>
        <p:spPr>
          <a:xfrm>
            <a:off x="0" y="0"/>
            <a:ext cx="9144000" cy="6858000"/>
          </a:xfrm>
          <a:prstGeom prst="rect">
            <a:avLst/>
          </a:prstGeom>
          <a:noFill/>
          <a:ln w="9525">
            <a:noFill/>
          </a:ln>
        </p:spPr>
      </p:pic>
      <p:sp>
        <p:nvSpPr>
          <p:cNvPr id="202755" name="文本框 202754"/>
          <p:cNvSpPr txBox="1"/>
          <p:nvPr/>
        </p:nvSpPr>
        <p:spPr>
          <a:xfrm>
            <a:off x="395288" y="549275"/>
            <a:ext cx="8353425" cy="3749675"/>
          </a:xfrm>
          <a:prstGeom prst="rect">
            <a:avLst/>
          </a:prstGeom>
          <a:noFill/>
          <a:ln w="9525">
            <a:noFill/>
          </a:ln>
        </p:spPr>
        <p:txBody>
          <a:bodyPr>
            <a:spAutoFit/>
          </a:bodyPr>
          <a:p>
            <a:pPr lvl="0" fontAlgn="base">
              <a:spcBef>
                <a:spcPct val="50000"/>
              </a:spcBef>
              <a:buClrTx/>
            </a:pPr>
            <a:r>
              <a:rPr lang="zh-CN" altLang="en-US" sz="4000" b="1" strike="noStrike" noProof="1" dirty="0">
                <a:solidFill>
                  <a:srgbClr val="002B2A"/>
                </a:solidFill>
                <a:effectLst>
                  <a:outerShdw blurRad="38100" dist="38100" dir="2700000">
                    <a:srgbClr val="000000"/>
                  </a:outerShdw>
                </a:effectLst>
                <a:latin typeface="Arial" panose="020B0604020202020204" pitchFamily="34" charset="0"/>
                <a:ea typeface="楷体_GB2312" pitchFamily="49" charset="-122"/>
                <a:cs typeface="+mn-ea"/>
              </a:rPr>
              <a:t>       我们飞过了森林，看见小动物在欢乐地做着各种各样的游戏。越过清澈的的小河，看见鱼儿在水里欢快地游着。</a:t>
            </a:r>
            <a:r>
              <a:rPr lang="zh-CN" altLang="en-US" sz="4000" b="1" u="sng" strike="noStrike" noProof="1" dirty="0">
                <a:solidFill>
                  <a:srgbClr val="002B2A"/>
                </a:solidFill>
                <a:effectLst>
                  <a:outerShdw blurRad="38100" dist="38100" dir="2700000">
                    <a:srgbClr val="000000"/>
                  </a:outerShdw>
                </a:effectLst>
                <a:latin typeface="Arial" panose="020B0604020202020204" pitchFamily="34" charset="0"/>
                <a:ea typeface="楷体_GB2312" pitchFamily="49" charset="-122"/>
                <a:cs typeface="+mn-ea"/>
              </a:rPr>
              <a:t>鱼儿露出水面，和我们打招呼，但是，我们没有停下脚步，继续向前飞着</a:t>
            </a:r>
            <a:r>
              <a:rPr lang="zh-CN" altLang="en-US" sz="4000" b="1" strike="noStrike" noProof="1" dirty="0">
                <a:solidFill>
                  <a:srgbClr val="002B2A"/>
                </a:solidFill>
                <a:effectLst>
                  <a:outerShdw blurRad="38100" dist="38100" dir="2700000">
                    <a:srgbClr val="000000"/>
                  </a:outerShdw>
                </a:effectLst>
                <a:latin typeface="Arial" panose="020B0604020202020204" pitchFamily="34" charset="0"/>
                <a:ea typeface="楷体_GB2312" pitchFamily="49" charset="-122"/>
                <a:cs typeface="+mn-ea"/>
              </a:rPr>
              <a:t>。</a:t>
            </a:r>
            <a:endParaRPr lang="zh-CN" altLang="en-US" sz="4000" b="1" strike="noStrike" noProof="1" dirty="0">
              <a:solidFill>
                <a:srgbClr val="002B2A"/>
              </a:solidFill>
              <a:effectLst>
                <a:outerShdw blurRad="38100" dist="38100" dir="2700000">
                  <a:srgbClr val="000000"/>
                </a:outerShdw>
              </a:effectLst>
              <a:latin typeface="Arial" panose="020B0604020202020204" pitchFamily="34" charset="0"/>
              <a:ea typeface="楷体_GB2312" pitchFamily="49" charset="-122"/>
            </a:endParaRPr>
          </a:p>
        </p:txBody>
      </p:sp>
      <p:sp>
        <p:nvSpPr>
          <p:cNvPr id="202756" name="文本框 202755"/>
          <p:cNvSpPr txBox="1"/>
          <p:nvPr/>
        </p:nvSpPr>
        <p:spPr>
          <a:xfrm>
            <a:off x="395288" y="4868863"/>
            <a:ext cx="8496300" cy="1373188"/>
          </a:xfrm>
          <a:prstGeom prst="rect">
            <a:avLst/>
          </a:prstGeom>
          <a:noFill/>
          <a:ln w="9525">
            <a:noFill/>
          </a:ln>
        </p:spPr>
        <p:txBody>
          <a:bodyPr>
            <a:spAutoFit/>
          </a:bodyPr>
          <a:p>
            <a:pPr lvl="0" fontAlgn="base">
              <a:spcBef>
                <a:spcPct val="50000"/>
              </a:spcBef>
              <a:buClrTx/>
            </a:pPr>
            <a:r>
              <a:rPr lang="zh-CN" altLang="en-US" sz="2800" b="1" strike="noStrike" noProof="1" dirty="0">
                <a:solidFill>
                  <a:srgbClr val="008080"/>
                </a:solidFill>
                <a:effectLst>
                  <a:outerShdw blurRad="38100" dist="38100" dir="2700000">
                    <a:srgbClr val="000000"/>
                  </a:outerShdw>
                </a:effectLst>
                <a:latin typeface="楷体_GB2312" pitchFamily="49" charset="-122"/>
                <a:ea typeface="楷体_GB2312" pitchFamily="49" charset="-122"/>
                <a:cs typeface="+mn-ea"/>
              </a:rPr>
              <a:t>品析</a:t>
            </a:r>
            <a:r>
              <a:rPr lang="zh-CN" altLang="en-US" sz="3600" b="1" strike="noStrike" noProof="1" dirty="0">
                <a:solidFill>
                  <a:srgbClr val="6A0C02"/>
                </a:solidFill>
                <a:effectLst>
                  <a:outerShdw blurRad="38100" dist="38100" dir="2700000">
                    <a:srgbClr val="000000"/>
                  </a:outerShdw>
                </a:effectLst>
                <a:latin typeface="楷体_GB2312" pitchFamily="49" charset="-122"/>
                <a:ea typeface="楷体_GB2312" pitchFamily="49" charset="-122"/>
                <a:cs typeface="+mn-ea"/>
              </a:rPr>
              <a:t>   </a:t>
            </a:r>
            <a:endParaRPr lang="zh-CN" altLang="en-US" sz="3600" b="1" strike="noStrike" noProof="1" dirty="0">
              <a:solidFill>
                <a:srgbClr val="6A0C02"/>
              </a:solidFill>
              <a:effectLst>
                <a:outerShdw blurRad="38100" dist="38100" dir="2700000">
                  <a:srgbClr val="000000"/>
                </a:outerShdw>
              </a:effectLst>
              <a:latin typeface="楷体_GB2312" pitchFamily="49" charset="-122"/>
              <a:ea typeface="楷体_GB2312" pitchFamily="49" charset="-122"/>
            </a:endParaRPr>
          </a:p>
          <a:p>
            <a:pPr lvl="0" fontAlgn="base">
              <a:spcBef>
                <a:spcPct val="50000"/>
              </a:spcBef>
              <a:buClrTx/>
            </a:pPr>
            <a:r>
              <a:rPr lang="zh-CN" altLang="en-US" sz="2800" b="1" strike="noStrike" noProof="1" dirty="0">
                <a:solidFill>
                  <a:srgbClr val="6A0C02"/>
                </a:solidFill>
                <a:effectLst>
                  <a:outerShdw blurRad="38100" dist="38100" dir="2700000">
                    <a:srgbClr val="000000"/>
                  </a:outerShdw>
                </a:effectLst>
                <a:latin typeface="楷体_GB2312" pitchFamily="49" charset="-122"/>
                <a:ea typeface="楷体_GB2312" pitchFamily="49" charset="-122"/>
                <a:cs typeface="+mn-ea"/>
              </a:rPr>
              <a:t>    </a:t>
            </a:r>
            <a:r>
              <a:rPr lang="zh-CN" altLang="en-US" sz="3200" b="1" strike="noStrike" noProof="1" dirty="0">
                <a:solidFill>
                  <a:srgbClr val="6A0C02"/>
                </a:solidFill>
                <a:effectLst>
                  <a:outerShdw blurRad="38100" dist="38100" dir="2700000">
                    <a:srgbClr val="000000"/>
                  </a:outerShdw>
                </a:effectLst>
                <a:latin typeface="楷体_GB2312" pitchFamily="49" charset="-122"/>
                <a:ea typeface="楷体_GB2312" pitchFamily="49" charset="-122"/>
                <a:cs typeface="+mn-ea"/>
              </a:rPr>
              <a:t>突出了小蜜蜂执著的目标。</a:t>
            </a:r>
            <a:endParaRPr lang="zh-CN" altLang="en-US" sz="3200" b="1" strike="noStrike" noProof="1" dirty="0">
              <a:solidFill>
                <a:srgbClr val="6A0C02"/>
              </a:solidFill>
              <a:effectLst>
                <a:outerShdw blurRad="38100" dist="38100" dir="2700000">
                  <a:srgbClr val="000000"/>
                </a:outerShdw>
              </a:effectLst>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02756"/>
                                        </p:tgtEl>
                                        <p:attrNameLst>
                                          <p:attrName>style.visibility</p:attrName>
                                        </p:attrNameLst>
                                      </p:cBhvr>
                                      <p:to>
                                        <p:strVal val="visible"/>
                                      </p:to>
                                    </p:set>
                                    <p:animEffect transition="in" filter="fade">
                                      <p:cBhvr>
                                        <p:cTn id="7" dur="500"/>
                                        <p:tgtEl>
                                          <p:spTgt spid="202756"/>
                                        </p:tgtEl>
                                      </p:cBhvr>
                                    </p:animEffect>
                                    <p:anim calcmode="lin" valueType="num">
                                      <p:cBhvr>
                                        <p:cTn id="8" dur="500" fill="hold"/>
                                        <p:tgtEl>
                                          <p:spTgt spid="202756"/>
                                        </p:tgtEl>
                                        <p:attrNameLst>
                                          <p:attrName>ppt_x</p:attrName>
                                        </p:attrNameLst>
                                      </p:cBhvr>
                                      <p:tavLst>
                                        <p:tav tm="0">
                                          <p:val>
                                            <p:strVal val="#ppt_x-.1"/>
                                          </p:val>
                                        </p:tav>
                                        <p:tav tm="100000">
                                          <p:val>
                                            <p:strVal val="#ppt_x"/>
                                          </p:val>
                                        </p:tav>
                                      </p:tavLst>
                                    </p:anim>
                                    <p:anim calcmode="lin" valueType="num">
                                      <p:cBhvr>
                                        <p:cTn id="9" dur="500" fill="hold"/>
                                        <p:tgtEl>
                                          <p:spTgt spid="2027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75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2769" name="图片 203777" descr="@{24X@W0EB)33J13T3A@6YO"/>
          <p:cNvPicPr>
            <a:picLocks noChangeAspect="1"/>
          </p:cNvPicPr>
          <p:nvPr/>
        </p:nvPicPr>
        <p:blipFill>
          <a:blip r:embed="rId1"/>
          <a:stretch>
            <a:fillRect/>
          </a:stretch>
        </p:blipFill>
        <p:spPr>
          <a:xfrm>
            <a:off x="0" y="0"/>
            <a:ext cx="9144000" cy="6858000"/>
          </a:xfrm>
          <a:prstGeom prst="rect">
            <a:avLst/>
          </a:prstGeom>
          <a:noFill/>
          <a:ln w="9525">
            <a:noFill/>
          </a:ln>
        </p:spPr>
      </p:pic>
      <p:sp>
        <p:nvSpPr>
          <p:cNvPr id="203779" name="文本框 203778"/>
          <p:cNvSpPr txBox="1"/>
          <p:nvPr/>
        </p:nvSpPr>
        <p:spPr>
          <a:xfrm>
            <a:off x="395288" y="620713"/>
            <a:ext cx="8353425" cy="2530475"/>
          </a:xfrm>
          <a:prstGeom prst="rect">
            <a:avLst/>
          </a:prstGeom>
          <a:noFill/>
          <a:ln w="9525">
            <a:noFill/>
          </a:ln>
        </p:spPr>
        <p:txBody>
          <a:bodyPr>
            <a:spAutoFit/>
          </a:bodyPr>
          <a:p>
            <a:pPr lvl="0" fontAlgn="base">
              <a:spcBef>
                <a:spcPct val="50000"/>
              </a:spcBef>
              <a:buClrTx/>
            </a:pPr>
            <a:r>
              <a:rPr lang="zh-CN" altLang="en-US" sz="3200" b="1" strike="noStrike" noProof="1" dirty="0">
                <a:solidFill>
                  <a:srgbClr val="002B2A"/>
                </a:solidFill>
                <a:effectLst>
                  <a:outerShdw blurRad="38100" dist="38100" dir="2700000">
                    <a:srgbClr val="000000"/>
                  </a:outerShdw>
                </a:effectLst>
                <a:latin typeface="Arial" panose="020B0604020202020204" pitchFamily="34" charset="0"/>
                <a:ea typeface="楷体_GB2312" pitchFamily="49" charset="-122"/>
                <a:cs typeface="+mn-ea"/>
              </a:rPr>
              <a:t>       </a:t>
            </a:r>
            <a:r>
              <a:rPr lang="zh-CN" altLang="en-US" sz="4000" b="1" strike="noStrike" noProof="1" dirty="0">
                <a:solidFill>
                  <a:srgbClr val="002B2A"/>
                </a:solidFill>
                <a:effectLst>
                  <a:outerShdw blurRad="38100" dist="38100" dir="2700000">
                    <a:srgbClr val="000000"/>
                  </a:outerShdw>
                </a:effectLst>
                <a:latin typeface="Arial" panose="020B0604020202020204" pitchFamily="34" charset="0"/>
                <a:ea typeface="楷体_GB2312" pitchFamily="49" charset="-122"/>
                <a:cs typeface="+mn-ea"/>
              </a:rPr>
              <a:t>伙伴们越飞越饿，肚子还在咕咕作响，眼看就要飞不动了，忽然，我们看见一片美丽的的花丛，</a:t>
            </a:r>
            <a:r>
              <a:rPr lang="zh-CN" altLang="en-US" sz="4000" b="1" u="sng" strike="noStrike" noProof="1" dirty="0">
                <a:solidFill>
                  <a:srgbClr val="002B2A"/>
                </a:solidFill>
                <a:effectLst>
                  <a:outerShdw blurRad="38100" dist="38100" dir="2700000">
                    <a:srgbClr val="000000"/>
                  </a:outerShdw>
                </a:effectLst>
                <a:latin typeface="Arial" panose="020B0604020202020204" pitchFamily="34" charset="0"/>
                <a:ea typeface="楷体_GB2312" pitchFamily="49" charset="-122"/>
                <a:cs typeface="+mn-ea"/>
              </a:rPr>
              <a:t>清晨的花瓣顶着露珠显得更加娇艳。</a:t>
            </a:r>
            <a:endParaRPr lang="zh-CN" altLang="en-US" sz="4000" b="1" u="sng" strike="noStrike" noProof="1" dirty="0">
              <a:solidFill>
                <a:srgbClr val="002B2A"/>
              </a:solidFill>
              <a:effectLst>
                <a:outerShdw blurRad="38100" dist="38100" dir="2700000">
                  <a:srgbClr val="000000"/>
                </a:outerShdw>
              </a:effectLst>
              <a:latin typeface="Arial" panose="020B0604020202020204" pitchFamily="34" charset="0"/>
              <a:ea typeface="楷体_GB2312" pitchFamily="49" charset="-122"/>
            </a:endParaRPr>
          </a:p>
        </p:txBody>
      </p:sp>
      <p:sp>
        <p:nvSpPr>
          <p:cNvPr id="203780" name="文本框 203779"/>
          <p:cNvSpPr txBox="1"/>
          <p:nvPr/>
        </p:nvSpPr>
        <p:spPr>
          <a:xfrm>
            <a:off x="647700" y="4076700"/>
            <a:ext cx="8496300" cy="1373188"/>
          </a:xfrm>
          <a:prstGeom prst="rect">
            <a:avLst/>
          </a:prstGeom>
          <a:noFill/>
          <a:ln w="9525">
            <a:noFill/>
          </a:ln>
        </p:spPr>
        <p:txBody>
          <a:bodyPr>
            <a:spAutoFit/>
          </a:bodyPr>
          <a:p>
            <a:pPr lvl="0" fontAlgn="base">
              <a:spcBef>
                <a:spcPct val="50000"/>
              </a:spcBef>
              <a:buClrTx/>
            </a:pPr>
            <a:r>
              <a:rPr lang="zh-CN" altLang="en-US" sz="2800" b="1" strike="noStrike" noProof="1" dirty="0">
                <a:solidFill>
                  <a:srgbClr val="008080"/>
                </a:solidFill>
                <a:effectLst>
                  <a:outerShdw blurRad="38100" dist="38100" dir="2700000">
                    <a:srgbClr val="000000"/>
                  </a:outerShdw>
                </a:effectLst>
                <a:latin typeface="楷体_GB2312" pitchFamily="49" charset="-122"/>
                <a:ea typeface="楷体_GB2312" pitchFamily="49" charset="-122"/>
                <a:cs typeface="+mn-ea"/>
              </a:rPr>
              <a:t>品析</a:t>
            </a:r>
            <a:r>
              <a:rPr lang="zh-CN" altLang="en-US" sz="3600" b="1" strike="noStrike" noProof="1" dirty="0">
                <a:solidFill>
                  <a:srgbClr val="6A0C02"/>
                </a:solidFill>
                <a:effectLst>
                  <a:outerShdw blurRad="38100" dist="38100" dir="2700000">
                    <a:srgbClr val="000000"/>
                  </a:outerShdw>
                </a:effectLst>
                <a:latin typeface="楷体_GB2312" pitchFamily="49" charset="-122"/>
                <a:ea typeface="楷体_GB2312" pitchFamily="49" charset="-122"/>
                <a:cs typeface="+mn-ea"/>
              </a:rPr>
              <a:t>   </a:t>
            </a:r>
            <a:endParaRPr lang="zh-CN" altLang="en-US" sz="3600" b="1" strike="noStrike" noProof="1" dirty="0">
              <a:solidFill>
                <a:srgbClr val="6A0C02"/>
              </a:solidFill>
              <a:effectLst>
                <a:outerShdw blurRad="38100" dist="38100" dir="2700000">
                  <a:srgbClr val="000000"/>
                </a:outerShdw>
              </a:effectLst>
              <a:latin typeface="楷体_GB2312" pitchFamily="49" charset="-122"/>
              <a:ea typeface="楷体_GB2312" pitchFamily="49" charset="-122"/>
            </a:endParaRPr>
          </a:p>
          <a:p>
            <a:pPr lvl="0" fontAlgn="base">
              <a:spcBef>
                <a:spcPct val="50000"/>
              </a:spcBef>
              <a:buClrTx/>
            </a:pPr>
            <a:r>
              <a:rPr lang="zh-CN" altLang="en-US" sz="2800" b="1" strike="noStrike" noProof="1" dirty="0">
                <a:solidFill>
                  <a:srgbClr val="6A0C02"/>
                </a:solidFill>
                <a:effectLst>
                  <a:outerShdw blurRad="38100" dist="38100" dir="2700000">
                    <a:srgbClr val="000000"/>
                  </a:outerShdw>
                </a:effectLst>
                <a:latin typeface="楷体_GB2312" pitchFamily="49" charset="-122"/>
                <a:ea typeface="楷体_GB2312" pitchFamily="49" charset="-122"/>
                <a:cs typeface="+mn-ea"/>
              </a:rPr>
              <a:t>    </a:t>
            </a:r>
            <a:r>
              <a:rPr lang="zh-CN" altLang="en-US" sz="3200" b="1" strike="noStrike" noProof="1" dirty="0">
                <a:solidFill>
                  <a:srgbClr val="6A0C02"/>
                </a:solidFill>
                <a:effectLst>
                  <a:outerShdw blurRad="38100" dist="38100" dir="2700000">
                    <a:srgbClr val="000000"/>
                  </a:outerShdw>
                </a:effectLst>
                <a:latin typeface="楷体_GB2312" pitchFamily="49" charset="-122"/>
                <a:ea typeface="楷体_GB2312" pitchFamily="49" charset="-122"/>
                <a:cs typeface="+mn-ea"/>
              </a:rPr>
              <a:t>环境的描写生动形象。</a:t>
            </a:r>
            <a:endParaRPr lang="zh-CN" altLang="en-US" sz="3200" b="1" strike="noStrike" noProof="1" dirty="0">
              <a:solidFill>
                <a:srgbClr val="6A0C02"/>
              </a:solidFill>
              <a:effectLst>
                <a:outerShdw blurRad="38100" dist="38100" dir="2700000">
                  <a:srgbClr val="000000"/>
                </a:outerShdw>
              </a:effectLst>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03780"/>
                                        </p:tgtEl>
                                        <p:attrNameLst>
                                          <p:attrName>style.visibility</p:attrName>
                                        </p:attrNameLst>
                                      </p:cBhvr>
                                      <p:to>
                                        <p:strVal val="visible"/>
                                      </p:to>
                                    </p:set>
                                    <p:animEffect transition="in" filter="fade">
                                      <p:cBhvr>
                                        <p:cTn id="7" dur="500"/>
                                        <p:tgtEl>
                                          <p:spTgt spid="203780"/>
                                        </p:tgtEl>
                                      </p:cBhvr>
                                    </p:animEffect>
                                    <p:anim calcmode="lin" valueType="num">
                                      <p:cBhvr>
                                        <p:cTn id="8" dur="500" fill="hold"/>
                                        <p:tgtEl>
                                          <p:spTgt spid="203780"/>
                                        </p:tgtEl>
                                        <p:attrNameLst>
                                          <p:attrName>ppt_x</p:attrName>
                                        </p:attrNameLst>
                                      </p:cBhvr>
                                      <p:tavLst>
                                        <p:tav tm="0">
                                          <p:val>
                                            <p:strVal val="#ppt_x-.1"/>
                                          </p:val>
                                        </p:tav>
                                        <p:tav tm="100000">
                                          <p:val>
                                            <p:strVal val="#ppt_x"/>
                                          </p:val>
                                        </p:tav>
                                      </p:tavLst>
                                    </p:anim>
                                    <p:anim calcmode="lin" valueType="num">
                                      <p:cBhvr>
                                        <p:cTn id="9" dur="500" fill="hold"/>
                                        <p:tgtEl>
                                          <p:spTgt spid="2037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78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3793" name="图片 204801" descr="@{24X@W0EB)33J13T3A@6YO"/>
          <p:cNvPicPr>
            <a:picLocks noChangeAspect="1"/>
          </p:cNvPicPr>
          <p:nvPr/>
        </p:nvPicPr>
        <p:blipFill>
          <a:blip r:embed="rId1"/>
          <a:stretch>
            <a:fillRect/>
          </a:stretch>
        </p:blipFill>
        <p:spPr>
          <a:xfrm>
            <a:off x="0" y="0"/>
            <a:ext cx="9144000" cy="6858000"/>
          </a:xfrm>
          <a:prstGeom prst="rect">
            <a:avLst/>
          </a:prstGeom>
          <a:noFill/>
          <a:ln w="9525">
            <a:noFill/>
          </a:ln>
        </p:spPr>
      </p:pic>
      <p:sp>
        <p:nvSpPr>
          <p:cNvPr id="204803" name="文本框 204802"/>
          <p:cNvSpPr txBox="1"/>
          <p:nvPr/>
        </p:nvSpPr>
        <p:spPr>
          <a:xfrm>
            <a:off x="539750" y="188913"/>
            <a:ext cx="8135938" cy="5883275"/>
          </a:xfrm>
          <a:prstGeom prst="rect">
            <a:avLst/>
          </a:prstGeom>
          <a:noFill/>
          <a:ln w="9525">
            <a:noFill/>
          </a:ln>
        </p:spPr>
        <p:txBody>
          <a:bodyPr>
            <a:spAutoFit/>
          </a:bodyPr>
          <a:p>
            <a:pPr lvl="0" fontAlgn="base">
              <a:spcBef>
                <a:spcPct val="50000"/>
              </a:spcBef>
              <a:buClrTx/>
            </a:pPr>
            <a:r>
              <a:rPr lang="zh-CN" altLang="en-US" sz="3200" b="1" strike="noStrike" noProof="1" dirty="0">
                <a:solidFill>
                  <a:srgbClr val="002B2A"/>
                </a:solidFill>
                <a:effectLst>
                  <a:outerShdw blurRad="38100" dist="38100" dir="2700000">
                    <a:srgbClr val="000000"/>
                  </a:outerShdw>
                </a:effectLst>
                <a:latin typeface="Arial" panose="020B0604020202020204" pitchFamily="34" charset="0"/>
                <a:ea typeface="楷体_GB2312" pitchFamily="49" charset="-122"/>
                <a:cs typeface="+mn-ea"/>
              </a:rPr>
              <a:t>       </a:t>
            </a:r>
            <a:r>
              <a:rPr lang="zh-CN" altLang="en-US" sz="4000" b="1" strike="noStrike" noProof="1" dirty="0">
                <a:solidFill>
                  <a:srgbClr val="002B2A"/>
                </a:solidFill>
                <a:effectLst>
                  <a:outerShdw blurRad="38100" dist="38100" dir="2700000">
                    <a:srgbClr val="000000"/>
                  </a:outerShdw>
                </a:effectLst>
                <a:latin typeface="Arial" panose="020B0604020202020204" pitchFamily="34" charset="0"/>
                <a:ea typeface="楷体_GB2312" pitchFamily="49" charset="-122"/>
                <a:cs typeface="+mn-ea"/>
              </a:rPr>
              <a:t>伙伴们欢快地采着花粉，大家忘记了饥饿，在花丛中跳起舞蹈，我们肩并着肩，手牵着手，不一会儿就采了很多花粉，尽管我们已经筋疲力尽，</a:t>
            </a:r>
            <a:r>
              <a:rPr lang="zh-CN" altLang="en-US" sz="4000" b="1" u="sng" strike="noStrike" noProof="1" dirty="0">
                <a:solidFill>
                  <a:srgbClr val="002B2A"/>
                </a:solidFill>
                <a:effectLst>
                  <a:outerShdw blurRad="38100" dist="38100" dir="2700000">
                    <a:srgbClr val="000000"/>
                  </a:outerShdw>
                </a:effectLst>
                <a:latin typeface="Arial" panose="020B0604020202020204" pitchFamily="34" charset="0"/>
                <a:ea typeface="楷体_GB2312" pitchFamily="49" charset="-122"/>
                <a:cs typeface="+mn-ea"/>
              </a:rPr>
              <a:t>但是谁也不喊苦，谁也不觉得累，我们互相鼓励着，向着回家的路飞去，一路上撒下了我们快乐的歌声</a:t>
            </a:r>
            <a:r>
              <a:rPr lang="zh-CN" altLang="en-US" sz="4000" b="1" strike="noStrike" noProof="1" dirty="0">
                <a:solidFill>
                  <a:srgbClr val="002B2A"/>
                </a:solidFill>
                <a:effectLst>
                  <a:outerShdw blurRad="38100" dist="38100" dir="2700000">
                    <a:srgbClr val="000000"/>
                  </a:outerShdw>
                </a:effectLst>
                <a:latin typeface="Arial" panose="020B0604020202020204" pitchFamily="34" charset="0"/>
                <a:ea typeface="楷体_GB2312" pitchFamily="49" charset="-122"/>
                <a:cs typeface="+mn-ea"/>
              </a:rPr>
              <a:t>。</a:t>
            </a:r>
            <a:endParaRPr lang="zh-CN" altLang="en-US" sz="4000" b="1" strike="noStrike" noProof="1" dirty="0">
              <a:solidFill>
                <a:srgbClr val="002B2A"/>
              </a:solidFill>
              <a:effectLst>
                <a:outerShdw blurRad="38100" dist="38100" dir="2700000">
                  <a:srgbClr val="000000"/>
                </a:outerShdw>
              </a:effectLst>
              <a:latin typeface="Arial" panose="020B0604020202020204" pitchFamily="34" charset="0"/>
              <a:ea typeface="楷体_GB2312" pitchFamily="49" charset="-122"/>
            </a:endParaRPr>
          </a:p>
          <a:p>
            <a:pPr lvl="0" fontAlgn="base">
              <a:spcBef>
                <a:spcPct val="50000"/>
              </a:spcBef>
              <a:buClrTx/>
            </a:pPr>
            <a:endParaRPr lang="zh-CN" altLang="en-US" sz="4000" b="1" strike="noStrike" noProof="1" dirty="0">
              <a:solidFill>
                <a:srgbClr val="002B2A"/>
              </a:solidFill>
              <a:effectLst>
                <a:outerShdw blurRad="38100" dist="38100" dir="2700000">
                  <a:srgbClr val="000000"/>
                </a:outerShdw>
              </a:effectLst>
              <a:latin typeface="Arial" panose="020B0604020202020204" pitchFamily="34" charset="0"/>
              <a:ea typeface="楷体_GB2312" pitchFamily="49" charset="-122"/>
            </a:endParaRPr>
          </a:p>
        </p:txBody>
      </p:sp>
      <p:sp>
        <p:nvSpPr>
          <p:cNvPr id="204804" name="文本框 204803"/>
          <p:cNvSpPr txBox="1"/>
          <p:nvPr/>
        </p:nvSpPr>
        <p:spPr>
          <a:xfrm>
            <a:off x="468313" y="5229225"/>
            <a:ext cx="8496300" cy="1373188"/>
          </a:xfrm>
          <a:prstGeom prst="rect">
            <a:avLst/>
          </a:prstGeom>
          <a:noFill/>
          <a:ln w="9525">
            <a:noFill/>
          </a:ln>
        </p:spPr>
        <p:txBody>
          <a:bodyPr>
            <a:spAutoFit/>
          </a:bodyPr>
          <a:p>
            <a:pPr lvl="0" fontAlgn="base">
              <a:spcBef>
                <a:spcPct val="50000"/>
              </a:spcBef>
              <a:buClrTx/>
            </a:pPr>
            <a:r>
              <a:rPr lang="zh-CN" altLang="en-US" sz="2800" b="1" strike="noStrike" noProof="1" dirty="0">
                <a:solidFill>
                  <a:srgbClr val="008080"/>
                </a:solidFill>
                <a:effectLst>
                  <a:outerShdw blurRad="38100" dist="38100" dir="2700000">
                    <a:srgbClr val="000000"/>
                  </a:outerShdw>
                </a:effectLst>
                <a:latin typeface="楷体_GB2312" pitchFamily="49" charset="-122"/>
                <a:ea typeface="楷体_GB2312" pitchFamily="49" charset="-122"/>
                <a:cs typeface="+mn-ea"/>
              </a:rPr>
              <a:t>品析</a:t>
            </a:r>
            <a:r>
              <a:rPr lang="zh-CN" altLang="en-US" sz="3600" b="1" strike="noStrike" noProof="1" dirty="0">
                <a:solidFill>
                  <a:srgbClr val="6A0C02"/>
                </a:solidFill>
                <a:effectLst>
                  <a:outerShdw blurRad="38100" dist="38100" dir="2700000">
                    <a:srgbClr val="000000"/>
                  </a:outerShdw>
                </a:effectLst>
                <a:latin typeface="楷体_GB2312" pitchFamily="49" charset="-122"/>
                <a:ea typeface="楷体_GB2312" pitchFamily="49" charset="-122"/>
                <a:cs typeface="+mn-ea"/>
              </a:rPr>
              <a:t>   </a:t>
            </a:r>
            <a:endParaRPr lang="zh-CN" altLang="en-US" sz="3600" b="1" strike="noStrike" noProof="1" dirty="0">
              <a:solidFill>
                <a:srgbClr val="6A0C02"/>
              </a:solidFill>
              <a:effectLst>
                <a:outerShdw blurRad="38100" dist="38100" dir="2700000">
                  <a:srgbClr val="000000"/>
                </a:outerShdw>
              </a:effectLst>
              <a:latin typeface="楷体_GB2312" pitchFamily="49" charset="-122"/>
              <a:ea typeface="楷体_GB2312" pitchFamily="49" charset="-122"/>
            </a:endParaRPr>
          </a:p>
          <a:p>
            <a:pPr lvl="0" fontAlgn="base">
              <a:spcBef>
                <a:spcPct val="50000"/>
              </a:spcBef>
              <a:buClrTx/>
            </a:pPr>
            <a:r>
              <a:rPr lang="zh-CN" altLang="en-US" sz="2800" b="1" strike="noStrike" noProof="1" dirty="0">
                <a:solidFill>
                  <a:srgbClr val="6A0C02"/>
                </a:solidFill>
                <a:effectLst>
                  <a:outerShdw blurRad="38100" dist="38100" dir="2700000">
                    <a:srgbClr val="000000"/>
                  </a:outerShdw>
                </a:effectLst>
                <a:latin typeface="楷体_GB2312" pitchFamily="49" charset="-122"/>
                <a:ea typeface="楷体_GB2312" pitchFamily="49" charset="-122"/>
                <a:cs typeface="+mn-ea"/>
              </a:rPr>
              <a:t>    </a:t>
            </a:r>
            <a:r>
              <a:rPr lang="zh-CN" altLang="en-US" sz="3200" b="1" strike="noStrike" noProof="1" dirty="0">
                <a:solidFill>
                  <a:srgbClr val="6A0C02"/>
                </a:solidFill>
                <a:effectLst>
                  <a:outerShdw blurRad="38100" dist="38100" dir="2700000">
                    <a:srgbClr val="000000"/>
                  </a:outerShdw>
                </a:effectLst>
                <a:latin typeface="楷体_GB2312" pitchFamily="49" charset="-122"/>
                <a:ea typeface="楷体_GB2312" pitchFamily="49" charset="-122"/>
                <a:cs typeface="+mn-ea"/>
              </a:rPr>
              <a:t>充分表达了蜜蜂劳动的快乐。</a:t>
            </a:r>
            <a:endParaRPr lang="zh-CN" altLang="en-US" sz="3200" b="1" strike="noStrike" noProof="1" dirty="0">
              <a:solidFill>
                <a:srgbClr val="6A0C02"/>
              </a:solidFill>
              <a:effectLst>
                <a:outerShdw blurRad="38100" dist="38100" dir="2700000">
                  <a:srgbClr val="000000"/>
                </a:outerShdw>
              </a:effectLst>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04804"/>
                                        </p:tgtEl>
                                        <p:attrNameLst>
                                          <p:attrName>style.visibility</p:attrName>
                                        </p:attrNameLst>
                                      </p:cBhvr>
                                      <p:to>
                                        <p:strVal val="visible"/>
                                      </p:to>
                                    </p:set>
                                    <p:animEffect transition="in" filter="fade">
                                      <p:cBhvr>
                                        <p:cTn id="7" dur="500"/>
                                        <p:tgtEl>
                                          <p:spTgt spid="204804"/>
                                        </p:tgtEl>
                                      </p:cBhvr>
                                    </p:animEffect>
                                    <p:anim calcmode="lin" valueType="num">
                                      <p:cBhvr>
                                        <p:cTn id="8" dur="500" fill="hold"/>
                                        <p:tgtEl>
                                          <p:spTgt spid="204804"/>
                                        </p:tgtEl>
                                        <p:attrNameLst>
                                          <p:attrName>ppt_x</p:attrName>
                                        </p:attrNameLst>
                                      </p:cBhvr>
                                      <p:tavLst>
                                        <p:tav tm="0">
                                          <p:val>
                                            <p:strVal val="#ppt_x-.1"/>
                                          </p:val>
                                        </p:tav>
                                        <p:tav tm="100000">
                                          <p:val>
                                            <p:strVal val="#ppt_x"/>
                                          </p:val>
                                        </p:tav>
                                      </p:tavLst>
                                    </p:anim>
                                    <p:anim calcmode="lin" valueType="num">
                                      <p:cBhvr>
                                        <p:cTn id="9" dur="500" fill="hold"/>
                                        <p:tgtEl>
                                          <p:spTgt spid="20480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0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矩形 205825"/>
          <p:cNvSpPr/>
          <p:nvPr/>
        </p:nvSpPr>
        <p:spPr>
          <a:xfrm>
            <a:off x="395288" y="404813"/>
            <a:ext cx="8424862" cy="6070600"/>
          </a:xfrm>
          <a:prstGeom prst="rect">
            <a:avLst/>
          </a:prstGeom>
          <a:noFill/>
          <a:ln w="9525">
            <a:noFill/>
          </a:ln>
        </p:spPr>
        <p:txBody>
          <a:bodyPr anchor="ctr">
            <a:spAutoFit/>
          </a:bodyPr>
          <a:p>
            <a:pPr lvl="0" indent="304800" algn="ctr"/>
            <a:r>
              <a:rPr lang="zh-CN" altLang="en-US" sz="2800" b="1" dirty="0">
                <a:latin typeface="Arial" panose="020B0604020202020204" pitchFamily="34" charset="0"/>
                <a:ea typeface="宋体" panose="02010600030101010101" pitchFamily="2" charset="-122"/>
              </a:rPr>
              <a:t>我是一只小蝌蚪　</a:t>
            </a:r>
            <a:endParaRPr lang="zh-CN" altLang="en-US" sz="2800" b="1" dirty="0">
              <a:latin typeface="Arial" panose="020B0604020202020204" pitchFamily="34" charset="0"/>
              <a:ea typeface="宋体" panose="02010600030101010101" pitchFamily="2" charset="-122"/>
            </a:endParaRPr>
          </a:p>
          <a:p>
            <a:pPr lvl="0" indent="304800" algn="ctr"/>
            <a:r>
              <a:rPr lang="zh-CN" altLang="en-US" sz="2800" b="1" dirty="0">
                <a:latin typeface="Arial" panose="020B0604020202020204" pitchFamily="34" charset="0"/>
                <a:ea typeface="宋体" panose="02010600030101010101" pitchFamily="2" charset="-122"/>
              </a:rPr>
              <a:t>　</a:t>
            </a:r>
            <a:endParaRPr lang="zh-CN" altLang="en-US" sz="2800" b="1" dirty="0">
              <a:latin typeface="Arial" panose="020B0604020202020204" pitchFamily="34" charset="0"/>
              <a:ea typeface="宋体" panose="02010600030101010101" pitchFamily="2" charset="-122"/>
            </a:endParaRPr>
          </a:p>
          <a:p>
            <a:pPr lvl="0" indent="304800"/>
            <a:r>
              <a:rPr lang="zh-CN" altLang="en-US" sz="2800" b="1" dirty="0">
                <a:latin typeface="Arial" panose="020B0604020202020204" pitchFamily="34" charset="0"/>
                <a:ea typeface="宋体" panose="02010600030101010101" pitchFamily="2" charset="-122"/>
              </a:rPr>
              <a:t>      </a:t>
            </a:r>
            <a:r>
              <a:rPr lang="zh-CN" altLang="en-US" sz="2800" b="1" u="sng" dirty="0">
                <a:latin typeface="Arial" panose="020B0604020202020204" pitchFamily="34" charset="0"/>
                <a:ea typeface="宋体" panose="02010600030101010101" pitchFamily="2" charset="-122"/>
              </a:rPr>
              <a:t>大大的脑袋，圆圆的身子，披着一身黑色的长袍，一条又细又长的尾巴。</a:t>
            </a:r>
            <a:r>
              <a:rPr lang="zh-CN" altLang="en-US" sz="2800" b="1" dirty="0">
                <a:solidFill>
                  <a:srgbClr val="6600CC"/>
                </a:solidFill>
                <a:latin typeface="Arial" panose="020B0604020202020204" pitchFamily="34" charset="0"/>
                <a:ea typeface="宋体" panose="02010600030101010101" pitchFamily="2" charset="-122"/>
              </a:rPr>
              <a:t>这就是我，一只小蝌蚪，一只渴望自由的小蝌蚪。</a:t>
            </a:r>
            <a:endParaRPr lang="zh-CN" altLang="en-US" sz="2800" b="1" dirty="0">
              <a:solidFill>
                <a:srgbClr val="6600CC"/>
              </a:solidFill>
              <a:latin typeface="Arial" panose="020B0604020202020204" pitchFamily="34" charset="0"/>
              <a:ea typeface="宋体" panose="02010600030101010101" pitchFamily="2" charset="-122"/>
            </a:endParaRPr>
          </a:p>
          <a:p>
            <a:pPr lvl="0" indent="304800"/>
            <a:r>
              <a:rPr lang="zh-CN" altLang="en-US" sz="2800" b="1" dirty="0">
                <a:latin typeface="Arial" panose="020B0604020202020204" pitchFamily="34" charset="0"/>
                <a:ea typeface="宋体" panose="02010600030101010101" pitchFamily="2" charset="-122"/>
              </a:rPr>
              <a:t>　　　　</a:t>
            </a:r>
            <a:endParaRPr lang="zh-CN" altLang="en-US" sz="2800" b="1" dirty="0">
              <a:latin typeface="Arial" panose="020B0604020202020204" pitchFamily="34" charset="0"/>
              <a:ea typeface="宋体" panose="02010600030101010101" pitchFamily="2" charset="-122"/>
            </a:endParaRPr>
          </a:p>
          <a:p>
            <a:pPr lvl="0" indent="304800"/>
            <a:r>
              <a:rPr lang="zh-CN" altLang="en-US" sz="2800" b="1" dirty="0">
                <a:latin typeface="Arial" panose="020B0604020202020204" pitchFamily="34" charset="0"/>
                <a:ea typeface="宋体" panose="02010600030101010101" pitchFamily="2" charset="-122"/>
              </a:rPr>
              <a:t>     </a:t>
            </a:r>
            <a:r>
              <a:rPr lang="zh-CN" altLang="en-US" sz="2800" b="1" dirty="0">
                <a:solidFill>
                  <a:srgbClr val="FF3300"/>
                </a:solidFill>
                <a:latin typeface="Arial" panose="020B0604020202020204" pitchFamily="34" charset="0"/>
                <a:ea typeface="宋体" panose="02010600030101010101" pitchFamily="2" charset="-122"/>
              </a:rPr>
              <a:t>我原来住在一条清澈的小河里，和伙伴们成群结伴地在河里游来游去，欢乐无比。</a:t>
            </a:r>
            <a:r>
              <a:rPr lang="zh-CN" altLang="en-US" sz="2800" b="1" dirty="0">
                <a:latin typeface="Arial" panose="020B0604020202020204" pitchFamily="34" charset="0"/>
                <a:ea typeface="宋体" panose="02010600030101010101" pitchFamily="2" charset="-122"/>
              </a:rPr>
              <a:t>啊，春天到了，和煦的阳光照在河面上，波光粼粼。我们可高兴啦！甩着长尾巴来到美丽的浅滩上，生命的乐章在向我们奏响，我们躺在浅滩上，柔软的河水，柔软的河水，仿佛就像母亲暖暖的胸怀，滋润着我们的心田。我们在浅滩上尽情地嬉戏、玩耍、是多么自由，多么地欢畅呀。　</a:t>
            </a:r>
            <a:r>
              <a:rPr lang="zh-CN" altLang="en-US" sz="2800" b="1" dirty="0">
                <a:solidFill>
                  <a:srgbClr val="FF3300"/>
                </a:solidFill>
                <a:latin typeface="Arial" panose="020B0604020202020204" pitchFamily="34" charset="0"/>
                <a:ea typeface="宋体" panose="02010600030101010101" pitchFamily="2" charset="-122"/>
              </a:rPr>
              <a:t>总分</a:t>
            </a:r>
            <a:r>
              <a:rPr lang="zh-CN" altLang="en-US" sz="2400" b="1" dirty="0">
                <a:solidFill>
                  <a:srgbClr val="FF3300"/>
                </a:solidFill>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rPr>
              <a:t>　　</a:t>
            </a:r>
            <a:endParaRPr lang="zh-CN" altLang="en-US" sz="2800" b="1" dirty="0">
              <a:latin typeface="Arial" panose="020B0604020202020204" pitchFamily="34" charset="0"/>
              <a:ea typeface="宋体" panose="0201060003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矩形 206849"/>
          <p:cNvSpPr/>
          <p:nvPr/>
        </p:nvSpPr>
        <p:spPr>
          <a:xfrm>
            <a:off x="0" y="60325"/>
            <a:ext cx="9144000" cy="6797675"/>
          </a:xfrm>
          <a:prstGeom prst="rect">
            <a:avLst/>
          </a:prstGeom>
          <a:noFill/>
          <a:ln w="9525">
            <a:noFill/>
          </a:ln>
        </p:spPr>
        <p:txBody>
          <a:bodyPr anchor="t">
            <a:spAutoFit/>
          </a:bodyPr>
          <a:p>
            <a:pPr lvl="0" indent="0"/>
            <a:r>
              <a:rPr lang="zh-CN" altLang="en-US" sz="2400" dirty="0">
                <a:latin typeface="宋体" panose="02010600030101010101" pitchFamily="2" charset="-122"/>
                <a:ea typeface="宋体" panose="02010600030101010101" pitchFamily="2" charset="-122"/>
              </a:rPr>
              <a:t>      </a:t>
            </a:r>
            <a:r>
              <a:rPr lang="zh-CN" altLang="en-US" sz="4000" b="1" dirty="0">
                <a:latin typeface="宋体" panose="02010600030101010101" pitchFamily="2" charset="-122"/>
                <a:ea typeface="黑体" panose="02010609060101010101" pitchFamily="2" charset="-122"/>
              </a:rPr>
              <a:t>不知什么时候，河边来了一群淘气的孩子。这时，我有着不祥的预感，厄运将要降临在我们身边。无知而又自私的孩子们一个劲儿地扔着塑料袋，易拉罐</a:t>
            </a:r>
            <a:r>
              <a:rPr lang="en-US" altLang="zh-CN" sz="4000" b="1">
                <a:latin typeface="宋体" panose="02010600030101010101" pitchFamily="2" charset="-122"/>
                <a:ea typeface="黑体" panose="02010609060101010101" pitchFamily="2" charset="-122"/>
              </a:rPr>
              <a:t>……</a:t>
            </a:r>
            <a:r>
              <a:rPr lang="zh-CN" altLang="en-US" sz="4000" b="1" dirty="0">
                <a:latin typeface="宋体" panose="02010600030101010101" pitchFamily="2" charset="-122"/>
                <a:ea typeface="黑体" panose="02010609060101010101" pitchFamily="2" charset="-122"/>
              </a:rPr>
              <a:t>突然，一块沉重而巨大的石块扔在我们中间，顿时水花四溅，不知道有多少同伴命丧黄泉。天啊，人类真是太残忍了，从这以后，经常有孩子拿起塑料袋或口袋来捕捉我们，我们的伙伴经常有被他们捉走的。我们的心都碎了。　　　　</a:t>
            </a:r>
            <a:endParaRPr lang="zh-CN" altLang="en-US" sz="4000" b="1" dirty="0">
              <a:latin typeface="宋体" panose="02010600030101010101" pitchFamily="2" charset="-122"/>
              <a:ea typeface="黑体" panose="02010609060101010101" pitchFamily="2" charset="-122"/>
            </a:endParaRPr>
          </a:p>
          <a:p>
            <a:pPr lvl="0" indent="0"/>
            <a:r>
              <a:rPr lang="zh-CN" altLang="en-US" sz="4000" b="1" dirty="0">
                <a:latin typeface="Arial" panose="020B0604020202020204" pitchFamily="34" charset="0"/>
                <a:ea typeface="黑体" panose="02010609060101010101" pitchFamily="2" charset="-122"/>
              </a:rPr>
              <a:t>　</a:t>
            </a:r>
            <a:r>
              <a:rPr lang="zh-CN" altLang="en-US" sz="4000" b="1" dirty="0">
                <a:solidFill>
                  <a:srgbClr val="FF3300"/>
                </a:solidFill>
                <a:latin typeface="Arial" panose="020B0604020202020204" pitchFamily="34" charset="0"/>
                <a:ea typeface="黑体" panose="02010609060101010101" pitchFamily="2" charset="-122"/>
              </a:rPr>
              <a:t>具体事件描述</a:t>
            </a:r>
            <a:r>
              <a:rPr lang="zh-CN" altLang="en-US" sz="4000" b="1" dirty="0">
                <a:latin typeface="Arial" panose="020B0604020202020204" pitchFamily="34" charset="0"/>
                <a:ea typeface="黑体" panose="02010609060101010101" pitchFamily="2" charset="-122"/>
              </a:rPr>
              <a:t>　</a:t>
            </a:r>
            <a:r>
              <a:rPr lang="zh-CN" altLang="en-US" dirty="0">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矩形 207873"/>
          <p:cNvSpPr/>
          <p:nvPr/>
        </p:nvSpPr>
        <p:spPr>
          <a:xfrm>
            <a:off x="0" y="0"/>
            <a:ext cx="9144000" cy="6683375"/>
          </a:xfrm>
          <a:prstGeom prst="rect">
            <a:avLst/>
          </a:prstGeom>
          <a:noFill/>
          <a:ln w="9525">
            <a:noFill/>
          </a:ln>
        </p:spPr>
        <p:txBody>
          <a:bodyPr anchor="t">
            <a:spAutoFit/>
          </a:bodyPr>
          <a:p>
            <a:pPr lvl="0" indent="0"/>
            <a:r>
              <a:rPr lang="zh-CN" altLang="en-US" sz="2400" b="1" dirty="0">
                <a:latin typeface="宋体" panose="02010600030101010101" pitchFamily="2" charset="-122"/>
                <a:ea typeface="宋体" panose="02010600030101010101" pitchFamily="2" charset="-122"/>
              </a:rPr>
              <a:t>　　　</a:t>
            </a:r>
            <a:r>
              <a:rPr lang="zh-CN" altLang="en-US" sz="3600" b="1" dirty="0">
                <a:latin typeface="宋体" panose="02010600030101010101" pitchFamily="2" charset="-122"/>
                <a:ea typeface="黑体" panose="02010609060101010101" pitchFamily="2" charset="-122"/>
              </a:rPr>
              <a:t>一天，我被一个小孩子捉住了，关在那冰冷闷气的玻璃瓶里，没有鲜美的水藻，没有要好的伙伴，也没有小河那样的宽阔美丽。我只能随着玻璃瓶边缘慢慢地游动，在小河里生活习惯了的我，怎么能适应这窄小阴暗的小瓶子呢？我就像一只被囚禁于笼子里的小鸟，没有了自由，失去了希望。后来，我只能每天躺在冰冷的瓶子里，回忆着过去的自由，思念着伙伴的情谊。渴望生活的我，伴着泪入睡，是多么地悲哀。我已知道，我再也无法拥有以往的幸福，以往的欢乐，以往的自由了。</a:t>
            </a:r>
            <a:r>
              <a:rPr lang="zh-CN" altLang="en-US" sz="3600" b="1" dirty="0">
                <a:latin typeface="Arial" panose="020B0604020202020204" pitchFamily="34" charset="0"/>
                <a:ea typeface="黑体" panose="02010609060101010101" pitchFamily="2" charset="-122"/>
              </a:rPr>
              <a:t>　</a:t>
            </a:r>
            <a:r>
              <a:rPr lang="zh-CN" altLang="en-US" sz="3200" b="1" dirty="0">
                <a:solidFill>
                  <a:srgbClr val="FF3300"/>
                </a:solidFill>
                <a:latin typeface="Arial" panose="020B0604020202020204" pitchFamily="34" charset="0"/>
                <a:ea typeface="宋体" panose="02010600030101010101" pitchFamily="2" charset="-122"/>
              </a:rPr>
              <a:t>具体事件描述</a:t>
            </a:r>
            <a:r>
              <a:rPr lang="zh-CN" altLang="en-US" sz="3200" b="1" dirty="0">
                <a:latin typeface="Arial" panose="020B0604020202020204" pitchFamily="34" charset="0"/>
                <a:ea typeface="宋体" panose="02010600030101010101" pitchFamily="2" charset="-122"/>
              </a:rPr>
              <a:t>　</a:t>
            </a:r>
            <a:r>
              <a:rPr lang="zh-CN" altLang="en-US" sz="3200" dirty="0">
                <a:latin typeface="Arial" panose="020B0604020202020204" pitchFamily="34" charset="0"/>
                <a:ea typeface="宋体" panose="02010600030101010101" pitchFamily="2" charset="-122"/>
              </a:rPr>
              <a:t>　</a:t>
            </a:r>
            <a:r>
              <a:rPr lang="zh-CN" altLang="en-US" dirty="0">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标题 179201"/>
          <p:cNvSpPr>
            <a:spLocks noGrp="1"/>
          </p:cNvSpPr>
          <p:nvPr>
            <p:ph type="ctrTitle"/>
          </p:nvPr>
        </p:nvSpPr>
        <p:spPr>
          <a:xfrm>
            <a:off x="831850" y="620713"/>
            <a:ext cx="7772400" cy="1470025"/>
          </a:xfrm>
          <a:ln/>
        </p:spPr>
        <p:txBody>
          <a:bodyPr anchor="ctr"/>
          <a:p>
            <a:pPr defTabSz="914400"/>
            <a:r>
              <a:rPr lang="zh-CN" altLang="en-US" b="1" kern="1200" baseline="0">
                <a:latin typeface="+mj-lt"/>
                <a:ea typeface="黑体" panose="02010609060101010101" pitchFamily="2" charset="-122"/>
                <a:cs typeface="+mj-cs"/>
              </a:rPr>
              <a:t>第一</a:t>
            </a:r>
            <a:r>
              <a:rPr lang="zh-CN" altLang="en-US" b="1" kern="1200" baseline="0" dirty="0">
                <a:latin typeface="+mj-lt"/>
                <a:ea typeface="黑体" panose="02010609060101010101" pitchFamily="2" charset="-122"/>
                <a:cs typeface="+mj-cs"/>
              </a:rPr>
              <a:t>单元口语交际、习作</a:t>
            </a:r>
            <a:endParaRPr lang="zh-CN" altLang="en-US" b="1" kern="1200" baseline="0">
              <a:latin typeface="+mj-lt"/>
              <a:ea typeface="黑体" panose="02010609060101010101" pitchFamily="2" charset="-122"/>
              <a:cs typeface="+mj-cs"/>
            </a:endParaRPr>
          </a:p>
        </p:txBody>
      </p:sp>
      <p:sp>
        <p:nvSpPr>
          <p:cNvPr id="19458" name="副标题 179202"/>
          <p:cNvSpPr>
            <a:spLocks noGrp="1"/>
          </p:cNvSpPr>
          <p:nvPr>
            <p:ph type="subTitle" idx="1"/>
          </p:nvPr>
        </p:nvSpPr>
        <p:spPr>
          <a:xfrm>
            <a:off x="1042988" y="2492375"/>
            <a:ext cx="7343775" cy="3024188"/>
          </a:xfrm>
          <a:ln/>
        </p:spPr>
        <p:txBody>
          <a:bodyPr anchor="t"/>
          <a:p>
            <a:pPr defTabSz="914400"/>
            <a:r>
              <a:rPr lang="zh-CN" altLang="en-US" sz="5400" b="1" kern="1200" baseline="0" dirty="0">
                <a:solidFill>
                  <a:schemeClr val="accent2"/>
                </a:solidFill>
                <a:latin typeface="+mn-lt"/>
                <a:ea typeface="黑体" panose="02010609060101010101" pitchFamily="2" charset="-122"/>
                <a:cs typeface="+mn-cs"/>
              </a:rPr>
              <a:t>我是大自然中的一员</a:t>
            </a:r>
            <a:endParaRPr lang="zh-CN" altLang="en-US" sz="5400" b="1" kern="1200" baseline="0" dirty="0">
              <a:solidFill>
                <a:schemeClr val="accent2"/>
              </a:solidFill>
              <a:latin typeface="+mn-lt"/>
              <a:ea typeface="黑体" panose="02010609060101010101" pitchFamily="2" charset="-122"/>
              <a:cs typeface="+mn-cs"/>
            </a:endParaRPr>
          </a:p>
          <a:p>
            <a:pPr defTabSz="914400"/>
            <a:endParaRPr lang="zh-CN" altLang="en-US" sz="4400" b="1" kern="1200" baseline="0" dirty="0">
              <a:solidFill>
                <a:schemeClr val="accent2"/>
              </a:solidFill>
              <a:latin typeface="+mn-lt"/>
              <a:ea typeface="+mn-ea"/>
              <a:cs typeface="+mn-cs"/>
            </a:endParaRPr>
          </a:p>
          <a:p>
            <a:pPr defTabSz="914400"/>
            <a:r>
              <a:rPr lang="zh-CN" altLang="en-US" sz="2800" b="1" kern="1200" baseline="0" dirty="0">
                <a:solidFill>
                  <a:srgbClr val="FF3300"/>
                </a:solidFill>
                <a:latin typeface="+mn-lt"/>
                <a:ea typeface="黑体" panose="02010609060101010101" pitchFamily="2" charset="-122"/>
                <a:cs typeface="+mn-cs"/>
              </a:rPr>
              <a:t>——借助想象，用拟人、比喻等手法写景状物</a:t>
            </a:r>
            <a:endParaRPr lang="zh-CN" altLang="en-US" sz="2800" b="1" kern="1200" baseline="0" dirty="0">
              <a:solidFill>
                <a:srgbClr val="FF3300"/>
              </a:solidFill>
              <a:latin typeface="+mn-lt"/>
              <a:ea typeface="黑体" panose="02010609060101010101" pitchFamily="2" charset="-122"/>
              <a:cs typeface="+mn-c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矩形 208897"/>
          <p:cNvSpPr/>
          <p:nvPr/>
        </p:nvSpPr>
        <p:spPr>
          <a:xfrm>
            <a:off x="323850" y="188913"/>
            <a:ext cx="8532813" cy="5940425"/>
          </a:xfrm>
          <a:prstGeom prst="rect">
            <a:avLst/>
          </a:prstGeom>
          <a:noFill/>
          <a:ln w="9525">
            <a:noFill/>
          </a:ln>
        </p:spPr>
        <p:txBody>
          <a:bodyPr anchor="t">
            <a:spAutoFit/>
          </a:bodyPr>
          <a:p>
            <a:pPr lvl="0" indent="0"/>
            <a:r>
              <a:rPr lang="zh-CN" altLang="en-US" sz="2800" b="1" dirty="0">
                <a:latin typeface="Arial" panose="020B0604020202020204" pitchFamily="34" charset="0"/>
                <a:ea typeface="宋体" panose="02010600030101010101" pitchFamily="2" charset="-122"/>
              </a:rPr>
              <a:t>       </a:t>
            </a:r>
            <a:r>
              <a:rPr lang="zh-CN" altLang="en-US" sz="3200" b="1" dirty="0">
                <a:latin typeface="黑体" panose="02010609060101010101" pitchFamily="2" charset="-122"/>
                <a:ea typeface="黑体" panose="02010609060101010101" pitchFamily="2" charset="-122"/>
              </a:rPr>
              <a:t>我已支持不了几天了，</a:t>
            </a:r>
            <a:r>
              <a:rPr lang="zh-CN" altLang="en-US" sz="3200" b="1" dirty="0">
                <a:solidFill>
                  <a:srgbClr val="6600CC"/>
                </a:solidFill>
                <a:latin typeface="黑体" panose="02010609060101010101" pitchFamily="2" charset="-122"/>
                <a:ea typeface="黑体" panose="02010609060101010101" pitchFamily="2" charset="-122"/>
              </a:rPr>
              <a:t>在我奄奄一息的时候，我想：</a:t>
            </a:r>
            <a:r>
              <a:rPr lang="zh-CN" altLang="en-US" sz="3200" b="1" dirty="0">
                <a:latin typeface="黑体" panose="02010609060101010101" pitchFamily="2" charset="-122"/>
                <a:ea typeface="黑体" panose="02010609060101010101" pitchFamily="2" charset="-122"/>
              </a:rPr>
              <a:t>人类啊，你们会后悔的，你们将受到应有的惩罚。我绝望了，我多么希望生命的乐章再次向我奏响，我多么希望回到那美丽的小河中。和伙伴们尽情地玩耍。但对于现在的我来说，这将成为过去，这只能是一个美好的梦想。            </a:t>
            </a:r>
            <a:r>
              <a:rPr lang="zh-CN" altLang="en-US" sz="3200" b="1" dirty="0">
                <a:solidFill>
                  <a:srgbClr val="FF3300"/>
                </a:solidFill>
                <a:latin typeface="黑体" panose="02010609060101010101" pitchFamily="2" charset="-122"/>
                <a:ea typeface="黑体" panose="02010609060101010101" pitchFamily="2" charset="-122"/>
              </a:rPr>
              <a:t>心理活动描写　</a:t>
            </a:r>
            <a:r>
              <a:rPr lang="zh-CN" altLang="en-US" sz="3200" b="1" dirty="0">
                <a:latin typeface="黑体" panose="02010609060101010101" pitchFamily="2" charset="-122"/>
                <a:ea typeface="黑体" panose="02010609060101010101" pitchFamily="2" charset="-122"/>
              </a:rPr>
              <a:t>　　　</a:t>
            </a:r>
            <a:endParaRPr lang="zh-CN" altLang="en-US" sz="3200" b="1" dirty="0">
              <a:latin typeface="黑体" panose="02010609060101010101" pitchFamily="2" charset="-122"/>
              <a:ea typeface="黑体" panose="02010609060101010101" pitchFamily="2" charset="-122"/>
            </a:endParaRPr>
          </a:p>
          <a:p>
            <a:pPr lvl="0" indent="0"/>
            <a:r>
              <a:rPr lang="zh-CN" altLang="en-US" sz="3200" b="1" dirty="0">
                <a:latin typeface="黑体" panose="02010609060101010101" pitchFamily="2" charset="-122"/>
                <a:ea typeface="黑体" panose="02010609060101010101" pitchFamily="2" charset="-122"/>
              </a:rPr>
              <a:t>    这时，我仿佛闻到了清清的草香，看到了绿绿的草地，岸边的柳树倒映在河里，清清的河水如同一条蓝绸带，飘向遥远的天边，迎接着新一轮阳光，我和伙伴们生活在自由的乐土里。　</a:t>
            </a:r>
            <a:r>
              <a:rPr lang="zh-CN" altLang="en-US" sz="3200" b="1" dirty="0">
                <a:solidFill>
                  <a:srgbClr val="FF3300"/>
                </a:solidFill>
                <a:latin typeface="黑体" panose="02010609060101010101" pitchFamily="2" charset="-122"/>
                <a:ea typeface="黑体" panose="02010609060101010101" pitchFamily="2" charset="-122"/>
              </a:rPr>
              <a:t>结尾情景交融</a:t>
            </a:r>
            <a:r>
              <a:rPr lang="zh-CN" altLang="en-US" sz="2800" dirty="0">
                <a:latin typeface="Arial" panose="020B0604020202020204" pitchFamily="34" charset="0"/>
                <a:ea typeface="宋体" panose="02010600030101010101" pitchFamily="2" charset="-122"/>
              </a:rPr>
              <a:t>　</a:t>
            </a:r>
            <a:r>
              <a:rPr lang="zh-CN" altLang="en-US" dirty="0">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矩形 69634"/>
          <p:cNvSpPr/>
          <p:nvPr/>
        </p:nvSpPr>
        <p:spPr>
          <a:xfrm>
            <a:off x="1643063" y="3017838"/>
            <a:ext cx="9144000" cy="0"/>
          </a:xfrm>
          <a:prstGeom prst="rect">
            <a:avLst/>
          </a:prstGeom>
          <a:noFill/>
          <a:ln w="9525">
            <a:noFill/>
          </a:ln>
        </p:spPr>
        <p:txBody>
          <a:bodyPr anchor="t"/>
          <a:p>
            <a:pPr lvl="0" indent="0"/>
            <a:endParaRPr lang="zh-CN" altLang="en-US">
              <a:latin typeface="Times New Roman" panose="02020603050405020304" pitchFamily="18" charset="0"/>
              <a:ea typeface="宋体" panose="02010600030101010101" pitchFamily="2" charset="-122"/>
            </a:endParaRPr>
          </a:p>
        </p:txBody>
      </p:sp>
      <p:sp>
        <p:nvSpPr>
          <p:cNvPr id="38914" name="文本框 69638"/>
          <p:cNvSpPr txBox="1"/>
          <p:nvPr/>
        </p:nvSpPr>
        <p:spPr>
          <a:xfrm>
            <a:off x="2411413" y="836613"/>
            <a:ext cx="4897437" cy="366712"/>
          </a:xfrm>
          <a:prstGeom prst="rect">
            <a:avLst/>
          </a:prstGeom>
          <a:noFill/>
          <a:ln w="9525">
            <a:noFill/>
          </a:ln>
        </p:spPr>
        <p:txBody>
          <a:bodyPr anchor="t">
            <a:spAutoFit/>
          </a:bodyPr>
          <a:p>
            <a:pPr lvl="0" indent="0">
              <a:spcBef>
                <a:spcPct val="50000"/>
              </a:spcBef>
            </a:pPr>
            <a:endParaRPr lang="zh-CN" altLang="en-US" dirty="0">
              <a:latin typeface="Arial" panose="020B0604020202020204" pitchFamily="34" charset="0"/>
              <a:ea typeface="宋体" panose="02010600030101010101" pitchFamily="2" charset="-122"/>
            </a:endParaRPr>
          </a:p>
        </p:txBody>
      </p:sp>
      <p:pic>
        <p:nvPicPr>
          <p:cNvPr id="38915" name="图片 69640" descr="61"/>
          <p:cNvPicPr>
            <a:picLocks noChangeAspect="1"/>
          </p:cNvPicPr>
          <p:nvPr/>
        </p:nvPicPr>
        <p:blipFill>
          <a:blip r:embed="rId1"/>
          <a:stretch>
            <a:fillRect/>
          </a:stretch>
        </p:blipFill>
        <p:spPr>
          <a:xfrm>
            <a:off x="0" y="0"/>
            <a:ext cx="9144000" cy="6858000"/>
          </a:xfrm>
          <a:prstGeom prst="rect">
            <a:avLst/>
          </a:prstGeom>
          <a:noFill/>
          <a:ln w="9525">
            <a:noFill/>
          </a:ln>
        </p:spPr>
      </p:pic>
      <p:sp>
        <p:nvSpPr>
          <p:cNvPr id="69642" name="文本框 69641"/>
          <p:cNvSpPr txBox="1"/>
          <p:nvPr/>
        </p:nvSpPr>
        <p:spPr>
          <a:xfrm>
            <a:off x="971550" y="1916113"/>
            <a:ext cx="7273925" cy="2836862"/>
          </a:xfrm>
          <a:prstGeom prst="rect">
            <a:avLst/>
          </a:prstGeom>
          <a:noFill/>
          <a:ln w="9525">
            <a:noFill/>
          </a:ln>
        </p:spPr>
        <p:txBody>
          <a:bodyPr anchor="t">
            <a:spAutoFit/>
          </a:bodyPr>
          <a:p>
            <a:pPr lvl="0" indent="0">
              <a:spcBef>
                <a:spcPct val="50000"/>
              </a:spcBef>
            </a:pPr>
            <a:r>
              <a:rPr lang="zh-CN" altLang="en-US" sz="4800" b="1" dirty="0">
                <a:latin typeface="Arial" panose="020B0604020202020204" pitchFamily="34" charset="0"/>
                <a:ea typeface="黑体" panose="02010609060101010101" pitchFamily="2" charset="-122"/>
              </a:rPr>
              <a:t>主题二：</a:t>
            </a:r>
            <a:r>
              <a:rPr lang="zh-CN" altLang="en-US" sz="4800" b="1" dirty="0">
                <a:solidFill>
                  <a:srgbClr val="FF5050"/>
                </a:solidFill>
                <a:latin typeface="Arial" panose="020B0604020202020204" pitchFamily="34" charset="0"/>
                <a:ea typeface="黑体" panose="02010609060101010101" pitchFamily="2" charset="-122"/>
              </a:rPr>
              <a:t>走进音响世界：</a:t>
            </a:r>
            <a:r>
              <a:rPr lang="zh-CN" altLang="en-US" sz="4800" b="1" dirty="0">
                <a:latin typeface="Arial" panose="020B0604020202020204" pitchFamily="34" charset="0"/>
                <a:ea typeface="黑体" panose="02010609060101010101" pitchFamily="2" charset="-122"/>
              </a:rPr>
              <a:t>说说自己听到的各种各样奇特的大自然的声音。</a:t>
            </a:r>
            <a:br>
              <a:rPr lang="zh-CN" altLang="en-US" sz="4800" b="1" dirty="0">
                <a:latin typeface="Arial" panose="020B0604020202020204" pitchFamily="34" charset="0"/>
                <a:ea typeface="黑体" panose="02010609060101010101" pitchFamily="2" charset="-122"/>
              </a:rPr>
            </a:br>
            <a:br>
              <a:rPr lang="zh-CN" altLang="en-US" dirty="0">
                <a:latin typeface="Arial" panose="020B0604020202020204" pitchFamily="34" charset="0"/>
                <a:ea typeface="宋体" panose="02010600030101010101" pitchFamily="2" charset="-122"/>
              </a:rPr>
            </a:br>
            <a:endParaRPr lang="zh-CN" altLang="en-US"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642"/>
                                        </p:tgtEl>
                                        <p:attrNameLst>
                                          <p:attrName>style.visibility</p:attrName>
                                        </p:attrNameLst>
                                      </p:cBhvr>
                                      <p:to>
                                        <p:strVal val="visible"/>
                                      </p:to>
                                    </p:set>
                                    <p:anim calcmode="lin" valueType="num">
                                      <p:cBhvr>
                                        <p:cTn id="7" dur="500" fill="hold"/>
                                        <p:tgtEl>
                                          <p:spTgt spid="69642"/>
                                        </p:tgtEl>
                                        <p:attrNameLst>
                                          <p:attrName>ppt_w</p:attrName>
                                        </p:attrNameLst>
                                      </p:cBhvr>
                                      <p:tavLst>
                                        <p:tav tm="0">
                                          <p:val>
                                            <p:fltVal val="0.000000"/>
                                          </p:val>
                                        </p:tav>
                                        <p:tav tm="100000">
                                          <p:val>
                                            <p:strVal val="#ppt_w"/>
                                          </p:val>
                                        </p:tav>
                                      </p:tavLst>
                                    </p:anim>
                                    <p:anim calcmode="lin" valueType="num">
                                      <p:cBhvr>
                                        <p:cTn id="8" dur="500" fill="hold"/>
                                        <p:tgtEl>
                                          <p:spTgt spid="69642"/>
                                        </p:tgtEl>
                                        <p:attrNameLst>
                                          <p:attrName>ppt_h</p:attrName>
                                        </p:attrNameLst>
                                      </p:cBhvr>
                                      <p:tavLst>
                                        <p:tav tm="0">
                                          <p:val>
                                            <p:fltVal val="0.000000"/>
                                          </p:val>
                                        </p:tav>
                                        <p:tav tm="100000">
                                          <p:val>
                                            <p:strVal val="#ppt_h"/>
                                          </p:val>
                                        </p:tav>
                                      </p:tavLst>
                                    </p:anim>
                                    <p:animEffect transition="in" filter="fade">
                                      <p:cBhvr>
                                        <p:cTn id="9" dur="500"/>
                                        <p:tgtEl>
                                          <p:spTgt spid="696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4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9937" name="图片 209921" descr="6f1245bc71f7d04918d81f63[1]"/>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9938" name="标题 209922"/>
          <p:cNvSpPr>
            <a:spLocks noGrp="1"/>
          </p:cNvSpPr>
          <p:nvPr>
            <p:ph type="ctrTitle"/>
          </p:nvPr>
        </p:nvSpPr>
        <p:spPr>
          <a:xfrm>
            <a:off x="685800" y="2130425"/>
            <a:ext cx="7772400" cy="1470025"/>
          </a:xfrm>
          <a:ln/>
        </p:spPr>
        <p:txBody>
          <a:bodyPr anchor="ctr"/>
          <a:p>
            <a:pPr defTabSz="914400"/>
            <a:endParaRPr lang="zh-CN" altLang="en-US" kern="1200" baseline="0" dirty="0">
              <a:latin typeface="+mj-lt"/>
              <a:ea typeface="+mj-ea"/>
              <a:cs typeface="+mj-cs"/>
            </a:endParaRPr>
          </a:p>
        </p:txBody>
      </p:sp>
      <p:sp>
        <p:nvSpPr>
          <p:cNvPr id="209924" name="副标题 209923"/>
          <p:cNvSpPr>
            <a:spLocks noGrp="1"/>
          </p:cNvSpPr>
          <p:nvPr>
            <p:ph type="subTitle" idx="1"/>
          </p:nvPr>
        </p:nvSpPr>
        <p:spPr>
          <a:xfrm>
            <a:off x="539750" y="765175"/>
            <a:ext cx="8135938" cy="4032250"/>
          </a:xfrm>
          <a:ln/>
        </p:spPr>
        <p:txBody>
          <a:bodyPr anchor="t"/>
          <a:p>
            <a:pPr algn="l" defTabSz="914400"/>
            <a:r>
              <a:rPr lang="zh-CN" altLang="en-US" kern="1200" baseline="0" dirty="0">
                <a:latin typeface="+mn-lt"/>
                <a:ea typeface="+mn-ea"/>
                <a:cs typeface="+mn-cs"/>
              </a:rPr>
              <a:t>       </a:t>
            </a:r>
            <a:r>
              <a:rPr lang="zh-CN" altLang="en-US" sz="3600" b="1" kern="1200" baseline="0" dirty="0">
                <a:latin typeface="+mn-lt"/>
                <a:ea typeface="楷体_GB2312" pitchFamily="49" charset="-122"/>
                <a:cs typeface="+mn-cs"/>
              </a:rPr>
              <a:t>声音是一种特殊的语言，它能够激发我们无限的想象力。在大自然中有许多声音，像“丁冬丁冬”的流水声、“啾啾”的鸟叫声，还有“呼呼”的风声，它把我们带进了令人神往的世界。今天，让我们一起走进音响世界，去感受声音给我们的启示。</a:t>
            </a:r>
            <a:endParaRPr lang="zh-CN" altLang="en-US" sz="3600" b="1" kern="1200" baseline="0" dirty="0">
              <a:latin typeface="+mn-lt"/>
              <a:ea typeface="楷体_GB2312"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09924">
                                            <p:txEl>
                                              <p:charRg st="0" end="117"/>
                                            </p:txEl>
                                          </p:spTgt>
                                        </p:tgtEl>
                                        <p:attrNameLst>
                                          <p:attrName>style.visibility</p:attrName>
                                        </p:attrNameLst>
                                      </p:cBhvr>
                                      <p:to>
                                        <p:strVal val="visible"/>
                                      </p:to>
                                    </p:set>
                                    <p:anim calcmode="discrete" valueType="clr">
                                      <p:cBhvr override="childStyle">
                                        <p:cTn id="7" dur="500"/>
                                        <p:tgtEl>
                                          <p:spTgt spid="209924">
                                            <p:txEl>
                                              <p:charRg st="0" end="11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209924">
                                            <p:txEl>
                                              <p:charRg st="0" end="117"/>
                                            </p:txEl>
                                          </p:spTgt>
                                        </p:tgtEl>
                                        <p:attrNameLst>
                                          <p:attrName>fillcolor</p:attrName>
                                        </p:attrNameLst>
                                      </p:cBhvr>
                                      <p:tavLst>
                                        <p:tav tm="0">
                                          <p:val>
                                            <p:clrVal>
                                              <a:schemeClr val="accent2"/>
                                            </p:clrVal>
                                          </p:val>
                                        </p:tav>
                                        <p:tav tm="50000">
                                          <p:val>
                                            <p:clrVal>
                                              <a:schemeClr val="hlink"/>
                                            </p:clrVal>
                                          </p:val>
                                        </p:tav>
                                      </p:tavLst>
                                    </p:anim>
                                    <p:set>
                                      <p:cBhvr>
                                        <p:cTn id="9" dur="500"/>
                                        <p:tgtEl>
                                          <p:spTgt spid="209924">
                                            <p:txEl>
                                              <p:charRg st="0" end="117"/>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924"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61" name="图片 210945" descr="6f1245bc71f7d04918d81f63[1]"/>
          <p:cNvPicPr>
            <a:picLocks noChangeAspect="1"/>
          </p:cNvPicPr>
          <p:nvPr/>
        </p:nvPicPr>
        <p:blipFill>
          <a:blip r:embed="rId1"/>
          <a:stretch>
            <a:fillRect/>
          </a:stretch>
        </p:blipFill>
        <p:spPr>
          <a:xfrm>
            <a:off x="0" y="0"/>
            <a:ext cx="9144000" cy="6858000"/>
          </a:xfrm>
          <a:prstGeom prst="rect">
            <a:avLst/>
          </a:prstGeom>
          <a:noFill/>
          <a:ln w="9525">
            <a:noFill/>
          </a:ln>
        </p:spPr>
      </p:pic>
      <p:sp>
        <p:nvSpPr>
          <p:cNvPr id="210947" name="标题 210946"/>
          <p:cNvSpPr>
            <a:spLocks noGrp="1"/>
          </p:cNvSpPr>
          <p:nvPr>
            <p:ph type="ctrTitle"/>
          </p:nvPr>
        </p:nvSpPr>
        <p:spPr>
          <a:xfrm>
            <a:off x="611188" y="3429000"/>
            <a:ext cx="5110162" cy="1470025"/>
          </a:xfrm>
          <a:ln/>
        </p:spPr>
        <p:txBody>
          <a:bodyPr anchor="ctr"/>
          <a:p>
            <a:pPr defTabSz="914400"/>
            <a:r>
              <a:rPr lang="zh-CN" altLang="en-US" b="1" kern="1200" baseline="0" dirty="0">
                <a:solidFill>
                  <a:srgbClr val="FF0000"/>
                </a:solidFill>
                <a:latin typeface="+mj-lt"/>
                <a:ea typeface="+mj-ea"/>
                <a:cs typeface="+mj-cs"/>
              </a:rPr>
              <a:t>（           ）的</a:t>
            </a:r>
            <a:endParaRPr lang="zh-CN" altLang="en-US" b="1" kern="1200" baseline="0" dirty="0">
              <a:solidFill>
                <a:srgbClr val="FF0000"/>
              </a:solidFill>
              <a:latin typeface="+mj-lt"/>
              <a:ea typeface="+mj-ea"/>
              <a:cs typeface="+mj-cs"/>
            </a:endParaRPr>
          </a:p>
        </p:txBody>
      </p:sp>
      <p:sp>
        <p:nvSpPr>
          <p:cNvPr id="40963" name="副标题 210947"/>
          <p:cNvSpPr>
            <a:spLocks noGrp="1"/>
          </p:cNvSpPr>
          <p:nvPr>
            <p:ph type="subTitle" idx="1"/>
          </p:nvPr>
        </p:nvSpPr>
        <p:spPr>
          <a:xfrm>
            <a:off x="755650" y="765175"/>
            <a:ext cx="7777163" cy="2951163"/>
          </a:xfrm>
          <a:ln/>
        </p:spPr>
        <p:txBody>
          <a:bodyPr anchor="t"/>
          <a:p>
            <a:pPr algn="l" defTabSz="914400">
              <a:lnSpc>
                <a:spcPct val="90000"/>
              </a:lnSpc>
            </a:pPr>
            <a:r>
              <a:rPr lang="zh-CN" altLang="en-US" kern="1200" baseline="0" dirty="0">
                <a:latin typeface="+mn-lt"/>
                <a:ea typeface="+mn-ea"/>
                <a:cs typeface="+mn-cs"/>
              </a:rPr>
              <a:t>       在大自然里，有许多声音。小鸟唱歌的声音，小溪舞蹈的声音，青蛙吹号的声音，蛐蛐弹奏的声音，小鹿奔跑的声音</a:t>
            </a:r>
            <a:r>
              <a:rPr lang="en-US" altLang="zh-CN" kern="1200" baseline="0">
                <a:latin typeface="+mn-lt"/>
                <a:ea typeface="+mn-ea"/>
                <a:cs typeface="+mn-cs"/>
              </a:rPr>
              <a:t>……</a:t>
            </a:r>
            <a:r>
              <a:rPr lang="zh-CN" altLang="en-US" kern="1200" baseline="0" dirty="0">
                <a:latin typeface="+mn-lt"/>
                <a:ea typeface="+mn-ea"/>
                <a:cs typeface="+mn-cs"/>
              </a:rPr>
              <a:t>各种声音组合在一起，变成了大合唱，多美妙，多神奇啊！你还知道有哪些声音，可以用上下面的句式来说一说。</a:t>
            </a:r>
            <a:endParaRPr lang="zh-CN" altLang="en-US" kern="1200" baseline="0" dirty="0">
              <a:latin typeface="+mn-lt"/>
              <a:ea typeface="+mn-ea"/>
              <a:cs typeface="+mn-cs"/>
            </a:endParaRPr>
          </a:p>
        </p:txBody>
      </p:sp>
      <p:sp>
        <p:nvSpPr>
          <p:cNvPr id="40964" name="直接连接符 210948"/>
          <p:cNvSpPr/>
          <p:nvPr/>
        </p:nvSpPr>
        <p:spPr>
          <a:xfrm>
            <a:off x="4932363" y="4365625"/>
            <a:ext cx="2735262" cy="0"/>
          </a:xfrm>
          <a:prstGeom prst="line">
            <a:avLst/>
          </a:prstGeom>
          <a:ln w="28575" cap="flat" cmpd="sng">
            <a:solidFill>
              <a:srgbClr val="FF0000"/>
            </a:solidFill>
            <a:prstDash val="solid"/>
            <a:round/>
            <a:headEnd type="none" w="med" len="med"/>
            <a:tailEnd type="none" w="med" len="med"/>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10947"/>
                                        </p:tgtEl>
                                        <p:attrNameLst>
                                          <p:attrName>style.visibility</p:attrName>
                                        </p:attrNameLst>
                                      </p:cBhvr>
                                      <p:to>
                                        <p:strVal val="visible"/>
                                      </p:to>
                                    </p:set>
                                    <p:anim calcmode="lin" valueType="num">
                                      <p:cBhvr>
                                        <p:cTn id="7" dur="1000" fill="hold"/>
                                        <p:tgtEl>
                                          <p:spTgt spid="210947"/>
                                        </p:tgtEl>
                                        <p:attrNameLst>
                                          <p:attrName>ppt_w</p:attrName>
                                        </p:attrNameLst>
                                      </p:cBhvr>
                                      <p:tavLst>
                                        <p:tav tm="0">
                                          <p:val>
                                            <p:fltVal val="0.000000"/>
                                          </p:val>
                                        </p:tav>
                                        <p:tav tm="100000">
                                          <p:val>
                                            <p:strVal val="#ppt_w"/>
                                          </p:val>
                                        </p:tav>
                                      </p:tavLst>
                                    </p:anim>
                                    <p:anim calcmode="lin" valueType="num">
                                      <p:cBhvr>
                                        <p:cTn id="8" dur="1000" fill="hold"/>
                                        <p:tgtEl>
                                          <p:spTgt spid="210947"/>
                                        </p:tgtEl>
                                        <p:attrNameLst>
                                          <p:attrName>ppt_h</p:attrName>
                                        </p:attrNameLst>
                                      </p:cBhvr>
                                      <p:tavLst>
                                        <p:tav tm="0">
                                          <p:val>
                                            <p:fltVal val="0.000000"/>
                                          </p:val>
                                        </p:tav>
                                        <p:tav tm="100000">
                                          <p:val>
                                            <p:strVal val="#ppt_h"/>
                                          </p:val>
                                        </p:tav>
                                      </p:tavLst>
                                    </p:anim>
                                    <p:anim calcmode="lin" valueType="num">
                                      <p:cBhvr>
                                        <p:cTn id="9" dur="1000" fill="hold"/>
                                        <p:tgtEl>
                                          <p:spTgt spid="210947"/>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210947"/>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94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1985" name="图片 211969" descr="6f1245bc71f7d04918d81f63[1]"/>
          <p:cNvPicPr>
            <a:picLocks noChangeAspect="1"/>
          </p:cNvPicPr>
          <p:nvPr/>
        </p:nvPicPr>
        <p:blipFill>
          <a:blip r:embed="rId1"/>
          <a:stretch>
            <a:fillRect/>
          </a:stretch>
        </p:blipFill>
        <p:spPr>
          <a:xfrm>
            <a:off x="0" y="0"/>
            <a:ext cx="9144000" cy="6858000"/>
          </a:xfrm>
          <a:prstGeom prst="rect">
            <a:avLst/>
          </a:prstGeom>
          <a:noFill/>
          <a:ln w="9525">
            <a:noFill/>
          </a:ln>
        </p:spPr>
      </p:pic>
      <p:sp>
        <p:nvSpPr>
          <p:cNvPr id="211971" name="标题 211970"/>
          <p:cNvSpPr>
            <a:spLocks noGrp="1"/>
          </p:cNvSpPr>
          <p:nvPr>
            <p:ph type="ctrTitle"/>
          </p:nvPr>
        </p:nvSpPr>
        <p:spPr>
          <a:xfrm>
            <a:off x="971550" y="4221163"/>
            <a:ext cx="7772400" cy="1470025"/>
          </a:xfrm>
          <a:solidFill>
            <a:schemeClr val="accent1"/>
          </a:solidFill>
          <a:ln/>
        </p:spPr>
        <p:txBody>
          <a:bodyPr anchor="ctr"/>
          <a:p>
            <a:pPr algn="l" defTabSz="914400"/>
            <a:r>
              <a:rPr lang="zh-CN" altLang="en-US" sz="3600" b="1" kern="1200" baseline="0" dirty="0">
                <a:solidFill>
                  <a:srgbClr val="D60093"/>
                </a:solidFill>
                <a:latin typeface="+mj-lt"/>
                <a:ea typeface="+mj-ea"/>
                <a:cs typeface="+mj-cs"/>
              </a:rPr>
              <a:t>早晨，池塘边传来了青蛙“呱呱”的叫声，好象在说：“早上好，早上好！”</a:t>
            </a:r>
            <a:endParaRPr lang="zh-CN" altLang="en-US" sz="3600" b="1" kern="1200" baseline="0" dirty="0">
              <a:solidFill>
                <a:srgbClr val="D60093"/>
              </a:solidFill>
              <a:latin typeface="+mj-lt"/>
              <a:ea typeface="+mj-ea"/>
              <a:cs typeface="+mj-cs"/>
            </a:endParaRPr>
          </a:p>
        </p:txBody>
      </p:sp>
      <p:sp>
        <p:nvSpPr>
          <p:cNvPr id="41987" name="副标题 211971"/>
          <p:cNvSpPr>
            <a:spLocks noGrp="1"/>
          </p:cNvSpPr>
          <p:nvPr>
            <p:ph type="subTitle" idx="1"/>
          </p:nvPr>
        </p:nvSpPr>
        <p:spPr>
          <a:xfrm>
            <a:off x="1258888" y="333375"/>
            <a:ext cx="7056437" cy="3743325"/>
          </a:xfrm>
          <a:ln/>
        </p:spPr>
        <p:txBody>
          <a:bodyPr anchor="t"/>
          <a:p>
            <a:pPr algn="l" defTabSz="914400"/>
            <a:r>
              <a:rPr lang="zh-CN" altLang="en-US" sz="3600" b="1" kern="1200" baseline="0" dirty="0">
                <a:latin typeface="楷体_GB2312" pitchFamily="49" charset="-122"/>
                <a:ea typeface="楷体_GB2312" pitchFamily="49" charset="-122"/>
                <a:cs typeface="+mn-cs"/>
              </a:rPr>
              <a:t>呼呼的风声</a:t>
            </a:r>
            <a:endParaRPr lang="zh-CN" altLang="en-US" sz="3600" b="1" kern="1200" baseline="0" dirty="0">
              <a:latin typeface="楷体_GB2312" pitchFamily="49" charset="-122"/>
              <a:ea typeface="楷体_GB2312" pitchFamily="49" charset="-122"/>
              <a:cs typeface="+mn-cs"/>
            </a:endParaRPr>
          </a:p>
          <a:p>
            <a:pPr algn="l" defTabSz="914400"/>
            <a:r>
              <a:rPr lang="zh-CN" altLang="en-US" sz="3600" b="1" kern="1200" baseline="0" dirty="0">
                <a:latin typeface="楷体_GB2312" pitchFamily="49" charset="-122"/>
                <a:ea typeface="楷体_GB2312" pitchFamily="49" charset="-122"/>
                <a:cs typeface="+mn-cs"/>
              </a:rPr>
              <a:t>哗哗的水声</a:t>
            </a:r>
            <a:endParaRPr lang="zh-CN" altLang="en-US" sz="3600" b="1" kern="1200" baseline="0" dirty="0">
              <a:latin typeface="楷体_GB2312" pitchFamily="49" charset="-122"/>
              <a:ea typeface="楷体_GB2312" pitchFamily="49" charset="-122"/>
              <a:cs typeface="+mn-cs"/>
            </a:endParaRPr>
          </a:p>
          <a:p>
            <a:pPr algn="l" defTabSz="914400"/>
            <a:r>
              <a:rPr lang="zh-CN" altLang="en-US" sz="3600" b="1" kern="1200" baseline="0" dirty="0">
                <a:latin typeface="楷体_GB2312" pitchFamily="49" charset="-122"/>
                <a:ea typeface="楷体_GB2312" pitchFamily="49" charset="-122"/>
                <a:cs typeface="+mn-cs"/>
              </a:rPr>
              <a:t>唧唧喳喳的鸟叫声</a:t>
            </a:r>
            <a:endParaRPr lang="zh-CN" altLang="en-US" sz="3600" b="1" kern="1200" baseline="0" dirty="0">
              <a:latin typeface="楷体_GB2312" pitchFamily="49" charset="-122"/>
              <a:ea typeface="楷体_GB2312" pitchFamily="49" charset="-122"/>
              <a:cs typeface="+mn-cs"/>
            </a:endParaRPr>
          </a:p>
          <a:p>
            <a:pPr algn="l" defTabSz="914400"/>
            <a:r>
              <a:rPr lang="zh-CN" altLang="en-US" sz="3600" b="1" kern="1200" baseline="0" dirty="0">
                <a:latin typeface="楷体_GB2312" pitchFamily="49" charset="-122"/>
                <a:ea typeface="楷体_GB2312" pitchFamily="49" charset="-122"/>
                <a:cs typeface="+mn-cs"/>
              </a:rPr>
              <a:t>呱呱的青蛙声</a:t>
            </a:r>
            <a:endParaRPr lang="zh-CN" altLang="en-US" sz="3600" b="1" kern="1200" baseline="0" dirty="0">
              <a:latin typeface="楷体_GB2312" pitchFamily="49" charset="-122"/>
              <a:ea typeface="楷体_GB2312" pitchFamily="49" charset="-122"/>
              <a:cs typeface="+mn-cs"/>
            </a:endParaRPr>
          </a:p>
          <a:p>
            <a:pPr algn="l" defTabSz="914400"/>
            <a:r>
              <a:rPr lang="zh-CN" altLang="en-US" sz="3600" b="1" kern="1200" baseline="0" dirty="0">
                <a:latin typeface="楷体_GB2312" pitchFamily="49" charset="-122"/>
                <a:ea typeface="楷体_GB2312" pitchFamily="49" charset="-122"/>
                <a:cs typeface="+mn-cs"/>
              </a:rPr>
              <a:t>沙沙的树叶声</a:t>
            </a:r>
            <a:endParaRPr lang="zh-CN" altLang="en-US" sz="3600" b="1" kern="1200" baseline="0" dirty="0">
              <a:latin typeface="楷体_GB2312" pitchFamily="49" charset="-122"/>
              <a:ea typeface="楷体_GB2312" pitchFamily="49" charset="-122"/>
              <a:cs typeface="+mn-cs"/>
            </a:endParaRPr>
          </a:p>
          <a:p>
            <a:pPr algn="l" defTabSz="914400"/>
            <a:r>
              <a:rPr lang="en-US" altLang="zh-CN" sz="3600" b="1" kern="1200" baseline="0">
                <a:latin typeface="楷体_GB2312" pitchFamily="49" charset="-122"/>
                <a:ea typeface="楷体_GB2312" pitchFamily="49" charset="-122"/>
                <a:cs typeface="+mn-cs"/>
              </a:rPr>
              <a:t>......</a:t>
            </a:r>
            <a:endParaRPr lang="en-US" altLang="zh-CN" sz="3600" b="1" kern="1200" baseline="0">
              <a:latin typeface="楷体_GB2312" pitchFamily="49" charset="-122"/>
              <a:ea typeface="楷体_GB2312"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11971"/>
                                        </p:tgtEl>
                                        <p:attrNameLst>
                                          <p:attrName>style.visibility</p:attrName>
                                        </p:attrNameLst>
                                      </p:cBhvr>
                                      <p:to>
                                        <p:strVal val="visible"/>
                                      </p:to>
                                    </p:set>
                                    <p:anim calcmode="lin" valueType="num">
                                      <p:cBhvr>
                                        <p:cTn id="7" dur="1000" fill="hold"/>
                                        <p:tgtEl>
                                          <p:spTgt spid="211971"/>
                                        </p:tgtEl>
                                        <p:attrNameLst>
                                          <p:attrName>ppt_w</p:attrName>
                                        </p:attrNameLst>
                                      </p:cBhvr>
                                      <p:tavLst>
                                        <p:tav tm="0">
                                          <p:val>
                                            <p:fltVal val="0.000000"/>
                                          </p:val>
                                        </p:tav>
                                        <p:tav tm="100000">
                                          <p:val>
                                            <p:strVal val="#ppt_w"/>
                                          </p:val>
                                        </p:tav>
                                      </p:tavLst>
                                    </p:anim>
                                    <p:anim calcmode="lin" valueType="num">
                                      <p:cBhvr>
                                        <p:cTn id="8" dur="1000" fill="hold"/>
                                        <p:tgtEl>
                                          <p:spTgt spid="211971"/>
                                        </p:tgtEl>
                                        <p:attrNameLst>
                                          <p:attrName>ppt_h</p:attrName>
                                        </p:attrNameLst>
                                      </p:cBhvr>
                                      <p:tavLst>
                                        <p:tav tm="0">
                                          <p:val>
                                            <p:fltVal val="0.000000"/>
                                          </p:val>
                                        </p:tav>
                                        <p:tav tm="100000">
                                          <p:val>
                                            <p:strVal val="#ppt_h"/>
                                          </p:val>
                                        </p:tav>
                                      </p:tavLst>
                                    </p:anim>
                                    <p:anim calcmode="lin" valueType="num">
                                      <p:cBhvr>
                                        <p:cTn id="9" dur="1000" fill="hold"/>
                                        <p:tgtEl>
                                          <p:spTgt spid="211971"/>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211971"/>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97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rotWithShape="0">
          <a:gsLst>
            <a:gs pos="0">
              <a:srgbClr val="33CCFF"/>
            </a:gs>
            <a:gs pos="50000">
              <a:schemeClr val="bg1"/>
            </a:gs>
            <a:gs pos="100000">
              <a:srgbClr val="33CCFF"/>
            </a:gs>
          </a:gsLst>
          <a:lin ang="2700000" scaled="1"/>
          <a:tileRect/>
        </a:gradFill>
        <a:effectLst/>
      </p:bgPr>
    </p:bg>
    <p:spTree>
      <p:nvGrpSpPr>
        <p:cNvPr id="1" name=""/>
        <p:cNvGrpSpPr/>
        <p:nvPr/>
      </p:nvGrpSpPr>
      <p:grpSpPr/>
      <p:sp>
        <p:nvSpPr>
          <p:cNvPr id="43010" name="文本框 223233"/>
          <p:cNvSpPr txBox="1"/>
          <p:nvPr/>
        </p:nvSpPr>
        <p:spPr>
          <a:xfrm>
            <a:off x="179388" y="0"/>
            <a:ext cx="8459787" cy="366713"/>
          </a:xfrm>
          <a:prstGeom prst="rect">
            <a:avLst/>
          </a:prstGeom>
          <a:noFill/>
          <a:ln w="9525">
            <a:noFill/>
          </a:ln>
        </p:spPr>
        <p:txBody>
          <a:bodyPr anchor="t">
            <a:spAutoFit/>
          </a:bodyPr>
          <a:p>
            <a:pPr lvl="0" indent="0">
              <a:spcBef>
                <a:spcPct val="50000"/>
              </a:spcBef>
            </a:pPr>
            <a:endParaRPr lang="zh-CN" altLang="en-US" dirty="0">
              <a:latin typeface="Arial" panose="020B0604020202020204" pitchFamily="34" charset="0"/>
              <a:ea typeface="宋体" panose="02010600030101010101" pitchFamily="2" charset="-122"/>
            </a:endParaRPr>
          </a:p>
        </p:txBody>
      </p:sp>
      <p:sp>
        <p:nvSpPr>
          <p:cNvPr id="223235" name="文本框 223234"/>
          <p:cNvSpPr txBox="1"/>
          <p:nvPr/>
        </p:nvSpPr>
        <p:spPr>
          <a:xfrm>
            <a:off x="250825" y="0"/>
            <a:ext cx="8893175" cy="1552575"/>
          </a:xfrm>
          <a:prstGeom prst="rect">
            <a:avLst/>
          </a:prstGeom>
          <a:noFill/>
          <a:ln w="9525">
            <a:noFill/>
          </a:ln>
        </p:spPr>
        <p:txBody>
          <a:bodyPr anchor="t">
            <a:spAutoFit/>
          </a:bodyPr>
          <a:p>
            <a:pPr lvl="0" indent="0">
              <a:spcBef>
                <a:spcPct val="50000"/>
              </a:spcBef>
            </a:pPr>
            <a:r>
              <a:rPr lang="en-US" altLang="zh-CN" sz="2400" b="1">
                <a:solidFill>
                  <a:srgbClr val="FF0000"/>
                </a:solidFill>
                <a:latin typeface="楷体_GB2312" pitchFamily="49" charset="-122"/>
                <a:ea typeface="楷体_GB2312" pitchFamily="49" charset="-122"/>
              </a:rPr>
              <a:t>【</a:t>
            </a:r>
            <a:r>
              <a:rPr lang="zh-CN" altLang="en-US" sz="2400" b="1" dirty="0">
                <a:solidFill>
                  <a:srgbClr val="FF0000"/>
                </a:solidFill>
                <a:latin typeface="楷体_GB2312" pitchFamily="49" charset="-122"/>
                <a:ea typeface="楷体_GB2312" pitchFamily="49" charset="-122"/>
              </a:rPr>
              <a:t>自然界中的声音</a:t>
            </a:r>
            <a:r>
              <a:rPr lang="en-US" altLang="zh-CN" sz="2400" b="1">
                <a:solidFill>
                  <a:srgbClr val="FF0000"/>
                </a:solidFill>
                <a:latin typeface="楷体_GB2312" pitchFamily="49" charset="-122"/>
                <a:ea typeface="楷体_GB2312" pitchFamily="49" charset="-122"/>
              </a:rPr>
              <a:t>】</a:t>
            </a:r>
            <a:r>
              <a:rPr lang="en-US" altLang="zh-CN" sz="2400" b="1">
                <a:latin typeface="宋体" panose="02010600030101010101" pitchFamily="2" charset="-122"/>
                <a:ea typeface="宋体" panose="02010600030101010101" pitchFamily="2" charset="-122"/>
              </a:rPr>
              <a:t>  </a:t>
            </a:r>
            <a:endParaRPr lang="en-US" altLang="zh-CN" sz="2400" b="1">
              <a:latin typeface="宋体" panose="02010600030101010101" pitchFamily="2" charset="-122"/>
              <a:ea typeface="宋体" panose="02010600030101010101" pitchFamily="2" charset="-122"/>
            </a:endParaRPr>
          </a:p>
          <a:p>
            <a:pPr lvl="0" indent="0">
              <a:spcBef>
                <a:spcPct val="50000"/>
              </a:spcBef>
            </a:pPr>
            <a:r>
              <a:rPr lang="zh-CN" altLang="en-US" sz="2400" b="1" dirty="0">
                <a:latin typeface="宋体" panose="02010600030101010101" pitchFamily="2" charset="-122"/>
                <a:ea typeface="宋体" panose="02010600030101010101" pitchFamily="2" charset="-122"/>
              </a:rPr>
              <a:t>呼呼      咔嚓     轰隆隆      滴嗒        淅沥淅沥   </a:t>
            </a:r>
            <a:endParaRPr lang="zh-CN" altLang="en-US" sz="2400" b="1" dirty="0">
              <a:latin typeface="宋体" panose="02010600030101010101" pitchFamily="2" charset="-122"/>
              <a:ea typeface="宋体" panose="02010600030101010101" pitchFamily="2" charset="-122"/>
            </a:endParaRPr>
          </a:p>
          <a:p>
            <a:pPr lvl="0" indent="0">
              <a:spcBef>
                <a:spcPct val="50000"/>
              </a:spcBef>
            </a:pPr>
            <a:r>
              <a:rPr lang="zh-CN" altLang="en-US" sz="2400" b="1" dirty="0">
                <a:latin typeface="宋体" panose="02010600030101010101" pitchFamily="2" charset="-122"/>
                <a:ea typeface="宋体" panose="02010600030101010101" pitchFamily="2" charset="-122"/>
              </a:rPr>
              <a:t>哗啦啦    刷刷      </a:t>
            </a:r>
            <a:r>
              <a:rPr lang="zh-CN" altLang="en-US" sz="2400" b="1" dirty="0">
                <a:latin typeface="Arial" panose="020B0604020202020204" pitchFamily="34" charset="0"/>
                <a:ea typeface="宋体" panose="02010600030101010101" pitchFamily="2" charset="-122"/>
              </a:rPr>
              <a:t>咕嘟            哗哗</a:t>
            </a:r>
            <a:endParaRPr lang="zh-CN" altLang="en-US" sz="2400" b="1" dirty="0">
              <a:latin typeface="Arial" panose="020B0604020202020204" pitchFamily="34" charset="0"/>
              <a:ea typeface="宋体" panose="02010600030101010101" pitchFamily="2" charset="-122"/>
            </a:endParaRPr>
          </a:p>
        </p:txBody>
      </p:sp>
      <p:sp>
        <p:nvSpPr>
          <p:cNvPr id="223236" name="文本框 223235"/>
          <p:cNvSpPr txBox="1"/>
          <p:nvPr/>
        </p:nvSpPr>
        <p:spPr>
          <a:xfrm>
            <a:off x="179388" y="1700213"/>
            <a:ext cx="8424862" cy="1917700"/>
          </a:xfrm>
          <a:prstGeom prst="rect">
            <a:avLst/>
          </a:prstGeom>
          <a:noFill/>
          <a:ln w="9525">
            <a:noFill/>
          </a:ln>
        </p:spPr>
        <p:txBody>
          <a:bodyPr anchor="t">
            <a:spAutoFit/>
          </a:bodyPr>
          <a:p>
            <a:pPr lvl="0" indent="0">
              <a:spcBef>
                <a:spcPct val="50000"/>
              </a:spcBef>
            </a:pPr>
            <a:r>
              <a:rPr lang="en-US" altLang="zh-CN" sz="2400" b="1">
                <a:solidFill>
                  <a:srgbClr val="FF0000"/>
                </a:solidFill>
                <a:latin typeface="楷体_GB2312" pitchFamily="49" charset="-122"/>
                <a:ea typeface="楷体_GB2312" pitchFamily="49" charset="-122"/>
              </a:rPr>
              <a:t>【</a:t>
            </a:r>
            <a:r>
              <a:rPr lang="zh-CN" altLang="en-US" sz="2400" b="1" dirty="0">
                <a:solidFill>
                  <a:srgbClr val="FF0000"/>
                </a:solidFill>
                <a:latin typeface="楷体_GB2312" pitchFamily="49" charset="-122"/>
                <a:ea typeface="楷体_GB2312" pitchFamily="49" charset="-122"/>
              </a:rPr>
              <a:t>动物的声音</a:t>
            </a:r>
            <a:r>
              <a:rPr lang="en-US" altLang="zh-CN" sz="2400" b="1">
                <a:solidFill>
                  <a:srgbClr val="FF0000"/>
                </a:solidFill>
                <a:latin typeface="楷体_GB2312" pitchFamily="49" charset="-122"/>
                <a:ea typeface="楷体_GB2312" pitchFamily="49" charset="-122"/>
              </a:rPr>
              <a:t>】</a:t>
            </a:r>
            <a:r>
              <a:rPr lang="en-US" altLang="zh-CN" sz="2400" b="1">
                <a:latin typeface="宋体" panose="02010600030101010101" pitchFamily="2" charset="-122"/>
                <a:ea typeface="宋体" panose="02010600030101010101" pitchFamily="2" charset="-122"/>
              </a:rPr>
              <a:t> </a:t>
            </a:r>
            <a:endParaRPr lang="en-US" altLang="zh-CN" sz="2400" b="1">
              <a:latin typeface="宋体" panose="02010600030101010101" pitchFamily="2" charset="-122"/>
              <a:ea typeface="宋体" panose="02010600030101010101" pitchFamily="2" charset="-122"/>
            </a:endParaRPr>
          </a:p>
          <a:p>
            <a:pPr lvl="0" indent="0">
              <a:spcBef>
                <a:spcPct val="50000"/>
              </a:spcBef>
            </a:pPr>
            <a:r>
              <a:rPr lang="zh-CN" altLang="en-US" sz="2400" b="1" dirty="0">
                <a:latin typeface="宋体" panose="02010600030101010101" pitchFamily="2" charset="-122"/>
                <a:ea typeface="宋体" panose="02010600030101010101" pitchFamily="2" charset="-122"/>
              </a:rPr>
              <a:t>喵喵       咪咪      喔喔       嘎嘎       咕咕      呱呱       咩咩      哞哞     </a:t>
            </a:r>
            <a:r>
              <a:rPr lang="zh-CN" altLang="en-US" sz="2400" b="1" dirty="0">
                <a:latin typeface="Arial" panose="020B0604020202020204" pitchFamily="34" charset="0"/>
                <a:ea typeface="宋体" panose="02010600030101010101" pitchFamily="2" charset="-122"/>
              </a:rPr>
              <a:t>叽叽喳喳         嗡嗡</a:t>
            </a:r>
            <a:r>
              <a:rPr lang="zh-CN" altLang="en-US" sz="2400" dirty="0">
                <a:latin typeface="Arial" panose="020B0604020202020204" pitchFamily="34" charset="0"/>
                <a:ea typeface="宋体" panose="02010600030101010101" pitchFamily="2" charset="-122"/>
              </a:rPr>
              <a:t> </a:t>
            </a:r>
            <a:endParaRPr lang="zh-CN" altLang="en-US" sz="2400" b="1" dirty="0">
              <a:latin typeface="宋体" panose="02010600030101010101" pitchFamily="2" charset="-122"/>
              <a:ea typeface="宋体" panose="02010600030101010101" pitchFamily="2" charset="-122"/>
            </a:endParaRPr>
          </a:p>
          <a:p>
            <a:pPr lvl="0" indent="0">
              <a:spcBef>
                <a:spcPct val="50000"/>
              </a:spcBef>
            </a:pPr>
            <a:r>
              <a:rPr lang="zh-CN" altLang="en-US" sz="2400">
                <a:latin typeface="宋体" panose="02010600030101010101" pitchFamily="2" charset="-122"/>
                <a:ea typeface="宋体" panose="02010600030101010101" pitchFamily="2" charset="-122"/>
              </a:rPr>
              <a:t>   </a:t>
            </a:r>
            <a:endParaRPr lang="zh-CN" altLang="en-US" sz="2400" dirty="0">
              <a:latin typeface="宋体" panose="02010600030101010101" pitchFamily="2" charset="-122"/>
              <a:ea typeface="宋体" panose="02010600030101010101" pitchFamily="2" charset="-122"/>
            </a:endParaRPr>
          </a:p>
        </p:txBody>
      </p:sp>
      <p:sp>
        <p:nvSpPr>
          <p:cNvPr id="223237" name="文本框 223236"/>
          <p:cNvSpPr txBox="1"/>
          <p:nvPr/>
        </p:nvSpPr>
        <p:spPr>
          <a:xfrm>
            <a:off x="250825" y="3357563"/>
            <a:ext cx="8893175" cy="1370012"/>
          </a:xfrm>
          <a:prstGeom prst="rect">
            <a:avLst/>
          </a:prstGeom>
          <a:noFill/>
          <a:ln w="9525">
            <a:noFill/>
          </a:ln>
        </p:spPr>
        <p:txBody>
          <a:bodyPr anchor="t">
            <a:spAutoFit/>
          </a:bodyPr>
          <a:p>
            <a:pPr lvl="0" indent="0">
              <a:spcBef>
                <a:spcPct val="50000"/>
              </a:spcBef>
            </a:pPr>
            <a:r>
              <a:rPr lang="en-US" altLang="zh-CN" sz="2400" b="1">
                <a:solidFill>
                  <a:srgbClr val="FF0000"/>
                </a:solidFill>
                <a:latin typeface="楷体_GB2312" pitchFamily="49" charset="-122"/>
                <a:ea typeface="楷体_GB2312" pitchFamily="49" charset="-122"/>
              </a:rPr>
              <a:t>【</a:t>
            </a:r>
            <a:r>
              <a:rPr lang="zh-CN" altLang="en-US" sz="2400" b="1" dirty="0">
                <a:solidFill>
                  <a:srgbClr val="FF0000"/>
                </a:solidFill>
                <a:latin typeface="楷体_GB2312" pitchFamily="49" charset="-122"/>
                <a:ea typeface="楷体_GB2312" pitchFamily="49" charset="-122"/>
              </a:rPr>
              <a:t>人的声音</a:t>
            </a:r>
            <a:r>
              <a:rPr lang="en-US" altLang="zh-CN" sz="2400" b="1">
                <a:solidFill>
                  <a:srgbClr val="FF0000"/>
                </a:solidFill>
                <a:latin typeface="楷体_GB2312" pitchFamily="49" charset="-122"/>
                <a:ea typeface="楷体_GB2312" pitchFamily="49" charset="-122"/>
              </a:rPr>
              <a:t>】</a:t>
            </a:r>
            <a:r>
              <a:rPr lang="en-US" altLang="zh-CN" sz="2400" b="1">
                <a:latin typeface="宋体" panose="02010600030101010101" pitchFamily="2" charset="-122"/>
                <a:ea typeface="宋体" panose="02010600030101010101" pitchFamily="2" charset="-122"/>
              </a:rPr>
              <a:t> </a:t>
            </a:r>
            <a:endParaRPr lang="en-US" altLang="zh-CN" sz="2400" b="1">
              <a:latin typeface="宋体" panose="02010600030101010101" pitchFamily="2" charset="-122"/>
              <a:ea typeface="宋体" panose="02010600030101010101" pitchFamily="2" charset="-122"/>
            </a:endParaRPr>
          </a:p>
          <a:p>
            <a:pPr lvl="0" indent="0">
              <a:spcBef>
                <a:spcPct val="50000"/>
              </a:spcBef>
            </a:pPr>
            <a:r>
              <a:rPr lang="zh-CN" altLang="en-US" sz="2400" b="1" dirty="0">
                <a:latin typeface="宋体" panose="02010600030101010101" pitchFamily="2" charset="-122"/>
                <a:ea typeface="宋体" panose="02010600030101010101" pitchFamily="2" charset="-122"/>
              </a:rPr>
              <a:t>扑哧       咯咯        嗷嗷      呵呵       嘿嘿                   呜呜     嘁嘁喳喳      哇哇      咿呀       呱呱</a:t>
            </a:r>
            <a:endParaRPr lang="zh-CN" altLang="en-US" sz="2400" b="1" dirty="0">
              <a:latin typeface="宋体" panose="02010600030101010101" pitchFamily="2" charset="-122"/>
              <a:ea typeface="宋体" panose="02010600030101010101" pitchFamily="2" charset="-122"/>
            </a:endParaRPr>
          </a:p>
        </p:txBody>
      </p:sp>
      <p:sp>
        <p:nvSpPr>
          <p:cNvPr id="223238" name="文本框 223237"/>
          <p:cNvSpPr txBox="1"/>
          <p:nvPr/>
        </p:nvSpPr>
        <p:spPr>
          <a:xfrm>
            <a:off x="179388" y="4941888"/>
            <a:ext cx="8640762" cy="1370012"/>
          </a:xfrm>
          <a:prstGeom prst="rect">
            <a:avLst/>
          </a:prstGeom>
          <a:noFill/>
          <a:ln w="9525">
            <a:noFill/>
          </a:ln>
        </p:spPr>
        <p:txBody>
          <a:bodyPr anchor="t">
            <a:spAutoFit/>
          </a:bodyPr>
          <a:p>
            <a:pPr lvl="0" indent="0">
              <a:spcBef>
                <a:spcPct val="50000"/>
              </a:spcBef>
            </a:pPr>
            <a:r>
              <a:rPr lang="en-US" altLang="zh-CN" sz="2400" b="1">
                <a:solidFill>
                  <a:srgbClr val="FF0000"/>
                </a:solidFill>
                <a:latin typeface="Arial" panose="020B0604020202020204" pitchFamily="34" charset="0"/>
                <a:ea typeface="楷体_GB2312" pitchFamily="49" charset="-122"/>
              </a:rPr>
              <a:t>【</a:t>
            </a:r>
            <a:r>
              <a:rPr lang="zh-CN" altLang="en-US" sz="2400" b="1" dirty="0">
                <a:solidFill>
                  <a:srgbClr val="FF0000"/>
                </a:solidFill>
                <a:latin typeface="Arial" panose="020B0604020202020204" pitchFamily="34" charset="0"/>
                <a:ea typeface="楷体_GB2312" pitchFamily="49" charset="-122"/>
              </a:rPr>
              <a:t>敲击碰撞的声音</a:t>
            </a:r>
            <a:r>
              <a:rPr lang="en-US" altLang="zh-CN" sz="2400" b="1">
                <a:solidFill>
                  <a:srgbClr val="FF0000"/>
                </a:solidFill>
                <a:latin typeface="Arial" panose="020B0604020202020204" pitchFamily="34" charset="0"/>
                <a:ea typeface="楷体_GB2312" pitchFamily="49" charset="-122"/>
              </a:rPr>
              <a:t>】</a:t>
            </a:r>
            <a:r>
              <a:rPr lang="en-US" altLang="zh-CN" sz="2400" b="1">
                <a:latin typeface="Arial" panose="020B0604020202020204" pitchFamily="34" charset="0"/>
                <a:ea typeface="宋体" panose="02010600030101010101" pitchFamily="2" charset="-122"/>
              </a:rPr>
              <a:t> </a:t>
            </a:r>
            <a:endParaRPr lang="en-US" altLang="zh-CN" sz="2400" b="1">
              <a:latin typeface="Arial" panose="020B0604020202020204" pitchFamily="34" charset="0"/>
              <a:ea typeface="宋体" panose="02010600030101010101" pitchFamily="2" charset="-122"/>
            </a:endParaRPr>
          </a:p>
          <a:p>
            <a:pPr lvl="0" indent="0">
              <a:spcBef>
                <a:spcPct val="50000"/>
              </a:spcBef>
            </a:pPr>
            <a:r>
              <a:rPr lang="zh-CN" altLang="en-US" sz="2400" b="1" dirty="0">
                <a:latin typeface="Arial" panose="020B0604020202020204" pitchFamily="34" charset="0"/>
                <a:ea typeface="宋体" panose="02010600030101010101" pitchFamily="2" charset="-122"/>
              </a:rPr>
              <a:t>咚锵锵         铛铛             叮当           哐啷          叮咚               啪啪            乒乓</a:t>
            </a:r>
            <a:r>
              <a:rPr lang="zh-CN" altLang="en-US" sz="2400" dirty="0">
                <a:latin typeface="Arial" panose="020B0604020202020204" pitchFamily="34" charset="0"/>
                <a:ea typeface="宋体" panose="02010600030101010101" pitchFamily="2" charset="-122"/>
              </a:rPr>
              <a:t> </a:t>
            </a:r>
            <a:endParaRPr lang="zh-CN" altLang="en-US" sz="2400" dirty="0">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23235"/>
                                        </p:tgtEl>
                                        <p:attrNameLst>
                                          <p:attrName>style.visibility</p:attrName>
                                        </p:attrNameLst>
                                      </p:cBhvr>
                                      <p:to>
                                        <p:strVal val="visible"/>
                                      </p:to>
                                    </p:set>
                                    <p:animEffect transition="in" filter="box(in)">
                                      <p:cBhvr>
                                        <p:cTn id="7" dur="3000"/>
                                        <p:tgtEl>
                                          <p:spTgt spid="22323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23236"/>
                                        </p:tgtEl>
                                        <p:attrNameLst>
                                          <p:attrName>style.visibility</p:attrName>
                                        </p:attrNameLst>
                                      </p:cBhvr>
                                      <p:to>
                                        <p:strVal val="visible"/>
                                      </p:to>
                                    </p:set>
                                    <p:animEffect transition="in" filter="diamond(in)">
                                      <p:cBhvr>
                                        <p:cTn id="12" dur="2000"/>
                                        <p:tgtEl>
                                          <p:spTgt spid="22323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23237"/>
                                        </p:tgtEl>
                                        <p:attrNameLst>
                                          <p:attrName>style.visibility</p:attrName>
                                        </p:attrNameLst>
                                      </p:cBhvr>
                                      <p:to>
                                        <p:strVal val="visible"/>
                                      </p:to>
                                    </p:set>
                                    <p:animEffect transition="in" filter="blinds(horizontal)">
                                      <p:cBhvr>
                                        <p:cTn id="17" dur="500"/>
                                        <p:tgtEl>
                                          <p:spTgt spid="22323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23238"/>
                                        </p:tgtEl>
                                        <p:attrNameLst>
                                          <p:attrName>style.visibility</p:attrName>
                                        </p:attrNameLst>
                                      </p:cBhvr>
                                      <p:to>
                                        <p:strVal val="visible"/>
                                      </p:to>
                                    </p:set>
                                    <p:animEffect transition="in" filter="blinds(horizontal)">
                                      <p:cBhvr>
                                        <p:cTn id="22" dur="500"/>
                                        <p:tgtEl>
                                          <p:spTgt spid="2232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35" grpId="0"/>
      <p:bldP spid="223236" grpId="0"/>
      <p:bldP spid="223237" grpId="0"/>
      <p:bldP spid="223238"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p:sp>
        <p:nvSpPr>
          <p:cNvPr id="224258" name="文本框 224257"/>
          <p:cNvSpPr txBox="1"/>
          <p:nvPr/>
        </p:nvSpPr>
        <p:spPr>
          <a:xfrm>
            <a:off x="250825" y="2852738"/>
            <a:ext cx="7777163" cy="1370012"/>
          </a:xfrm>
          <a:prstGeom prst="rect">
            <a:avLst/>
          </a:prstGeom>
          <a:noFill/>
          <a:ln w="9525">
            <a:noFill/>
          </a:ln>
        </p:spPr>
        <p:txBody>
          <a:bodyPr anchor="t">
            <a:spAutoFit/>
          </a:bodyPr>
          <a:p>
            <a:pPr lvl="0" indent="0">
              <a:spcBef>
                <a:spcPct val="50000"/>
              </a:spcBef>
            </a:pPr>
            <a:r>
              <a:rPr lang="zh-CN" altLang="en-US" sz="2400" dirty="0">
                <a:solidFill>
                  <a:srgbClr val="FF0000"/>
                </a:solidFill>
                <a:latin typeface="Arial" panose="020B0604020202020204" pitchFamily="34" charset="0"/>
                <a:ea typeface="黑体" panose="02010609060101010101" pitchFamily="2" charset="-122"/>
              </a:rPr>
              <a:t>“嗒嗒”</a:t>
            </a:r>
            <a:endParaRPr lang="zh-CN" altLang="en-US" sz="2400" dirty="0">
              <a:solidFill>
                <a:srgbClr val="FF0000"/>
              </a:solidFill>
              <a:latin typeface="Arial" panose="020B0604020202020204" pitchFamily="34" charset="0"/>
              <a:ea typeface="黑体" panose="02010609060101010101" pitchFamily="2" charset="-122"/>
            </a:endParaRPr>
          </a:p>
          <a:p>
            <a:pPr lvl="0" indent="0">
              <a:spcBef>
                <a:spcPct val="50000"/>
              </a:spcBef>
            </a:pPr>
            <a:r>
              <a:rPr lang="zh-CN" altLang="en-US" dirty="0">
                <a:latin typeface="Arial" panose="020B0604020202020204" pitchFamily="34" charset="0"/>
                <a:ea typeface="宋体" panose="02010600030101010101" pitchFamily="2" charset="-122"/>
              </a:rPr>
              <a:t>          </a:t>
            </a:r>
            <a:r>
              <a:rPr lang="zh-CN" altLang="en-US" sz="2400" dirty="0">
                <a:latin typeface="楷体_GB2312" pitchFamily="49" charset="-122"/>
                <a:ea typeface="楷体_GB2312" pitchFamily="49" charset="-122"/>
              </a:rPr>
              <a:t>天越来越黑，越来越暗。一会儿功夫，豆大的雨点从天空直泻而下，敲打在玻璃上，</a:t>
            </a:r>
            <a:r>
              <a:rPr lang="zh-CN" altLang="en-US" sz="2400" dirty="0">
                <a:solidFill>
                  <a:srgbClr val="FF0000"/>
                </a:solidFill>
                <a:latin typeface="楷体_GB2312" pitchFamily="49" charset="-122"/>
                <a:ea typeface="楷体_GB2312" pitchFamily="49" charset="-122"/>
              </a:rPr>
              <a:t>“嗒嗒”</a:t>
            </a:r>
            <a:r>
              <a:rPr lang="zh-CN" altLang="en-US" sz="2400" dirty="0">
                <a:latin typeface="楷体_GB2312" pitchFamily="49" charset="-122"/>
                <a:ea typeface="楷体_GB2312" pitchFamily="49" charset="-122"/>
              </a:rPr>
              <a:t>直响。</a:t>
            </a:r>
            <a:endParaRPr lang="zh-CN" altLang="en-US" sz="2400" dirty="0">
              <a:latin typeface="楷体_GB2312" pitchFamily="49" charset="-122"/>
              <a:ea typeface="楷体_GB2312" pitchFamily="49" charset="-122"/>
            </a:endParaRPr>
          </a:p>
        </p:txBody>
      </p:sp>
      <p:sp>
        <p:nvSpPr>
          <p:cNvPr id="224259" name="文本框 224258"/>
          <p:cNvSpPr txBox="1"/>
          <p:nvPr/>
        </p:nvSpPr>
        <p:spPr>
          <a:xfrm>
            <a:off x="250825" y="1844675"/>
            <a:ext cx="7705725" cy="457200"/>
          </a:xfrm>
          <a:prstGeom prst="rect">
            <a:avLst/>
          </a:prstGeom>
          <a:noFill/>
          <a:ln w="9525">
            <a:noFill/>
          </a:ln>
        </p:spPr>
        <p:txBody>
          <a:bodyPr anchor="t">
            <a:spAutoFit/>
          </a:bodyPr>
          <a:p>
            <a:pPr lvl="0" indent="0"/>
            <a:endParaRPr lang="zh-CN" altLang="en-US" sz="2400" dirty="0">
              <a:latin typeface="楷体_GB2312" pitchFamily="49" charset="-122"/>
              <a:ea typeface="楷体_GB2312" pitchFamily="49" charset="-122"/>
            </a:endParaRPr>
          </a:p>
        </p:txBody>
      </p:sp>
      <p:sp>
        <p:nvSpPr>
          <p:cNvPr id="44036" name="文本框 224259"/>
          <p:cNvSpPr txBox="1"/>
          <p:nvPr/>
        </p:nvSpPr>
        <p:spPr>
          <a:xfrm>
            <a:off x="395288" y="836613"/>
            <a:ext cx="7921625" cy="1187450"/>
          </a:xfrm>
          <a:prstGeom prst="rect">
            <a:avLst/>
          </a:prstGeom>
          <a:noFill/>
          <a:ln w="9525">
            <a:noFill/>
          </a:ln>
        </p:spPr>
        <p:txBody>
          <a:bodyPr anchor="t">
            <a:spAutoFit/>
          </a:bodyPr>
          <a:p>
            <a:pPr lvl="0" indent="0"/>
            <a:r>
              <a:rPr lang="zh-CN" altLang="en-US" sz="2400" dirty="0">
                <a:solidFill>
                  <a:srgbClr val="FF0000"/>
                </a:solidFill>
                <a:latin typeface="Arial" panose="020B0604020202020204" pitchFamily="34" charset="0"/>
                <a:ea typeface="黑体" panose="02010609060101010101" pitchFamily="2" charset="-122"/>
              </a:rPr>
              <a:t>“嗡嗡”</a:t>
            </a:r>
            <a:endParaRPr lang="zh-CN" altLang="en-US" sz="2400" dirty="0">
              <a:solidFill>
                <a:srgbClr val="FF0000"/>
              </a:solidFill>
              <a:latin typeface="Arial" panose="020B0604020202020204" pitchFamily="34" charset="0"/>
              <a:ea typeface="黑体" panose="02010609060101010101" pitchFamily="2" charset="-122"/>
            </a:endParaRPr>
          </a:p>
          <a:p>
            <a:pPr lvl="0" indent="0"/>
            <a:r>
              <a:rPr lang="zh-CN" altLang="en-US" sz="2400" dirty="0">
                <a:latin typeface="Arial" panose="020B0604020202020204" pitchFamily="34" charset="0"/>
                <a:ea typeface="楷体_GB2312" pitchFamily="49" charset="-122"/>
              </a:rPr>
              <a:t>        春天来了，花儿开了，许多蜜蜂在花丛中飞来飞去，</a:t>
            </a:r>
            <a:r>
              <a:rPr lang="zh-CN" altLang="en-US" sz="2400" dirty="0">
                <a:solidFill>
                  <a:srgbClr val="FF0000"/>
                </a:solidFill>
                <a:latin typeface="Arial" panose="020B0604020202020204" pitchFamily="34" charset="0"/>
                <a:ea typeface="楷体_GB2312" pitchFamily="49" charset="-122"/>
              </a:rPr>
              <a:t>“嗡嗡”</a:t>
            </a:r>
            <a:r>
              <a:rPr lang="zh-CN" altLang="en-US" sz="2400" dirty="0">
                <a:latin typeface="Arial" panose="020B0604020202020204" pitchFamily="34" charset="0"/>
                <a:ea typeface="楷体_GB2312" pitchFamily="49" charset="-122"/>
              </a:rPr>
              <a:t>地忙着采蜜呢！</a:t>
            </a:r>
            <a:endParaRPr lang="zh-CN" altLang="en-US" sz="2400" dirty="0">
              <a:latin typeface="Arial" panose="020B0604020202020204" pitchFamily="34" charset="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4258"/>
                                        </p:tgtEl>
                                        <p:attrNameLst>
                                          <p:attrName>style.visibility</p:attrName>
                                        </p:attrNameLst>
                                      </p:cBhvr>
                                      <p:to>
                                        <p:strVal val="visible"/>
                                      </p:to>
                                    </p:set>
                                    <p:animEffect transition="in" filter="blinds(horizontal)">
                                      <p:cBhvr>
                                        <p:cTn id="7" dur="500"/>
                                        <p:tgtEl>
                                          <p:spTgt spid="224258"/>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nodePh="1">
                                  <p:stCondLst>
                                    <p:cond delay="0"/>
                                  </p:stCondLst>
                                  <p:endCondLst>
                                    <p:cond evt="begin" delay="0">
                                      <p:tn val="10"/>
                                    </p:cond>
                                  </p:endCondLst>
                                  <p:childTnLst>
                                    <p:set>
                                      <p:cBhvr>
                                        <p:cTn id="11" dur="1" fill="hold">
                                          <p:stCondLst>
                                            <p:cond delay="0"/>
                                          </p:stCondLst>
                                        </p:cTn>
                                        <p:tgtEl>
                                          <p:spTgt spid="224259"/>
                                        </p:tgtEl>
                                        <p:attrNameLst>
                                          <p:attrName>style.visibility</p:attrName>
                                        </p:attrNameLst>
                                      </p:cBhvr>
                                      <p:to>
                                        <p:strVal val="visible"/>
                                      </p:to>
                                    </p:set>
                                    <p:anim calcmode="lin" valueType="num">
                                      <p:cBhvr>
                                        <p:cTn id="12" dur="1" fill="hold"/>
                                        <p:tgtEl>
                                          <p:spTgt spid="224259"/>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258" grpId="0"/>
      <p:bldP spid="22425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5057" name="图片 214017" descr="6f1245bc71f7d04918d81f63[1]"/>
          <p:cNvPicPr>
            <a:picLocks noChangeAspect="1"/>
          </p:cNvPicPr>
          <p:nvPr/>
        </p:nvPicPr>
        <p:blipFill>
          <a:blip r:embed="rId1"/>
          <a:stretch>
            <a:fillRect/>
          </a:stretch>
        </p:blipFill>
        <p:spPr>
          <a:xfrm>
            <a:off x="0" y="0"/>
            <a:ext cx="9144000" cy="6858000"/>
          </a:xfrm>
          <a:prstGeom prst="rect">
            <a:avLst/>
          </a:prstGeom>
          <a:noFill/>
          <a:ln w="9525">
            <a:noFill/>
          </a:ln>
        </p:spPr>
      </p:pic>
      <p:sp>
        <p:nvSpPr>
          <p:cNvPr id="45058" name="标题 214018"/>
          <p:cNvSpPr>
            <a:spLocks noGrp="1"/>
          </p:cNvSpPr>
          <p:nvPr>
            <p:ph type="ctrTitle"/>
          </p:nvPr>
        </p:nvSpPr>
        <p:spPr>
          <a:xfrm>
            <a:off x="685800" y="2130425"/>
            <a:ext cx="7772400" cy="1470025"/>
          </a:xfrm>
          <a:ln/>
        </p:spPr>
        <p:txBody>
          <a:bodyPr anchor="ctr"/>
          <a:p>
            <a:pPr defTabSz="914400"/>
            <a:endParaRPr lang="zh-CN" altLang="en-US" kern="1200" baseline="0" dirty="0">
              <a:latin typeface="+mj-lt"/>
              <a:ea typeface="+mj-ea"/>
              <a:cs typeface="+mj-cs"/>
            </a:endParaRPr>
          </a:p>
        </p:txBody>
      </p:sp>
      <p:sp>
        <p:nvSpPr>
          <p:cNvPr id="45059" name="副标题 214019"/>
          <p:cNvSpPr>
            <a:spLocks noGrp="1"/>
          </p:cNvSpPr>
          <p:nvPr>
            <p:ph type="subTitle" idx="1"/>
          </p:nvPr>
        </p:nvSpPr>
        <p:spPr>
          <a:xfrm>
            <a:off x="395288" y="836613"/>
            <a:ext cx="8424862" cy="4464050"/>
          </a:xfrm>
          <a:ln/>
        </p:spPr>
        <p:txBody>
          <a:bodyPr anchor="t"/>
          <a:p>
            <a:pPr algn="l" defTabSz="914400"/>
            <a:r>
              <a:rPr lang="zh-CN" altLang="en-US" b="1" kern="1200" baseline="0" dirty="0">
                <a:solidFill>
                  <a:srgbClr val="D60093"/>
                </a:solidFill>
                <a:latin typeface="+mn-lt"/>
                <a:ea typeface="+mn-ea"/>
                <a:cs typeface="+mn-cs"/>
              </a:rPr>
              <a:t>听音想象编故事注意：</a:t>
            </a:r>
            <a:endParaRPr lang="zh-CN" altLang="en-US" b="1" kern="1200" baseline="0" dirty="0">
              <a:solidFill>
                <a:srgbClr val="D60093"/>
              </a:solidFill>
              <a:latin typeface="+mn-lt"/>
              <a:ea typeface="+mn-ea"/>
              <a:cs typeface="+mn-cs"/>
            </a:endParaRPr>
          </a:p>
          <a:p>
            <a:pPr algn="l" defTabSz="914400"/>
            <a:r>
              <a:rPr lang="zh-CN" altLang="en-US" b="1" kern="1200" baseline="0" dirty="0">
                <a:latin typeface="楷体_GB2312" pitchFamily="49" charset="-122"/>
                <a:ea typeface="楷体_GB2312" pitchFamily="49" charset="-122"/>
                <a:cs typeface="+mn-cs"/>
              </a:rPr>
              <a:t>①要认真听音响，仔细辨别各种声音。</a:t>
            </a:r>
            <a:endParaRPr lang="zh-CN" altLang="en-US" b="1" kern="1200" baseline="0" dirty="0">
              <a:latin typeface="楷体_GB2312" pitchFamily="49" charset="-122"/>
              <a:ea typeface="楷体_GB2312" pitchFamily="49" charset="-122"/>
              <a:cs typeface="+mn-cs"/>
            </a:endParaRPr>
          </a:p>
          <a:p>
            <a:pPr algn="l" defTabSz="914400"/>
            <a:r>
              <a:rPr lang="zh-CN" altLang="en-US" b="1" kern="1200" baseline="0" dirty="0">
                <a:latin typeface="楷体_GB2312" pitchFamily="49" charset="-122"/>
                <a:ea typeface="楷体_GB2312" pitchFamily="49" charset="-122"/>
                <a:cs typeface="+mn-cs"/>
              </a:rPr>
              <a:t>②要恰当地组合音响，展开大胆、合理地想象。</a:t>
            </a:r>
            <a:endParaRPr lang="zh-CN" altLang="en-US" b="1" kern="1200" baseline="0" dirty="0">
              <a:latin typeface="楷体_GB2312" pitchFamily="49" charset="-122"/>
              <a:ea typeface="楷体_GB2312" pitchFamily="49" charset="-122"/>
              <a:cs typeface="+mn-cs"/>
            </a:endParaRPr>
          </a:p>
          <a:p>
            <a:pPr algn="l" defTabSz="914400"/>
            <a:r>
              <a:rPr lang="zh-CN" altLang="en-US" b="1" kern="1200" baseline="0" dirty="0">
                <a:latin typeface="楷体_GB2312" pitchFamily="49" charset="-122"/>
                <a:ea typeface="楷体_GB2312" pitchFamily="49" charset="-122"/>
                <a:cs typeface="+mn-cs"/>
              </a:rPr>
              <a:t>③编的故事要合理、完整、有趣、语句要通顺。</a:t>
            </a:r>
            <a:endParaRPr lang="zh-CN" altLang="en-US" b="1" kern="1200" baseline="0" dirty="0">
              <a:latin typeface="楷体_GB2312" pitchFamily="49" charset="-122"/>
              <a:ea typeface="楷体_GB2312" pitchFamily="49" charset="-122"/>
              <a:cs typeface="+mn-cs"/>
            </a:endParaRPr>
          </a:p>
          <a:p>
            <a:pPr algn="l" defTabSz="914400"/>
            <a:r>
              <a:rPr lang="zh-CN" altLang="en-US" b="1" kern="1200" baseline="0" dirty="0">
                <a:latin typeface="楷体_GB2312" pitchFamily="49" charset="-122"/>
                <a:ea typeface="楷体_GB2312" pitchFamily="49" charset="-122"/>
                <a:cs typeface="+mn-cs"/>
              </a:rPr>
              <a:t>④情节要生动，多用一些好句和修辞手法将习作写精彩。</a:t>
            </a:r>
            <a:r>
              <a:rPr lang="zh-CN" altLang="en-US" kern="1200" baseline="0" dirty="0">
                <a:latin typeface="楷体_GB2312" pitchFamily="49" charset="-122"/>
                <a:ea typeface="楷体_GB2312" pitchFamily="49" charset="-122"/>
                <a:cs typeface="+mn-cs"/>
              </a:rPr>
              <a:t> </a:t>
            </a:r>
            <a:endParaRPr lang="zh-CN" altLang="en-US" kern="1200" baseline="0" dirty="0">
              <a:latin typeface="楷体_GB2312" pitchFamily="49" charset="-122"/>
              <a:ea typeface="楷体_GB2312" pitchFamily="49" charset="-122"/>
              <a:cs typeface="+mn-c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1" name="文本框 228353"/>
          <p:cNvSpPr txBox="1"/>
          <p:nvPr/>
        </p:nvSpPr>
        <p:spPr>
          <a:xfrm>
            <a:off x="0" y="0"/>
            <a:ext cx="2771775" cy="366713"/>
          </a:xfrm>
          <a:prstGeom prst="rect">
            <a:avLst/>
          </a:prstGeom>
          <a:noFill/>
          <a:ln w="9525">
            <a:noFill/>
          </a:ln>
        </p:spPr>
        <p:txBody>
          <a:bodyPr anchor="t">
            <a:spAutoFit/>
          </a:bodyPr>
          <a:p>
            <a:pPr lvl="0" indent="0">
              <a:spcBef>
                <a:spcPct val="50000"/>
              </a:spcBef>
            </a:pPr>
            <a:endParaRPr lang="zh-CN" altLang="en-US" dirty="0">
              <a:latin typeface="Arial" panose="020B0604020202020204" pitchFamily="34" charset="0"/>
              <a:ea typeface="宋体" panose="02010600030101010101" pitchFamily="2" charset="-122"/>
            </a:endParaRPr>
          </a:p>
        </p:txBody>
      </p:sp>
      <p:sp>
        <p:nvSpPr>
          <p:cNvPr id="46082" name="文本框 228354"/>
          <p:cNvSpPr txBox="1"/>
          <p:nvPr/>
        </p:nvSpPr>
        <p:spPr>
          <a:xfrm>
            <a:off x="0" y="0"/>
            <a:ext cx="9144000" cy="2501900"/>
          </a:xfrm>
          <a:prstGeom prst="rect">
            <a:avLst/>
          </a:prstGeom>
          <a:noFill/>
          <a:ln w="9525">
            <a:noFill/>
          </a:ln>
        </p:spPr>
        <p:txBody>
          <a:bodyPr anchor="t">
            <a:spAutoFit/>
          </a:bodyPr>
          <a:p>
            <a:pPr lvl="0" indent="0" algn="ctr">
              <a:spcBef>
                <a:spcPct val="50000"/>
              </a:spcBef>
            </a:pPr>
            <a:r>
              <a:rPr lang="zh-CN" altLang="en-US" sz="3200" dirty="0">
                <a:solidFill>
                  <a:srgbClr val="003366"/>
                </a:solidFill>
                <a:latin typeface="Arial" panose="020B0604020202020204" pitchFamily="34" charset="0"/>
                <a:ea typeface="楷体_GB2312" pitchFamily="49" charset="-122"/>
              </a:rPr>
              <a:t>美丽的山村</a:t>
            </a:r>
            <a:endParaRPr lang="zh-CN" altLang="en-US" sz="3200" dirty="0">
              <a:solidFill>
                <a:srgbClr val="003366"/>
              </a:solidFill>
              <a:latin typeface="Arial" panose="020B0604020202020204" pitchFamily="34" charset="0"/>
              <a:ea typeface="楷体_GB2312" pitchFamily="49" charset="-122"/>
            </a:endParaRPr>
          </a:p>
          <a:p>
            <a:pPr lvl="0" indent="0">
              <a:spcBef>
                <a:spcPct val="50000"/>
              </a:spcBef>
            </a:pPr>
            <a:r>
              <a:rPr lang="zh-CN" altLang="en-US" dirty="0">
                <a:latin typeface="Arial" panose="020B0604020202020204" pitchFamily="34" charset="0"/>
                <a:ea typeface="宋体" panose="02010600030101010101" pitchFamily="2" charset="-122"/>
              </a:rPr>
              <a:t>            </a:t>
            </a:r>
            <a:r>
              <a:rPr lang="zh-CN" altLang="en-US" sz="2800" dirty="0">
                <a:solidFill>
                  <a:srgbClr val="FF0000"/>
                </a:solidFill>
                <a:latin typeface="Arial" panose="020B0604020202020204" pitchFamily="34" charset="0"/>
                <a:ea typeface="楷体_GB2312" pitchFamily="49" charset="-122"/>
              </a:rPr>
              <a:t>清晨，当第一缕阳光照亮整个山村，小山村沸腾了，公鸡打鸣催人们早起，村边的河水静静地、细细地流淌着，几只狗也来到山泉边，踱着步子不停地到处张望，远处是一片高大的树林，树林中的鸟儿唱起欢快的歌。</a:t>
            </a:r>
            <a:endParaRPr lang="zh-CN" altLang="en-US" sz="2800" dirty="0">
              <a:solidFill>
                <a:srgbClr val="FF0000"/>
              </a:solidFill>
              <a:latin typeface="Arial" panose="020B0604020202020204" pitchFamily="34" charset="0"/>
              <a:ea typeface="楷体_GB2312" pitchFamily="49" charset="-122"/>
            </a:endParaRPr>
          </a:p>
        </p:txBody>
      </p:sp>
      <p:sp>
        <p:nvSpPr>
          <p:cNvPr id="46083" name="文本框 228355"/>
          <p:cNvSpPr txBox="1"/>
          <p:nvPr/>
        </p:nvSpPr>
        <p:spPr>
          <a:xfrm>
            <a:off x="250825" y="3357563"/>
            <a:ext cx="8567738" cy="3081337"/>
          </a:xfrm>
          <a:prstGeom prst="rect">
            <a:avLst/>
          </a:prstGeom>
          <a:noFill/>
          <a:ln w="9525">
            <a:noFill/>
          </a:ln>
        </p:spPr>
        <p:txBody>
          <a:bodyPr anchor="t">
            <a:spAutoFit/>
          </a:bodyPr>
          <a:p>
            <a:pPr lvl="0" indent="0">
              <a:spcBef>
                <a:spcPct val="50000"/>
              </a:spcBef>
            </a:pPr>
            <a:r>
              <a:rPr lang="zh-CN" altLang="en-US" dirty="0">
                <a:latin typeface="Arial" panose="020B0604020202020204" pitchFamily="34" charset="0"/>
                <a:ea typeface="宋体" panose="02010600030101010101" pitchFamily="2" charset="-122"/>
              </a:rPr>
              <a:t>          </a:t>
            </a:r>
            <a:r>
              <a:rPr lang="zh-CN" altLang="en-US" sz="2800" dirty="0">
                <a:latin typeface="Arial" panose="020B0604020202020204" pitchFamily="34" charset="0"/>
                <a:ea typeface="楷体_GB2312" pitchFamily="49" charset="-122"/>
              </a:rPr>
              <a:t>清晨，当第一缕阳光照亮整个山村，小山村沸腾了，公鸡</a:t>
            </a:r>
            <a:r>
              <a:rPr lang="zh-CN" altLang="en-US" sz="2800" dirty="0">
                <a:solidFill>
                  <a:srgbClr val="FF0000"/>
                </a:solidFill>
                <a:latin typeface="Arial" panose="020B0604020202020204" pitchFamily="34" charset="0"/>
                <a:ea typeface="楷体_GB2312" pitchFamily="49" charset="-122"/>
              </a:rPr>
              <a:t>“喔喔喔”</a:t>
            </a:r>
            <a:r>
              <a:rPr lang="zh-CN" altLang="en-US" sz="2800" dirty="0">
                <a:latin typeface="Arial" panose="020B0604020202020204" pitchFamily="34" charset="0"/>
                <a:ea typeface="楷体_GB2312" pitchFamily="49" charset="-122"/>
              </a:rPr>
              <a:t>几声啼叫，好像在催促人们早起呢，村边的河水</a:t>
            </a:r>
            <a:r>
              <a:rPr lang="zh-CN" altLang="en-US" sz="2800" dirty="0">
                <a:solidFill>
                  <a:srgbClr val="FF0000"/>
                </a:solidFill>
                <a:latin typeface="Arial" panose="020B0604020202020204" pitchFamily="34" charset="0"/>
                <a:ea typeface="楷体_GB2312" pitchFamily="49" charset="-122"/>
              </a:rPr>
              <a:t>“哗啦啦”“哗啦啦”</a:t>
            </a:r>
            <a:r>
              <a:rPr lang="zh-CN" altLang="en-US" sz="2800" dirty="0">
                <a:latin typeface="Arial" panose="020B0604020202020204" pitchFamily="34" charset="0"/>
                <a:ea typeface="楷体_GB2312" pitchFamily="49" charset="-122"/>
              </a:rPr>
              <a:t>日夜不停地流淌着，几只狗也来到山泉边，一边踱着步子一边</a:t>
            </a:r>
            <a:r>
              <a:rPr lang="zh-CN" altLang="en-US" sz="2800" dirty="0">
                <a:solidFill>
                  <a:srgbClr val="FF0000"/>
                </a:solidFill>
                <a:latin typeface="Arial" panose="020B0604020202020204" pitchFamily="34" charset="0"/>
                <a:ea typeface="楷体_GB2312" pitchFamily="49" charset="-122"/>
              </a:rPr>
              <a:t>“汪汪汪”</a:t>
            </a:r>
            <a:r>
              <a:rPr lang="zh-CN" altLang="en-US" sz="2800" dirty="0">
                <a:latin typeface="Arial" panose="020B0604020202020204" pitchFamily="34" charset="0"/>
                <a:ea typeface="楷体_GB2312" pitchFamily="49" charset="-122"/>
              </a:rPr>
              <a:t>叫着到处张望，像一位位侦察员守护在山村，树林中的鸟儿也耐不住寂寞</a:t>
            </a:r>
            <a:r>
              <a:rPr lang="zh-CN" altLang="en-US" sz="2800" dirty="0">
                <a:solidFill>
                  <a:srgbClr val="FF0000"/>
                </a:solidFill>
                <a:latin typeface="Arial" panose="020B0604020202020204" pitchFamily="34" charset="0"/>
                <a:ea typeface="楷体_GB2312" pitchFamily="49" charset="-122"/>
              </a:rPr>
              <a:t>“叽叽喳喳”</a:t>
            </a:r>
            <a:r>
              <a:rPr lang="zh-CN" altLang="en-US" sz="2800" dirty="0">
                <a:latin typeface="Arial" panose="020B0604020202020204" pitchFamily="34" charset="0"/>
                <a:ea typeface="楷体_GB2312" pitchFamily="49" charset="-122"/>
              </a:rPr>
              <a:t>地飞来飞去，唱起一首首欢快的歌。</a:t>
            </a:r>
            <a:endParaRPr lang="zh-CN" altLang="en-US" sz="2800" dirty="0">
              <a:latin typeface="Arial" panose="020B0604020202020204" pitchFamily="34" charset="0"/>
              <a:ea typeface="楷体_GB2312" pitchFamily="49" charset="-122"/>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7105" name="图片 212993" descr="6f1245bc71f7d04918d81f63[1]"/>
          <p:cNvPicPr>
            <a:picLocks noChangeAspect="1"/>
          </p:cNvPicPr>
          <p:nvPr/>
        </p:nvPicPr>
        <p:blipFill>
          <a:blip r:embed="rId1"/>
          <a:stretch>
            <a:fillRect/>
          </a:stretch>
        </p:blipFill>
        <p:spPr>
          <a:xfrm>
            <a:off x="0" y="0"/>
            <a:ext cx="9144000" cy="6858000"/>
          </a:xfrm>
          <a:prstGeom prst="rect">
            <a:avLst/>
          </a:prstGeom>
          <a:noFill/>
          <a:ln w="9525">
            <a:noFill/>
          </a:ln>
        </p:spPr>
      </p:pic>
      <p:sp>
        <p:nvSpPr>
          <p:cNvPr id="47106" name="标题 212994"/>
          <p:cNvSpPr>
            <a:spLocks noGrp="1"/>
          </p:cNvSpPr>
          <p:nvPr>
            <p:ph type="ctrTitle"/>
          </p:nvPr>
        </p:nvSpPr>
        <p:spPr>
          <a:xfrm>
            <a:off x="685800" y="2130425"/>
            <a:ext cx="7772400" cy="1470025"/>
          </a:xfrm>
          <a:ln/>
        </p:spPr>
        <p:txBody>
          <a:bodyPr anchor="ctr"/>
          <a:p>
            <a:pPr defTabSz="914400"/>
            <a:endParaRPr lang="zh-CN" altLang="en-US" kern="1200" baseline="0" dirty="0">
              <a:latin typeface="+mj-lt"/>
              <a:ea typeface="+mj-ea"/>
              <a:cs typeface="+mj-cs"/>
            </a:endParaRPr>
          </a:p>
        </p:txBody>
      </p:sp>
      <p:sp>
        <p:nvSpPr>
          <p:cNvPr id="47107" name="副标题 212995"/>
          <p:cNvSpPr>
            <a:spLocks noGrp="1"/>
          </p:cNvSpPr>
          <p:nvPr>
            <p:ph type="subTitle" idx="1"/>
          </p:nvPr>
        </p:nvSpPr>
        <p:spPr>
          <a:xfrm>
            <a:off x="0" y="0"/>
            <a:ext cx="9144000" cy="6381750"/>
          </a:xfrm>
          <a:solidFill>
            <a:schemeClr val="accent1"/>
          </a:solidFill>
          <a:ln/>
        </p:spPr>
        <p:txBody>
          <a:bodyPr anchor="t"/>
          <a:p>
            <a:pPr defTabSz="914400">
              <a:lnSpc>
                <a:spcPct val="80000"/>
              </a:lnSpc>
            </a:pPr>
            <a:r>
              <a:rPr lang="zh-CN" altLang="en-US" sz="2800" b="1" kern="1200" baseline="0" dirty="0">
                <a:solidFill>
                  <a:srgbClr val="D60093"/>
                </a:solidFill>
                <a:latin typeface="+mn-lt"/>
                <a:ea typeface="+mn-ea"/>
                <a:cs typeface="+mn-cs"/>
              </a:rPr>
              <a:t>雨后</a:t>
            </a:r>
            <a:r>
              <a:rPr lang="zh-CN" altLang="en-US" sz="2800" kern="1200" baseline="0" dirty="0">
                <a:latin typeface="+mn-lt"/>
                <a:ea typeface="+mn-ea"/>
                <a:cs typeface="+mn-cs"/>
              </a:rPr>
              <a:t> </a:t>
            </a:r>
            <a:endParaRPr lang="zh-CN" altLang="en-US" sz="2800" kern="1200" baseline="0" dirty="0">
              <a:latin typeface="+mn-lt"/>
              <a:ea typeface="+mn-ea"/>
              <a:cs typeface="+mn-cs"/>
            </a:endParaRPr>
          </a:p>
          <a:p>
            <a:pPr algn="l" defTabSz="914400">
              <a:lnSpc>
                <a:spcPct val="80000"/>
              </a:lnSpc>
            </a:pPr>
            <a:r>
              <a:rPr lang="zh-CN" altLang="en-US" sz="2800" kern="1200" baseline="0" dirty="0">
                <a:latin typeface="+mn-lt"/>
                <a:ea typeface="+mn-ea"/>
                <a:cs typeface="+mn-cs"/>
              </a:rPr>
              <a:t>      今天下了一场大雨，雨停了，太阳公公出来了，彩虹姐妹出来了，风姑娘也出来溜达了，“呼呼呼”地唱着歌儿到处跑，柳树解开淋湿的长发，迎风跳起了优美的舞蹈；小草被雨水冲得干干净净，显得更加绿了；美丽的鲜花露出了甜蜜的笑容，叶子挂满了珍珠一样的小水珠，水珠从叶子上滴下来，发出“滴答滴答”的声音；河水欢快地流淌着，“丁丁冬冬”地好像一曲欢快的交响曲；蝉儿们开始“知了，知了”地鸣叫，青蛙们也“呱呱呱”地唱起了快乐的歌谣。</a:t>
            </a:r>
            <a:endParaRPr lang="zh-CN" altLang="en-US" sz="2800" kern="1200" baseline="0" dirty="0">
              <a:latin typeface="+mn-lt"/>
              <a:ea typeface="+mn-ea"/>
              <a:cs typeface="+mn-cs"/>
            </a:endParaRPr>
          </a:p>
          <a:p>
            <a:pPr algn="l" defTabSz="914400">
              <a:lnSpc>
                <a:spcPct val="80000"/>
              </a:lnSpc>
            </a:pPr>
            <a:r>
              <a:rPr lang="zh-CN" altLang="en-US" sz="2800" kern="1200" baseline="0" dirty="0">
                <a:latin typeface="+mn-lt"/>
                <a:ea typeface="+mn-ea"/>
                <a:cs typeface="+mn-cs"/>
              </a:rPr>
              <a:t>       小朋友们也出来玩耍了，他们在草地上欢快地你追我赶，尽情地做游戏，草地上响起了“嘻嘻哈哈”的笑声，多开心哪！一群赤脚的孩子走在小洼里开心得蹦了起来，小哥哥和小弟弟正在打水战，哥哥喊：“弟弟，注意，这里很滑！”还没说完弟弟就滑了一跤，摔在了哥哥的身上，他俩边拍拍肮脏的裤子，边说“糟糕，糟糕！”，瞧，这兄弟俩多有趣！一位小妹妹看见了，却希望自己也像他俩一样摔得那么痛快！那么有趣！ </a:t>
            </a:r>
            <a:endParaRPr lang="zh-CN" altLang="en-US" sz="2800" kern="1200" baseline="0" dirty="0">
              <a:latin typeface="+mn-lt"/>
              <a:ea typeface="+mn-ea"/>
              <a:cs typeface="+mn-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481" name="图片 130049" descr="b2802a026b04c4344afb5133"/>
          <p:cNvPicPr>
            <a:picLocks noChangeAspect="1"/>
          </p:cNvPicPr>
          <p:nvPr/>
        </p:nvPicPr>
        <p:blipFill>
          <a:blip r:embed="rId1"/>
          <a:stretch>
            <a:fillRect/>
          </a:stretch>
        </p:blipFill>
        <p:spPr>
          <a:xfrm>
            <a:off x="0" y="0"/>
            <a:ext cx="9144000" cy="6858000"/>
          </a:xfrm>
          <a:prstGeom prst="rect">
            <a:avLst/>
          </a:prstGeom>
          <a:noFill/>
          <a:ln w="9525">
            <a:noFill/>
          </a:ln>
        </p:spPr>
      </p:pic>
      <p:sp>
        <p:nvSpPr>
          <p:cNvPr id="20482" name="矩形 130050"/>
          <p:cNvSpPr/>
          <p:nvPr/>
        </p:nvSpPr>
        <p:spPr>
          <a:xfrm>
            <a:off x="1643063" y="3017838"/>
            <a:ext cx="9144000" cy="0"/>
          </a:xfrm>
          <a:prstGeom prst="rect">
            <a:avLst/>
          </a:prstGeom>
          <a:noFill/>
          <a:ln w="9525">
            <a:noFill/>
          </a:ln>
        </p:spPr>
        <p:txBody>
          <a:bodyPr anchor="t"/>
          <a:p>
            <a:pPr lvl="0" indent="0"/>
            <a:endParaRPr lang="zh-CN" altLang="en-US">
              <a:latin typeface="Times New Roman" panose="02020603050405020304" pitchFamily="18" charset="0"/>
              <a:ea typeface="宋体" panose="02010600030101010101" pitchFamily="2" charset="-122"/>
            </a:endParaRPr>
          </a:p>
        </p:txBody>
      </p:sp>
      <p:sp>
        <p:nvSpPr>
          <p:cNvPr id="130053" name="文本框 130052"/>
          <p:cNvSpPr txBox="1"/>
          <p:nvPr/>
        </p:nvSpPr>
        <p:spPr>
          <a:xfrm>
            <a:off x="395288" y="1628775"/>
            <a:ext cx="8459787" cy="3019425"/>
          </a:xfrm>
          <a:prstGeom prst="rect">
            <a:avLst/>
          </a:prstGeom>
          <a:noFill/>
          <a:ln w="9525">
            <a:noFill/>
          </a:ln>
        </p:spPr>
        <p:txBody>
          <a:bodyPr anchor="t">
            <a:spAutoFit/>
          </a:bodyPr>
          <a:p>
            <a:pPr lvl="0" indent="0">
              <a:spcBef>
                <a:spcPct val="50000"/>
              </a:spcBef>
            </a:pPr>
            <a:r>
              <a:rPr lang="zh-CN" altLang="en-US" sz="4800" b="1" dirty="0">
                <a:latin typeface="Arial" panose="020B0604020202020204" pitchFamily="34" charset="0"/>
                <a:ea typeface="黑体" panose="02010609060101010101" pitchFamily="2" charset="-122"/>
              </a:rPr>
              <a:t>     课文只为我们展示了大自然的一个个侧面。关于大自然，你肯定还知道很多，你想跟大家介绍什么？</a:t>
            </a:r>
            <a:endParaRPr lang="zh-CN" altLang="en-US" sz="4800" b="1" dirty="0">
              <a:latin typeface="Arial" panose="020B0604020202020204" pitchFamily="34" charset="0"/>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0053"/>
                                        </p:tgtEl>
                                        <p:attrNameLst>
                                          <p:attrName>style.visibility</p:attrName>
                                        </p:attrNameLst>
                                      </p:cBhvr>
                                      <p:to>
                                        <p:strVal val="visible"/>
                                      </p:to>
                                    </p:set>
                                    <p:anim calcmode="lin" valueType="num">
                                      <p:cBhvr>
                                        <p:cTn id="7" dur="500" fill="hold"/>
                                        <p:tgtEl>
                                          <p:spTgt spid="130053"/>
                                        </p:tgtEl>
                                        <p:attrNameLst>
                                          <p:attrName>ppt_w</p:attrName>
                                        </p:attrNameLst>
                                      </p:cBhvr>
                                      <p:tavLst>
                                        <p:tav tm="0">
                                          <p:val>
                                            <p:fltVal val="0.000000"/>
                                          </p:val>
                                        </p:tav>
                                        <p:tav tm="100000">
                                          <p:val>
                                            <p:strVal val="#ppt_w"/>
                                          </p:val>
                                        </p:tav>
                                      </p:tavLst>
                                    </p:anim>
                                    <p:anim calcmode="lin" valueType="num">
                                      <p:cBhvr>
                                        <p:cTn id="8" dur="500" fill="hold"/>
                                        <p:tgtEl>
                                          <p:spTgt spid="130053"/>
                                        </p:tgtEl>
                                        <p:attrNameLst>
                                          <p:attrName>ppt_h</p:attrName>
                                        </p:attrNameLst>
                                      </p:cBhvr>
                                      <p:tavLst>
                                        <p:tav tm="0">
                                          <p:val>
                                            <p:fltVal val="0.000000"/>
                                          </p:val>
                                        </p:tav>
                                        <p:tav tm="100000">
                                          <p:val>
                                            <p:strVal val="#ppt_h"/>
                                          </p:val>
                                        </p:tav>
                                      </p:tavLst>
                                    </p:anim>
                                    <p:animEffect transition="in" filter="fade">
                                      <p:cBhvr>
                                        <p:cTn id="9" dur="500"/>
                                        <p:tgtEl>
                                          <p:spTgt spid="130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8129" name="图片 215041" descr="6f1245bc71f7d04918d81f63[1]"/>
          <p:cNvPicPr>
            <a:picLocks noChangeAspect="1"/>
          </p:cNvPicPr>
          <p:nvPr/>
        </p:nvPicPr>
        <p:blipFill>
          <a:blip r:embed="rId1"/>
          <a:stretch>
            <a:fillRect/>
          </a:stretch>
        </p:blipFill>
        <p:spPr>
          <a:xfrm>
            <a:off x="0" y="0"/>
            <a:ext cx="9144000" cy="6858000"/>
          </a:xfrm>
          <a:prstGeom prst="rect">
            <a:avLst/>
          </a:prstGeom>
          <a:noFill/>
          <a:ln w="9525">
            <a:noFill/>
          </a:ln>
        </p:spPr>
      </p:pic>
      <p:sp>
        <p:nvSpPr>
          <p:cNvPr id="48130" name="标题 215042"/>
          <p:cNvSpPr>
            <a:spLocks noGrp="1"/>
          </p:cNvSpPr>
          <p:nvPr>
            <p:ph type="ctrTitle"/>
          </p:nvPr>
        </p:nvSpPr>
        <p:spPr>
          <a:xfrm>
            <a:off x="685800" y="2130425"/>
            <a:ext cx="7772400" cy="1470025"/>
          </a:xfrm>
          <a:ln/>
        </p:spPr>
        <p:txBody>
          <a:bodyPr anchor="ctr"/>
          <a:p>
            <a:pPr defTabSz="914400"/>
            <a:endParaRPr lang="zh-CN" altLang="en-US" kern="1200" baseline="0" dirty="0">
              <a:latin typeface="+mj-lt"/>
              <a:ea typeface="+mj-ea"/>
              <a:cs typeface="+mj-cs"/>
            </a:endParaRPr>
          </a:p>
        </p:txBody>
      </p:sp>
      <p:sp>
        <p:nvSpPr>
          <p:cNvPr id="48131" name="副标题 215043"/>
          <p:cNvSpPr>
            <a:spLocks noGrp="1"/>
          </p:cNvSpPr>
          <p:nvPr>
            <p:ph type="subTitle" idx="1"/>
          </p:nvPr>
        </p:nvSpPr>
        <p:spPr>
          <a:xfrm>
            <a:off x="0" y="0"/>
            <a:ext cx="9144000" cy="6381750"/>
          </a:xfrm>
          <a:solidFill>
            <a:schemeClr val="accent1"/>
          </a:solidFill>
          <a:ln/>
        </p:spPr>
        <p:txBody>
          <a:bodyPr anchor="t"/>
          <a:p>
            <a:pPr defTabSz="914400"/>
            <a:r>
              <a:rPr lang="en-US" altLang="zh-CN" sz="2800" b="1" kern="1200" baseline="0">
                <a:solidFill>
                  <a:srgbClr val="D60093"/>
                </a:solidFill>
                <a:latin typeface="+mn-lt"/>
                <a:ea typeface="+mn-ea"/>
                <a:cs typeface="+mn-cs"/>
              </a:rPr>
              <a:t>@</a:t>
            </a:r>
            <a:r>
              <a:rPr lang="en-US" altLang="zh-CN" sz="2800" b="1" kern="1200" baseline="0">
                <a:latin typeface="+mn-lt"/>
                <a:ea typeface="+mn-ea"/>
                <a:cs typeface="+mn-cs"/>
              </a:rPr>
              <a:t> </a:t>
            </a:r>
            <a:r>
              <a:rPr lang="zh-CN" altLang="en-US" sz="2800" b="1" kern="1200" baseline="0" dirty="0">
                <a:latin typeface="+mn-lt"/>
                <a:ea typeface="+mn-ea"/>
                <a:cs typeface="+mn-cs"/>
              </a:rPr>
              <a:t>拜访音响世界</a:t>
            </a:r>
            <a:endParaRPr lang="zh-CN" altLang="en-US" sz="2800" kern="1200" baseline="0" dirty="0">
              <a:latin typeface="+mn-lt"/>
              <a:ea typeface="+mn-ea"/>
              <a:cs typeface="+mn-cs"/>
            </a:endParaRPr>
          </a:p>
          <a:p>
            <a:pPr algn="l" defTabSz="914400"/>
            <a:r>
              <a:rPr lang="zh-CN" altLang="en-US" sz="2800" kern="1200" baseline="0" dirty="0">
                <a:latin typeface="+mn-lt"/>
                <a:ea typeface="+mn-ea"/>
                <a:cs typeface="+mn-cs"/>
              </a:rPr>
              <a:t>      音响是人间美的享受，大自然的音响更是陶醉，我用心去倾听大自然的音响，去领略这一片奇妙的天灆之音。</a:t>
            </a:r>
            <a:endParaRPr lang="zh-CN" altLang="en-US" sz="2800" kern="1200" baseline="0" dirty="0">
              <a:latin typeface="+mn-lt"/>
              <a:ea typeface="+mn-ea"/>
              <a:cs typeface="+mn-cs"/>
            </a:endParaRPr>
          </a:p>
          <a:p>
            <a:pPr algn="l" defTabSz="914400"/>
            <a:r>
              <a:rPr lang="zh-CN" altLang="en-US" sz="2800" kern="1200" baseline="0" dirty="0">
                <a:latin typeface="+mn-lt"/>
                <a:ea typeface="+mn-ea"/>
                <a:cs typeface="+mn-cs"/>
              </a:rPr>
              <a:t>      “轰隆隆，”是哪个调皮的孩子吵醒了雷公公？雷公公打哈欠的声音太大了，把树上唱歌的小鸟惊跑了，飞到另一棵树上为知了伴奏了。春天真美好啊，小溪流水“叮咚叮咚”地像在为勤劳的蜜蜂歌唱，蜜蜂“嗡嗡”地交唤着，仿佛在说：“开工了开工了。快点干活了。”许多蜜蜂一边开始工作，一边倾吐着春天的美好。蝴蝶看见蜜蜂那么勤劳，过去为蜜蜂呐喊加油，为蜜蜂跳起了优美的舞蹈。</a:t>
            </a:r>
            <a:endParaRPr lang="zh-CN" altLang="en-US" sz="2800" kern="1200" baseline="0" dirty="0">
              <a:latin typeface="+mn-lt"/>
              <a:ea typeface="+mn-ea"/>
              <a:cs typeface="+mn-cs"/>
            </a:endParaRPr>
          </a:p>
          <a:p>
            <a:pPr algn="l" defTabSz="914400"/>
            <a:r>
              <a:rPr lang="zh-CN" altLang="en-US" sz="2800" kern="1200" baseline="0" dirty="0">
                <a:latin typeface="+mn-lt"/>
                <a:ea typeface="+mn-ea"/>
                <a:cs typeface="+mn-cs"/>
              </a:rPr>
              <a:t>       在</a:t>
            </a:r>
            <a:r>
              <a:rPr lang="zh-CN" altLang="en-US" sz="2800" b="1" kern="1200" baseline="0" dirty="0">
                <a:latin typeface="+mn-lt"/>
                <a:ea typeface="+mn-ea"/>
                <a:cs typeface="+mn-cs"/>
              </a:rPr>
              <a:t>春天</a:t>
            </a:r>
            <a:r>
              <a:rPr lang="zh-CN" altLang="en-US" sz="2800" kern="1200" baseline="0" dirty="0">
                <a:latin typeface="+mn-lt"/>
                <a:ea typeface="+mn-ea"/>
                <a:cs typeface="+mn-cs"/>
              </a:rPr>
              <a:t>，森林里的一切都动了起来，不再是以前被定格在森林里的物体，他们是有生命的，有思想的。你看，小鸟和大树在一起津津乐道地谈起陈年往事；小溪正在为石头弹奏“催眠曲”；蜜蜂和蝴蝶正在花丛中翩翩起舞</a:t>
            </a:r>
            <a:r>
              <a:rPr lang="en-US" altLang="zh-CN" sz="2800" kern="1200" baseline="0">
                <a:latin typeface="+mn-lt"/>
                <a:ea typeface="+mn-ea"/>
                <a:cs typeface="+mn-cs"/>
              </a:rPr>
              <a:t>……</a:t>
            </a:r>
            <a:endParaRPr lang="en-US" altLang="zh-CN" sz="2800" kern="1200" baseline="0">
              <a:latin typeface="+mn-lt"/>
              <a:ea typeface="+mn-ea"/>
              <a:cs typeface="+mn-cs"/>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9153" name="图片 216065" descr="6f1245bc71f7d04918d81f63[1]"/>
          <p:cNvPicPr>
            <a:picLocks noChangeAspect="1"/>
          </p:cNvPicPr>
          <p:nvPr/>
        </p:nvPicPr>
        <p:blipFill>
          <a:blip r:embed="rId1"/>
          <a:stretch>
            <a:fillRect/>
          </a:stretch>
        </p:blipFill>
        <p:spPr>
          <a:xfrm>
            <a:off x="0" y="0"/>
            <a:ext cx="9144000" cy="6858000"/>
          </a:xfrm>
          <a:prstGeom prst="rect">
            <a:avLst/>
          </a:prstGeom>
          <a:noFill/>
          <a:ln w="9525">
            <a:noFill/>
          </a:ln>
        </p:spPr>
      </p:pic>
      <p:sp>
        <p:nvSpPr>
          <p:cNvPr id="49154" name="标题 216066"/>
          <p:cNvSpPr>
            <a:spLocks noGrp="1"/>
          </p:cNvSpPr>
          <p:nvPr>
            <p:ph type="ctrTitle"/>
          </p:nvPr>
        </p:nvSpPr>
        <p:spPr>
          <a:xfrm>
            <a:off x="685800" y="2130425"/>
            <a:ext cx="7772400" cy="1470025"/>
          </a:xfrm>
          <a:ln/>
        </p:spPr>
        <p:txBody>
          <a:bodyPr anchor="ctr"/>
          <a:p>
            <a:pPr defTabSz="914400"/>
            <a:endParaRPr lang="zh-CN" altLang="en-US" kern="1200" baseline="0" dirty="0">
              <a:latin typeface="+mj-lt"/>
              <a:ea typeface="+mj-ea"/>
              <a:cs typeface="+mj-cs"/>
            </a:endParaRPr>
          </a:p>
        </p:txBody>
      </p:sp>
      <p:sp>
        <p:nvSpPr>
          <p:cNvPr id="49155" name="副标题 216067"/>
          <p:cNvSpPr>
            <a:spLocks noGrp="1"/>
          </p:cNvSpPr>
          <p:nvPr>
            <p:ph type="subTitle" idx="1"/>
          </p:nvPr>
        </p:nvSpPr>
        <p:spPr>
          <a:xfrm>
            <a:off x="0" y="0"/>
            <a:ext cx="9144000" cy="5876925"/>
          </a:xfrm>
          <a:solidFill>
            <a:schemeClr val="accent1"/>
          </a:solidFill>
          <a:ln/>
        </p:spPr>
        <p:txBody>
          <a:bodyPr anchor="t"/>
          <a:p>
            <a:pPr algn="l" defTabSz="914400">
              <a:lnSpc>
                <a:spcPct val="90000"/>
              </a:lnSpc>
            </a:pPr>
            <a:r>
              <a:rPr lang="zh-CN" altLang="en-US" sz="2800" kern="1200" baseline="0" dirty="0">
                <a:latin typeface="+mn-lt"/>
                <a:ea typeface="+mn-ea"/>
                <a:cs typeface="+mn-cs"/>
              </a:rPr>
              <a:t>田野里又是另一番景象，绿油油的稻谷黑没成熟，一阵微风拂过，稻田里荡起一篇绿色的波浪，在上下伏着，发出“沙沙”的声响，如同下雨一般的声音。</a:t>
            </a:r>
            <a:endParaRPr lang="zh-CN" altLang="en-US" sz="2800" kern="1200" baseline="0" dirty="0">
              <a:latin typeface="+mn-lt"/>
              <a:ea typeface="+mn-ea"/>
              <a:cs typeface="+mn-cs"/>
            </a:endParaRPr>
          </a:p>
          <a:p>
            <a:pPr algn="l" defTabSz="914400">
              <a:lnSpc>
                <a:spcPct val="90000"/>
              </a:lnSpc>
            </a:pPr>
            <a:r>
              <a:rPr lang="zh-CN" altLang="en-US" sz="2800" kern="1200" baseline="0" dirty="0">
                <a:latin typeface="+mn-lt"/>
                <a:ea typeface="+mn-ea"/>
                <a:cs typeface="+mn-cs"/>
              </a:rPr>
              <a:t>       一转眼</a:t>
            </a:r>
            <a:r>
              <a:rPr lang="zh-CN" altLang="en-US" sz="2800" b="1" kern="1200" baseline="0" dirty="0">
                <a:latin typeface="+mn-lt"/>
                <a:ea typeface="+mn-ea"/>
                <a:cs typeface="+mn-cs"/>
              </a:rPr>
              <a:t>秋天</a:t>
            </a:r>
            <a:r>
              <a:rPr lang="zh-CN" altLang="en-US" sz="2800" kern="1200" baseline="0" dirty="0">
                <a:latin typeface="+mn-lt"/>
                <a:ea typeface="+mn-ea"/>
                <a:cs typeface="+mn-cs"/>
              </a:rPr>
              <a:t>到了，蜜蜂更是勤劳工作，为过冬做好准备；果园里，熟透的水果往下掉，发出“咚咚”的响声，农民伯伯乐得“哈哈”笑出了声，天上的大雁“嘎嘎”地叫着，排着整齐的队伍飞往遥远的南方。</a:t>
            </a:r>
            <a:endParaRPr lang="zh-CN" altLang="en-US" sz="2800" kern="1200" baseline="0" dirty="0">
              <a:latin typeface="+mn-lt"/>
              <a:ea typeface="+mn-ea"/>
              <a:cs typeface="+mn-cs"/>
            </a:endParaRPr>
          </a:p>
          <a:p>
            <a:pPr algn="l" defTabSz="914400">
              <a:lnSpc>
                <a:spcPct val="90000"/>
              </a:lnSpc>
            </a:pPr>
            <a:r>
              <a:rPr lang="zh-CN" altLang="en-US" sz="2800" kern="1200" baseline="0" dirty="0">
                <a:latin typeface="+mn-lt"/>
                <a:ea typeface="+mn-ea"/>
                <a:cs typeface="+mn-cs"/>
              </a:rPr>
              <a:t>       秋姑娘来得快，走得也快，冬婆婆接着到来。风“呜呜”地刮着，雪花慢慢地飘落下来，“哈哈哈哈”，是谁在笑？原来是在后院打雪仗的小朋友，一个负责做雪球，一个负责扔雪球，“嗖”的一声雪球就飞出去了，打在另一个小朋友脸上，笑声顺着风飘到很远很远</a:t>
            </a:r>
            <a:r>
              <a:rPr lang="en-US" altLang="zh-CN" sz="2800" kern="1200" baseline="0">
                <a:latin typeface="+mn-lt"/>
                <a:ea typeface="+mn-ea"/>
                <a:cs typeface="+mn-cs"/>
              </a:rPr>
              <a:t>……</a:t>
            </a:r>
            <a:endParaRPr lang="en-US" altLang="zh-CN" sz="2800" kern="1200" baseline="0">
              <a:latin typeface="+mn-lt"/>
              <a:ea typeface="+mn-ea"/>
              <a:cs typeface="+mn-cs"/>
            </a:endParaRPr>
          </a:p>
          <a:p>
            <a:pPr algn="l" defTabSz="914400">
              <a:lnSpc>
                <a:spcPct val="90000"/>
              </a:lnSpc>
            </a:pPr>
            <a:r>
              <a:rPr lang="en-US" altLang="zh-CN" sz="2800" kern="1200" baseline="0">
                <a:latin typeface="+mn-lt"/>
                <a:ea typeface="+mn-ea"/>
                <a:cs typeface="+mn-cs"/>
              </a:rPr>
              <a:t>       </a:t>
            </a:r>
            <a:r>
              <a:rPr lang="zh-CN" altLang="en-US" sz="2800" kern="1200" baseline="0" dirty="0">
                <a:latin typeface="+mn-lt"/>
                <a:ea typeface="+mn-ea"/>
                <a:cs typeface="+mn-cs"/>
              </a:rPr>
              <a:t>音响世界真是多姿多彩，变化无穷啊。</a:t>
            </a:r>
            <a:endParaRPr lang="zh-CN" altLang="en-US" sz="2800" kern="1200" baseline="0" dirty="0">
              <a:latin typeface="+mn-lt"/>
              <a:ea typeface="+mn-ea"/>
              <a:cs typeface="+mn-cs"/>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0177" name="图片 217089" descr="6f1245bc71f7d04918d81f63[1]"/>
          <p:cNvPicPr>
            <a:picLocks noChangeAspect="1"/>
          </p:cNvPicPr>
          <p:nvPr/>
        </p:nvPicPr>
        <p:blipFill>
          <a:blip r:embed="rId1"/>
          <a:stretch>
            <a:fillRect/>
          </a:stretch>
        </p:blipFill>
        <p:spPr>
          <a:xfrm>
            <a:off x="0" y="0"/>
            <a:ext cx="9144000" cy="6858000"/>
          </a:xfrm>
          <a:prstGeom prst="rect">
            <a:avLst/>
          </a:prstGeom>
          <a:noFill/>
          <a:ln w="9525">
            <a:noFill/>
          </a:ln>
        </p:spPr>
      </p:pic>
      <p:sp>
        <p:nvSpPr>
          <p:cNvPr id="50178" name="标题 217090"/>
          <p:cNvSpPr>
            <a:spLocks noGrp="1"/>
          </p:cNvSpPr>
          <p:nvPr>
            <p:ph type="ctrTitle"/>
          </p:nvPr>
        </p:nvSpPr>
        <p:spPr>
          <a:xfrm>
            <a:off x="685800" y="2130425"/>
            <a:ext cx="7772400" cy="1470025"/>
          </a:xfrm>
          <a:ln/>
        </p:spPr>
        <p:txBody>
          <a:bodyPr anchor="ctr"/>
          <a:p>
            <a:pPr defTabSz="914400"/>
            <a:endParaRPr lang="zh-CN" altLang="en-US" kern="1200" baseline="0" dirty="0">
              <a:latin typeface="+mj-lt"/>
              <a:ea typeface="+mj-ea"/>
              <a:cs typeface="+mj-cs"/>
            </a:endParaRPr>
          </a:p>
        </p:txBody>
      </p:sp>
      <p:sp>
        <p:nvSpPr>
          <p:cNvPr id="50179" name="副标题 217091"/>
          <p:cNvSpPr>
            <a:spLocks noGrp="1"/>
          </p:cNvSpPr>
          <p:nvPr>
            <p:ph type="subTitle" idx="1"/>
          </p:nvPr>
        </p:nvSpPr>
        <p:spPr>
          <a:xfrm>
            <a:off x="0" y="0"/>
            <a:ext cx="9144000" cy="6858000"/>
          </a:xfrm>
          <a:solidFill>
            <a:schemeClr val="accent1"/>
          </a:solidFill>
          <a:ln/>
        </p:spPr>
        <p:txBody>
          <a:bodyPr anchor="t"/>
          <a:p>
            <a:pPr algn="l" defTabSz="914400">
              <a:lnSpc>
                <a:spcPct val="80000"/>
              </a:lnSpc>
            </a:pPr>
            <a:r>
              <a:rPr lang="zh-CN" altLang="en-US" sz="2800" kern="1200" baseline="0" dirty="0">
                <a:latin typeface="+mn-lt"/>
                <a:ea typeface="+mn-ea"/>
                <a:cs typeface="+mn-cs"/>
              </a:rPr>
              <a:t>       </a:t>
            </a:r>
            <a:r>
              <a:rPr lang="en-US" altLang="zh-CN" sz="2800" kern="1200" baseline="0">
                <a:solidFill>
                  <a:srgbClr val="D60093"/>
                </a:solidFill>
                <a:latin typeface="+mn-lt"/>
                <a:ea typeface="+mn-ea"/>
                <a:cs typeface="+mn-cs"/>
              </a:rPr>
              <a:t>@</a:t>
            </a:r>
            <a:r>
              <a:rPr lang="en-US" altLang="zh-CN" sz="2800" kern="1200" baseline="0">
                <a:latin typeface="+mn-lt"/>
                <a:ea typeface="+mn-ea"/>
                <a:cs typeface="+mn-cs"/>
              </a:rPr>
              <a:t> </a:t>
            </a:r>
            <a:r>
              <a:rPr lang="zh-CN" altLang="en-US" sz="2800" kern="1200" baseline="0" dirty="0">
                <a:latin typeface="+mn-lt"/>
                <a:ea typeface="+mn-ea"/>
                <a:cs typeface="+mn-cs"/>
              </a:rPr>
              <a:t>自然界中的音响世界真是太丰富了，太迷人了！音响是人间的享受，大自然的音响更是令人陶醉，让我们静下心来，去仔细聆听那些奇妙无比的声音，去见识另一个美妙的，五彩缤纷的世界吧！</a:t>
            </a:r>
            <a:endParaRPr lang="zh-CN" altLang="en-US" sz="2800" kern="1200" baseline="0" dirty="0">
              <a:latin typeface="+mn-lt"/>
              <a:ea typeface="+mn-ea"/>
              <a:cs typeface="+mn-cs"/>
            </a:endParaRPr>
          </a:p>
          <a:p>
            <a:pPr algn="l" defTabSz="914400">
              <a:lnSpc>
                <a:spcPct val="80000"/>
              </a:lnSpc>
            </a:pPr>
            <a:r>
              <a:rPr lang="zh-CN" altLang="en-US" sz="2800" kern="1200" baseline="0" dirty="0">
                <a:latin typeface="+mn-lt"/>
                <a:ea typeface="+mn-ea"/>
                <a:cs typeface="+mn-cs"/>
              </a:rPr>
              <a:t>       “轰隆隆，”是那个调皮的孩子吵醒了雷公公？雷公公打哈欠的声音太大了，把树上唱歌的小鸟给吓跑了，飞到另一棵树上伴奏去了。春天，真美好啊，小溪流“叮咚叮咚”地像在为勤劳的小蜜蜂唱歌，蜜蜂“嗡嗡”地叫唤着，仿佛是在说：“开工了！快点干活了！”许多蜜蜂一边开始工作，一边倾吐着春天的美好。蝴蝶看见蜜蜂那么勤劳，过去为蜜蜂加油打气，为蜜蜂跳起了优美的舞蹈。春天里的一切都动了起来，它们是有生命的，是有思想的。你看，小鸟正跟大树在津津乐道飞行中看到的好风景，小溪欢快地刘哲，蜜蜂和蝴蝶正在花丛中翩翩起舞．．．．．．多么动人的旋律，多么独一无二的美妙世界，使人听了，看了给人一种轻松，愉快的感觉。它们把美妙的歌声献给了人类和自己。</a:t>
            </a:r>
            <a:endParaRPr lang="zh-CN" altLang="en-US" sz="2800" kern="1200" baseline="0" dirty="0">
              <a:latin typeface="+mn-lt"/>
              <a:ea typeface="+mn-ea"/>
              <a:cs typeface="+mn-cs"/>
            </a:endParaRPr>
          </a:p>
          <a:p>
            <a:pPr algn="l" defTabSz="914400">
              <a:lnSpc>
                <a:spcPct val="80000"/>
              </a:lnSpc>
            </a:pPr>
            <a:r>
              <a:rPr lang="zh-CN" altLang="en-US" sz="2800" kern="1200" baseline="0" dirty="0">
                <a:latin typeface="+mn-lt"/>
                <a:ea typeface="+mn-ea"/>
                <a:cs typeface="+mn-cs"/>
              </a:rPr>
              <a:t>       伴随着树叶“沙沙”的声响，我恋恋不舍地告别了这场音乐大会。音响世界真是多姿多彩，变化无穷啊！ </a:t>
            </a:r>
            <a:r>
              <a:rPr lang="en-US" altLang="zh-CN" sz="2800" kern="1200" baseline="0">
                <a:latin typeface="+mn-lt"/>
                <a:ea typeface="+mn-ea"/>
                <a:cs typeface="+mn-cs"/>
              </a:rPr>
              <a:t>... ... </a:t>
            </a:r>
            <a:endParaRPr lang="en-US" altLang="zh-CN" sz="2800" kern="1200" baseline="0">
              <a:latin typeface="+mn-lt"/>
              <a:ea typeface="+mn-ea"/>
              <a:cs typeface="+mn-cs"/>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1" name="Text Box 2"/>
          <p:cNvSpPr txBox="1"/>
          <p:nvPr/>
        </p:nvSpPr>
        <p:spPr>
          <a:xfrm>
            <a:off x="3400425" y="2209800"/>
            <a:ext cx="184150" cy="366713"/>
          </a:xfrm>
          <a:prstGeom prst="rect">
            <a:avLst/>
          </a:prstGeom>
          <a:noFill/>
          <a:ln w="9525">
            <a:noFill/>
          </a:ln>
        </p:spPr>
        <p:txBody>
          <a:bodyPr wrap="none" anchor="t">
            <a:spAutoFit/>
          </a:bodyPr>
          <a:p>
            <a:pPr lvl="0" indent="0"/>
            <a:endParaRPr lang="zh-CN" altLang="zh-CN" dirty="0">
              <a:latin typeface="Arial" panose="020B0604020202020204" pitchFamily="34" charset="0"/>
              <a:ea typeface="宋体" panose="02010600030101010101" pitchFamily="2" charset="-122"/>
            </a:endParaRPr>
          </a:p>
        </p:txBody>
      </p:sp>
      <p:sp>
        <p:nvSpPr>
          <p:cNvPr id="51202" name="Text Box 3"/>
          <p:cNvSpPr txBox="1"/>
          <p:nvPr/>
        </p:nvSpPr>
        <p:spPr>
          <a:xfrm>
            <a:off x="2627313" y="873125"/>
            <a:ext cx="184150" cy="1555750"/>
          </a:xfrm>
          <a:prstGeom prst="rect">
            <a:avLst/>
          </a:prstGeom>
          <a:noFill/>
          <a:ln w="9525">
            <a:noFill/>
          </a:ln>
        </p:spPr>
        <p:txBody>
          <a:bodyPr wrap="none" anchor="t">
            <a:spAutoFit/>
          </a:bodyPr>
          <a:p>
            <a:pPr lvl="0" indent="0"/>
            <a:endParaRPr lang="en-US" altLang="zh-CN" sz="4800" b="1">
              <a:latin typeface="楷体_GB2312" pitchFamily="49" charset="-122"/>
              <a:ea typeface="楷体_GB2312" pitchFamily="49" charset="-122"/>
            </a:endParaRPr>
          </a:p>
          <a:p>
            <a:pPr lvl="0" indent="0"/>
            <a:endParaRPr lang="en-US" altLang="zh-CN" sz="4800" b="1">
              <a:latin typeface="楷体_GB2312" pitchFamily="49" charset="-122"/>
              <a:ea typeface="楷体_GB2312" pitchFamily="49" charset="-122"/>
            </a:endParaRPr>
          </a:p>
        </p:txBody>
      </p:sp>
      <p:sp>
        <p:nvSpPr>
          <p:cNvPr id="51203" name="Text Box 4"/>
          <p:cNvSpPr txBox="1"/>
          <p:nvPr/>
        </p:nvSpPr>
        <p:spPr>
          <a:xfrm>
            <a:off x="3924300" y="6011863"/>
            <a:ext cx="184150" cy="396875"/>
          </a:xfrm>
          <a:prstGeom prst="rect">
            <a:avLst/>
          </a:prstGeom>
          <a:noFill/>
          <a:ln w="9525">
            <a:noFill/>
          </a:ln>
        </p:spPr>
        <p:txBody>
          <a:bodyPr wrap="none" anchor="t">
            <a:spAutoFit/>
          </a:bodyPr>
          <a:p>
            <a:pPr lvl="0" indent="0"/>
            <a:endParaRPr lang="zh-CN" altLang="zh-CN" sz="2000" b="1" dirty="0">
              <a:latin typeface="华文新魏" panose="02010800040101010101" pitchFamily="2" charset="-122"/>
              <a:ea typeface="华文新魏" panose="02010800040101010101" pitchFamily="2" charset="-122"/>
            </a:endParaRPr>
          </a:p>
        </p:txBody>
      </p:sp>
      <p:sp>
        <p:nvSpPr>
          <p:cNvPr id="51204" name="Text Box 5"/>
          <p:cNvSpPr txBox="1"/>
          <p:nvPr/>
        </p:nvSpPr>
        <p:spPr>
          <a:xfrm>
            <a:off x="3687763" y="2138363"/>
            <a:ext cx="184150" cy="366712"/>
          </a:xfrm>
          <a:prstGeom prst="rect">
            <a:avLst/>
          </a:prstGeom>
          <a:noFill/>
          <a:ln w="9525">
            <a:noFill/>
          </a:ln>
        </p:spPr>
        <p:txBody>
          <a:bodyPr wrap="none" anchor="t">
            <a:spAutoFit/>
          </a:bodyPr>
          <a:p>
            <a:pPr lvl="0" indent="0"/>
            <a:endParaRPr lang="zh-CN" altLang="zh-CN" dirty="0">
              <a:latin typeface="Arial" panose="020B0604020202020204" pitchFamily="34" charset="0"/>
              <a:ea typeface="宋体" panose="02010600030101010101" pitchFamily="2" charset="-122"/>
            </a:endParaRPr>
          </a:p>
        </p:txBody>
      </p:sp>
      <p:sp>
        <p:nvSpPr>
          <p:cNvPr id="51205" name="Text Box 6"/>
          <p:cNvSpPr txBox="1"/>
          <p:nvPr/>
        </p:nvSpPr>
        <p:spPr>
          <a:xfrm>
            <a:off x="7793038" y="5162550"/>
            <a:ext cx="184150" cy="366713"/>
          </a:xfrm>
          <a:prstGeom prst="rect">
            <a:avLst/>
          </a:prstGeom>
          <a:noFill/>
          <a:ln w="9525">
            <a:noFill/>
          </a:ln>
        </p:spPr>
        <p:txBody>
          <a:bodyPr wrap="none" anchor="t">
            <a:spAutoFit/>
          </a:bodyPr>
          <a:p>
            <a:pPr lvl="0" indent="0"/>
            <a:endParaRPr lang="zh-CN" altLang="zh-CN" dirty="0">
              <a:latin typeface="Arial" panose="020B0604020202020204" pitchFamily="34" charset="0"/>
              <a:ea typeface="宋体" panose="02010600030101010101" pitchFamily="2" charset="-122"/>
            </a:endParaRPr>
          </a:p>
        </p:txBody>
      </p:sp>
      <p:pic>
        <p:nvPicPr>
          <p:cNvPr id="51206" name="Picture 7" descr="读书"/>
          <p:cNvPicPr>
            <a:picLocks noChangeAspect="1"/>
          </p:cNvPicPr>
          <p:nvPr/>
        </p:nvPicPr>
        <p:blipFill>
          <a:blip r:embed="rId1"/>
          <a:stretch>
            <a:fillRect/>
          </a:stretch>
        </p:blipFill>
        <p:spPr>
          <a:xfrm>
            <a:off x="1692275" y="1557338"/>
            <a:ext cx="7181850" cy="5084762"/>
          </a:xfrm>
          <a:prstGeom prst="rect">
            <a:avLst/>
          </a:prstGeom>
          <a:noFill/>
          <a:ln w="9525">
            <a:noFill/>
          </a:ln>
        </p:spPr>
      </p:pic>
      <p:pic>
        <p:nvPicPr>
          <p:cNvPr id="51207" name="Picture 8" descr="底"/>
          <p:cNvPicPr>
            <a:picLocks noChangeAspect="1"/>
          </p:cNvPicPr>
          <p:nvPr/>
        </p:nvPicPr>
        <p:blipFill>
          <a:blip r:embed="rId2"/>
          <a:srcRect r="751"/>
          <a:stretch>
            <a:fillRect/>
          </a:stretch>
        </p:blipFill>
        <p:spPr>
          <a:xfrm>
            <a:off x="214313" y="285750"/>
            <a:ext cx="8178800" cy="5313363"/>
          </a:xfrm>
          <a:prstGeom prst="rect">
            <a:avLst/>
          </a:prstGeom>
          <a:noFill/>
          <a:ln w="9525">
            <a:noFill/>
          </a:ln>
        </p:spPr>
      </p:pic>
      <p:sp>
        <p:nvSpPr>
          <p:cNvPr id="51208" name="Text Box 9"/>
          <p:cNvSpPr txBox="1"/>
          <p:nvPr/>
        </p:nvSpPr>
        <p:spPr>
          <a:xfrm>
            <a:off x="1071563" y="1143000"/>
            <a:ext cx="6192837" cy="3427413"/>
          </a:xfrm>
          <a:prstGeom prst="rect">
            <a:avLst/>
          </a:prstGeom>
          <a:noFill/>
          <a:ln w="9525">
            <a:noFill/>
          </a:ln>
        </p:spPr>
        <p:txBody>
          <a:bodyPr anchor="t">
            <a:spAutoFit/>
          </a:bodyPr>
          <a:p>
            <a:pPr lvl="0" indent="0">
              <a:lnSpc>
                <a:spcPct val="160000"/>
              </a:lnSpc>
            </a:pPr>
            <a:r>
              <a:rPr lang="en-US" altLang="zh-CN" sz="2400">
                <a:latin typeface="楷体_GB2312" pitchFamily="49" charset="-122"/>
                <a:ea typeface="楷体_GB2312" pitchFamily="49" charset="-122"/>
              </a:rPr>
              <a:t>    </a:t>
            </a:r>
            <a:r>
              <a:rPr lang="zh-CN" altLang="en-US" sz="2800" b="1" dirty="0">
                <a:latin typeface="楷体_GB2312" pitchFamily="49" charset="-122"/>
                <a:ea typeface="楷体_GB2312" pitchFamily="49" charset="-122"/>
              </a:rPr>
              <a:t>暑假生活转眼间就结束了，相信在暑假里都发生了很多值得回忆的事情。比如，游览了风景名胜，做了有意义的事情，发生了难忘的事情，那是什么呢？我们一起来分享。</a:t>
            </a:r>
            <a:endParaRPr lang="zh-CN" altLang="en-US" sz="2800" b="1" dirty="0">
              <a:latin typeface="楷体_GB2312" pitchFamily="49" charset="-122"/>
              <a:ea typeface="楷体_GB2312" pitchFamily="49" charset="-122"/>
            </a:endParaRPr>
          </a:p>
        </p:txBody>
      </p:sp>
      <p:sp>
        <p:nvSpPr>
          <p:cNvPr id="51209" name="Rectangle 10"/>
          <p:cNvSpPr/>
          <p:nvPr/>
        </p:nvSpPr>
        <p:spPr>
          <a:xfrm>
            <a:off x="2339975" y="404813"/>
            <a:ext cx="4313238" cy="641350"/>
          </a:xfrm>
          <a:prstGeom prst="rect">
            <a:avLst/>
          </a:prstGeom>
          <a:noFill/>
          <a:ln w="9525">
            <a:noFill/>
          </a:ln>
        </p:spPr>
        <p:txBody>
          <a:bodyPr wrap="none" anchor="t">
            <a:spAutoFit/>
          </a:bodyPr>
          <a:p>
            <a:pPr lvl="0" indent="0">
              <a:spcBef>
                <a:spcPct val="50000"/>
              </a:spcBef>
            </a:pPr>
            <a:r>
              <a:rPr lang="zh-CN" altLang="en-US" sz="3600" b="1" dirty="0">
                <a:solidFill>
                  <a:srgbClr val="FF0000"/>
                </a:solidFill>
                <a:latin typeface="Arial" panose="020B0604020202020204" pitchFamily="34" charset="0"/>
                <a:ea typeface="黑体" panose="02010609060101010101" pitchFamily="2" charset="-122"/>
              </a:rPr>
              <a:t>丰富多彩的暑假生活</a:t>
            </a:r>
            <a:endParaRPr lang="zh-CN" altLang="en-US" sz="3600" b="1" dirty="0">
              <a:solidFill>
                <a:srgbClr val="FF0000"/>
              </a:solidFill>
              <a:latin typeface="Arial" panose="020B0604020202020204" pitchFamily="34" charset="0"/>
              <a:ea typeface="黑体" panose="02010609060101010101" pitchFamily="2" charset="-122"/>
            </a:endParaRPr>
          </a:p>
        </p:txBody>
      </p:sp>
      <p:sp>
        <p:nvSpPr>
          <p:cNvPr id="51210" name="矩形 241674"/>
          <p:cNvSpPr/>
          <p:nvPr/>
        </p:nvSpPr>
        <p:spPr>
          <a:xfrm>
            <a:off x="323850" y="0"/>
            <a:ext cx="8569325" cy="1368425"/>
          </a:xfrm>
          <a:prstGeom prst="rect">
            <a:avLst/>
          </a:prstGeom>
          <a:noFill/>
          <a:ln w="9525">
            <a:noFill/>
          </a:ln>
        </p:spPr>
        <p:txBody>
          <a:bodyPr anchor="t"/>
          <a:p>
            <a:pPr marL="342900" lvl="0" indent="-342900">
              <a:spcBef>
                <a:spcPct val="20000"/>
              </a:spcBef>
            </a:pPr>
            <a:endParaRPr lang="zh-CN" altLang="en-US" sz="3200">
              <a:latin typeface="Arial" panose="020B0604020202020204" pitchFamily="34" charset="0"/>
              <a:ea typeface="宋体" panose="02010600030101010101" pitchFamily="2" charset="-122"/>
            </a:endParaRPr>
          </a:p>
          <a:p>
            <a:pPr marL="342900" lvl="0" indent="-342900">
              <a:spcBef>
                <a:spcPct val="20000"/>
              </a:spcBef>
            </a:pPr>
            <a:endParaRPr lang="zh-CN" altLang="en-US" sz="3200">
              <a:latin typeface="Arial" panose="020B0604020202020204" pitchFamily="34" charset="0"/>
              <a:ea typeface="宋体" panose="02010600030101010101" pitchFamily="2" charset="-122"/>
            </a:endParaRPr>
          </a:p>
        </p:txBody>
      </p:sp>
      <p:sp>
        <p:nvSpPr>
          <p:cNvPr id="51211" name="矩形 241675"/>
          <p:cNvSpPr/>
          <p:nvPr/>
        </p:nvSpPr>
        <p:spPr>
          <a:xfrm>
            <a:off x="574675" y="620713"/>
            <a:ext cx="8569325" cy="936625"/>
          </a:xfrm>
          <a:prstGeom prst="rect">
            <a:avLst/>
          </a:prstGeom>
          <a:noFill/>
          <a:ln w="9525">
            <a:noFill/>
          </a:ln>
        </p:spPr>
        <p:txBody>
          <a:bodyPr anchor="t"/>
          <a:p>
            <a:pPr lvl="0" indent="0">
              <a:lnSpc>
                <a:spcPct val="80000"/>
              </a:lnSpc>
              <a:spcBef>
                <a:spcPct val="20000"/>
              </a:spcBef>
            </a:pPr>
            <a:endParaRPr lang="zh-CN" altLang="en-US" sz="2800">
              <a:latin typeface="Arial" panose="020B0604020202020204" pitchFamily="34" charset="0"/>
              <a:ea typeface="宋体" panose="02010600030101010101" pitchFamily="2" charset="-122"/>
            </a:endParaRPr>
          </a:p>
          <a:p>
            <a:pPr lvl="0" indent="0">
              <a:lnSpc>
                <a:spcPct val="80000"/>
              </a:lnSpc>
              <a:spcBef>
                <a:spcPct val="20000"/>
              </a:spcBef>
            </a:pPr>
            <a:endParaRPr lang="zh-CN" altLang="en-US" sz="2800">
              <a:latin typeface="Arial" panose="020B0604020202020204" pitchFamily="34" charset="0"/>
              <a:ea typeface="宋体" panose="02010600030101010101" pitchFamily="2" charset="-122"/>
            </a:endParaRPr>
          </a:p>
        </p:txBody>
      </p:sp>
    </p:spTree>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5" name="Text Box 2"/>
          <p:cNvSpPr txBox="1"/>
          <p:nvPr/>
        </p:nvSpPr>
        <p:spPr>
          <a:xfrm>
            <a:off x="3400425" y="2209800"/>
            <a:ext cx="184150" cy="366713"/>
          </a:xfrm>
          <a:prstGeom prst="rect">
            <a:avLst/>
          </a:prstGeom>
          <a:noFill/>
          <a:ln w="9525">
            <a:noFill/>
          </a:ln>
        </p:spPr>
        <p:txBody>
          <a:bodyPr wrap="none" anchor="t">
            <a:spAutoFit/>
          </a:bodyPr>
          <a:p>
            <a:pPr lvl="0" indent="0"/>
            <a:endParaRPr lang="zh-CN" altLang="zh-CN" dirty="0">
              <a:latin typeface="Arial" panose="020B0604020202020204" pitchFamily="34" charset="0"/>
              <a:ea typeface="宋体" panose="02010600030101010101" pitchFamily="2" charset="-122"/>
            </a:endParaRPr>
          </a:p>
        </p:txBody>
      </p:sp>
      <p:sp>
        <p:nvSpPr>
          <p:cNvPr id="52226" name="Text Box 3"/>
          <p:cNvSpPr txBox="1"/>
          <p:nvPr/>
        </p:nvSpPr>
        <p:spPr>
          <a:xfrm>
            <a:off x="2627313" y="873125"/>
            <a:ext cx="184150" cy="1555750"/>
          </a:xfrm>
          <a:prstGeom prst="rect">
            <a:avLst/>
          </a:prstGeom>
          <a:noFill/>
          <a:ln w="9525">
            <a:noFill/>
          </a:ln>
        </p:spPr>
        <p:txBody>
          <a:bodyPr wrap="none" anchor="t">
            <a:spAutoFit/>
          </a:bodyPr>
          <a:p>
            <a:pPr lvl="0" indent="0"/>
            <a:endParaRPr lang="en-US" altLang="zh-CN" sz="4800" b="1" dirty="0">
              <a:latin typeface="楷体_GB2312" pitchFamily="49" charset="-122"/>
              <a:ea typeface="楷体_GB2312" pitchFamily="49" charset="-122"/>
            </a:endParaRPr>
          </a:p>
          <a:p>
            <a:pPr lvl="0" indent="0"/>
            <a:endParaRPr lang="en-US" altLang="zh-CN" sz="4800" b="1" dirty="0">
              <a:latin typeface="楷体_GB2312" pitchFamily="49" charset="-122"/>
              <a:ea typeface="楷体_GB2312" pitchFamily="49" charset="-122"/>
            </a:endParaRPr>
          </a:p>
        </p:txBody>
      </p:sp>
      <p:sp>
        <p:nvSpPr>
          <p:cNvPr id="52227" name="Text Box 4"/>
          <p:cNvSpPr txBox="1"/>
          <p:nvPr/>
        </p:nvSpPr>
        <p:spPr>
          <a:xfrm>
            <a:off x="3924300" y="6011863"/>
            <a:ext cx="184150" cy="396875"/>
          </a:xfrm>
          <a:prstGeom prst="rect">
            <a:avLst/>
          </a:prstGeom>
          <a:noFill/>
          <a:ln w="9525">
            <a:noFill/>
          </a:ln>
        </p:spPr>
        <p:txBody>
          <a:bodyPr wrap="none" anchor="t">
            <a:spAutoFit/>
          </a:bodyPr>
          <a:p>
            <a:pPr lvl="0" indent="0"/>
            <a:endParaRPr lang="zh-CN" altLang="zh-CN" sz="2000" b="1" dirty="0">
              <a:latin typeface="华文新魏" panose="02010800040101010101" pitchFamily="2" charset="-122"/>
              <a:ea typeface="华文新魏" panose="02010800040101010101" pitchFamily="2" charset="-122"/>
            </a:endParaRPr>
          </a:p>
        </p:txBody>
      </p:sp>
      <p:sp>
        <p:nvSpPr>
          <p:cNvPr id="52228" name="Text Box 5"/>
          <p:cNvSpPr txBox="1"/>
          <p:nvPr/>
        </p:nvSpPr>
        <p:spPr>
          <a:xfrm>
            <a:off x="3687763" y="2138363"/>
            <a:ext cx="184150" cy="366712"/>
          </a:xfrm>
          <a:prstGeom prst="rect">
            <a:avLst/>
          </a:prstGeom>
          <a:noFill/>
          <a:ln w="9525">
            <a:noFill/>
          </a:ln>
        </p:spPr>
        <p:txBody>
          <a:bodyPr wrap="none" anchor="t">
            <a:spAutoFit/>
          </a:bodyPr>
          <a:p>
            <a:pPr lvl="0" indent="0"/>
            <a:endParaRPr lang="zh-CN" altLang="zh-CN" dirty="0">
              <a:latin typeface="Arial" panose="020B0604020202020204" pitchFamily="34" charset="0"/>
              <a:ea typeface="宋体" panose="02010600030101010101" pitchFamily="2" charset="-122"/>
            </a:endParaRPr>
          </a:p>
        </p:txBody>
      </p:sp>
      <p:sp>
        <p:nvSpPr>
          <p:cNvPr id="52229" name="Text Box 6"/>
          <p:cNvSpPr txBox="1"/>
          <p:nvPr/>
        </p:nvSpPr>
        <p:spPr>
          <a:xfrm>
            <a:off x="7793038" y="5162550"/>
            <a:ext cx="184150" cy="366713"/>
          </a:xfrm>
          <a:prstGeom prst="rect">
            <a:avLst/>
          </a:prstGeom>
          <a:noFill/>
          <a:ln w="9525">
            <a:noFill/>
          </a:ln>
        </p:spPr>
        <p:txBody>
          <a:bodyPr wrap="none" anchor="t">
            <a:spAutoFit/>
          </a:bodyPr>
          <a:p>
            <a:pPr lvl="0" indent="0"/>
            <a:endParaRPr lang="zh-CN" altLang="zh-CN" dirty="0">
              <a:latin typeface="Arial" panose="020B0604020202020204" pitchFamily="34" charset="0"/>
              <a:ea typeface="宋体" panose="02010600030101010101" pitchFamily="2" charset="-122"/>
            </a:endParaRPr>
          </a:p>
        </p:txBody>
      </p:sp>
      <p:pic>
        <p:nvPicPr>
          <p:cNvPr id="52230" name="Picture 7" descr="读书"/>
          <p:cNvPicPr>
            <a:picLocks noChangeAspect="1"/>
          </p:cNvPicPr>
          <p:nvPr/>
        </p:nvPicPr>
        <p:blipFill>
          <a:blip r:embed="rId1"/>
          <a:stretch>
            <a:fillRect/>
          </a:stretch>
        </p:blipFill>
        <p:spPr>
          <a:xfrm>
            <a:off x="1692275" y="1557338"/>
            <a:ext cx="7181850" cy="5084762"/>
          </a:xfrm>
          <a:prstGeom prst="rect">
            <a:avLst/>
          </a:prstGeom>
          <a:noFill/>
          <a:ln w="9525">
            <a:noFill/>
          </a:ln>
        </p:spPr>
      </p:pic>
      <p:pic>
        <p:nvPicPr>
          <p:cNvPr id="52231" name="Picture 8" descr="底"/>
          <p:cNvPicPr>
            <a:picLocks noChangeAspect="1"/>
          </p:cNvPicPr>
          <p:nvPr/>
        </p:nvPicPr>
        <p:blipFill>
          <a:blip r:embed="rId2"/>
          <a:srcRect r="751"/>
          <a:stretch>
            <a:fillRect/>
          </a:stretch>
        </p:blipFill>
        <p:spPr>
          <a:xfrm>
            <a:off x="214313" y="285750"/>
            <a:ext cx="8178800" cy="5313363"/>
          </a:xfrm>
          <a:prstGeom prst="rect">
            <a:avLst/>
          </a:prstGeom>
          <a:noFill/>
          <a:ln w="9525">
            <a:noFill/>
          </a:ln>
        </p:spPr>
      </p:pic>
      <p:sp>
        <p:nvSpPr>
          <p:cNvPr id="52232" name="Text Box 9"/>
          <p:cNvSpPr txBox="1"/>
          <p:nvPr/>
        </p:nvSpPr>
        <p:spPr>
          <a:xfrm>
            <a:off x="1042988" y="836613"/>
            <a:ext cx="6192837" cy="3203575"/>
          </a:xfrm>
          <a:prstGeom prst="rect">
            <a:avLst/>
          </a:prstGeom>
          <a:noFill/>
          <a:ln w="9525">
            <a:noFill/>
          </a:ln>
        </p:spPr>
        <p:txBody>
          <a:bodyPr anchor="t">
            <a:spAutoFit/>
          </a:bodyPr>
          <a:p>
            <a:pPr lvl="0" indent="0"/>
            <a:r>
              <a:rPr lang="en-US" altLang="zh-CN" sz="3600" b="1" dirty="0">
                <a:solidFill>
                  <a:srgbClr val="FF3300"/>
                </a:solidFill>
                <a:latin typeface="楷体_GB2312" pitchFamily="49" charset="-122"/>
                <a:ea typeface="楷体_GB2312" pitchFamily="49" charset="-122"/>
              </a:rPr>
              <a:t>1.</a:t>
            </a:r>
            <a:r>
              <a:rPr lang="zh-CN" altLang="en-US" sz="3600" b="1" dirty="0">
                <a:solidFill>
                  <a:srgbClr val="FF3300"/>
                </a:solidFill>
                <a:latin typeface="楷体_GB2312" pitchFamily="49" charset="-122"/>
                <a:ea typeface="楷体_GB2312" pitchFamily="49" charset="-122"/>
              </a:rPr>
              <a:t>游记：</a:t>
            </a:r>
            <a:endParaRPr lang="zh-CN" altLang="en-US" sz="3600" b="1" dirty="0">
              <a:solidFill>
                <a:srgbClr val="FF3300"/>
              </a:solidFill>
              <a:latin typeface="楷体_GB2312" pitchFamily="49" charset="-122"/>
              <a:ea typeface="楷体_GB2312" pitchFamily="49" charset="-122"/>
            </a:endParaRPr>
          </a:p>
          <a:p>
            <a:pPr lvl="0" indent="0"/>
            <a:r>
              <a:rPr lang="zh-CN" altLang="en-US" b="1" dirty="0">
                <a:latin typeface="Arial" panose="020B0604020202020204" pitchFamily="34" charset="0"/>
                <a:ea typeface="宋体" panose="02010600030101010101" pitchFamily="2" charset="-122"/>
              </a:rPr>
              <a:t>  </a:t>
            </a:r>
            <a:r>
              <a:rPr lang="en-US" altLang="zh-CN" sz="2800" b="1" dirty="0">
                <a:latin typeface="Arial" panose="020B0604020202020204" pitchFamily="34" charset="0"/>
                <a:ea typeface="宋体" panose="02010600030101010101" pitchFamily="2" charset="-122"/>
              </a:rPr>
              <a:t>1</a:t>
            </a:r>
            <a:r>
              <a:rPr lang="zh-CN" altLang="en-US" sz="2800" b="1" dirty="0">
                <a:latin typeface="Arial" panose="020B0604020202020204" pitchFamily="34" charset="0"/>
                <a:ea typeface="宋体" panose="02010600030101010101" pitchFamily="2" charset="-122"/>
              </a:rPr>
              <a:t>）参观过的公园、博物馆、科技馆、学校。</a:t>
            </a:r>
            <a:endParaRPr lang="zh-CN" altLang="en-US" sz="2800" b="1" dirty="0">
              <a:latin typeface="Arial" panose="020B0604020202020204" pitchFamily="34" charset="0"/>
              <a:ea typeface="宋体" panose="02010600030101010101" pitchFamily="2" charset="-122"/>
            </a:endParaRPr>
          </a:p>
          <a:p>
            <a:pPr lvl="0" indent="0"/>
            <a:r>
              <a:rPr lang="zh-CN" altLang="en-US" sz="2800" b="1" dirty="0">
                <a:latin typeface="Arial" panose="020B0604020202020204" pitchFamily="34" charset="0"/>
                <a:ea typeface="宋体" panose="02010600030101010101" pitchFamily="2" charset="-122"/>
              </a:rPr>
              <a:t>  </a:t>
            </a:r>
            <a:r>
              <a:rPr lang="en-US" altLang="zh-CN" sz="2800" b="1" dirty="0">
                <a:latin typeface="Arial" panose="020B0604020202020204" pitchFamily="34" charset="0"/>
                <a:ea typeface="宋体" panose="02010600030101010101" pitchFamily="2" charset="-122"/>
              </a:rPr>
              <a:t>2</a:t>
            </a:r>
            <a:r>
              <a:rPr lang="zh-CN" altLang="en-US" sz="2800" b="1" dirty="0">
                <a:latin typeface="Arial" panose="020B0604020202020204" pitchFamily="34" charset="0"/>
                <a:ea typeface="宋体" panose="02010600030101010101" pitchFamily="2" charset="-122"/>
              </a:rPr>
              <a:t>）自然景观，如：大海，草原等。</a:t>
            </a:r>
            <a:endParaRPr lang="zh-CN" altLang="en-US" sz="2800" b="1" dirty="0">
              <a:latin typeface="Arial" panose="020B0604020202020204" pitchFamily="34" charset="0"/>
              <a:ea typeface="宋体" panose="02010600030101010101" pitchFamily="2" charset="-122"/>
            </a:endParaRPr>
          </a:p>
          <a:p>
            <a:pPr lvl="0" indent="0"/>
            <a:r>
              <a:rPr lang="zh-CN" altLang="en-US" sz="2800" b="1" dirty="0">
                <a:latin typeface="Arial" panose="020B0604020202020204" pitchFamily="34" charset="0"/>
                <a:ea typeface="宋体" panose="02010600030101010101" pitchFamily="2" charset="-122"/>
              </a:rPr>
              <a:t>  </a:t>
            </a:r>
            <a:r>
              <a:rPr lang="en-US" altLang="zh-CN" sz="2800" b="1" dirty="0">
                <a:latin typeface="Arial" panose="020B0604020202020204" pitchFamily="34" charset="0"/>
                <a:ea typeface="宋体" panose="02010600030101010101" pitchFamily="2" charset="-122"/>
              </a:rPr>
              <a:t>3</a:t>
            </a:r>
            <a:r>
              <a:rPr lang="zh-CN" altLang="en-US" sz="2800" b="1" dirty="0">
                <a:latin typeface="Arial" panose="020B0604020202020204" pitchFamily="34" charset="0"/>
                <a:ea typeface="宋体" panose="02010600030101010101" pitchFamily="2" charset="-122"/>
              </a:rPr>
              <a:t>）名胜古迹，如：故宫、莫高窟等。</a:t>
            </a:r>
            <a:endParaRPr lang="zh-CN" altLang="en-US" sz="2800" b="1" dirty="0">
              <a:latin typeface="Arial" panose="020B0604020202020204" pitchFamily="34" charset="0"/>
              <a:ea typeface="宋体" panose="02010600030101010101" pitchFamily="2" charset="-122"/>
            </a:endParaRPr>
          </a:p>
          <a:p>
            <a:pPr lvl="0" indent="0"/>
            <a:r>
              <a:rPr lang="zh-CN" altLang="en-US" sz="2800" b="1" dirty="0">
                <a:latin typeface="Arial" panose="020B0604020202020204" pitchFamily="34" charset="0"/>
                <a:ea typeface="宋体" panose="02010600030101010101" pitchFamily="2" charset="-122"/>
              </a:rPr>
              <a:t>  </a:t>
            </a:r>
            <a:r>
              <a:rPr lang="en-US" altLang="zh-CN" sz="2800" b="1" dirty="0">
                <a:latin typeface="Arial" panose="020B0604020202020204" pitchFamily="34" charset="0"/>
                <a:ea typeface="宋体" panose="02010600030101010101" pitchFamily="2" charset="-122"/>
              </a:rPr>
              <a:t>4</a:t>
            </a:r>
            <a:r>
              <a:rPr lang="zh-CN" altLang="en-US" sz="2800" b="1" dirty="0">
                <a:latin typeface="Arial" panose="020B0604020202020204" pitchFamily="34" charset="0"/>
                <a:ea typeface="宋体" panose="02010600030101010101" pitchFamily="2" charset="-122"/>
              </a:rPr>
              <a:t>）城市景观，如：雕塑园、植物园等。</a:t>
            </a:r>
            <a:endParaRPr lang="zh-CN" altLang="en-US" sz="2800" b="1" dirty="0">
              <a:latin typeface="Arial" panose="020B0604020202020204" pitchFamily="34" charset="0"/>
              <a:ea typeface="宋体" panose="02010600030101010101" pitchFamily="2" charset="-122"/>
            </a:endParaRPr>
          </a:p>
        </p:txBody>
      </p:sp>
      <p:sp>
        <p:nvSpPr>
          <p:cNvPr id="52233" name="Rectangle 10"/>
          <p:cNvSpPr/>
          <p:nvPr/>
        </p:nvSpPr>
        <p:spPr>
          <a:xfrm>
            <a:off x="2268538" y="4922838"/>
            <a:ext cx="2936875" cy="641350"/>
          </a:xfrm>
          <a:prstGeom prst="rect">
            <a:avLst/>
          </a:prstGeom>
          <a:noFill/>
          <a:ln w="9525">
            <a:noFill/>
          </a:ln>
        </p:spPr>
        <p:txBody>
          <a:bodyPr wrap="none" anchor="t">
            <a:spAutoFit/>
          </a:bodyPr>
          <a:p>
            <a:pPr lvl="0" indent="0">
              <a:spcBef>
                <a:spcPct val="50000"/>
              </a:spcBef>
            </a:pPr>
            <a:r>
              <a:rPr lang="zh-CN" altLang="en-US" sz="3600" b="1" dirty="0">
                <a:solidFill>
                  <a:srgbClr val="FF0000"/>
                </a:solidFill>
                <a:latin typeface="Arial" panose="020B0604020202020204" pitchFamily="34" charset="0"/>
                <a:ea typeface="黑体" panose="02010609060101010101" pitchFamily="2" charset="-122"/>
              </a:rPr>
              <a:t>回顾暑假生活</a:t>
            </a:r>
            <a:endParaRPr lang="zh-CN" altLang="en-US" sz="3600" b="1" dirty="0">
              <a:solidFill>
                <a:srgbClr val="FF0000"/>
              </a:solidFill>
              <a:latin typeface="Arial" panose="020B0604020202020204" pitchFamily="34" charset="0"/>
              <a:ea typeface="黑体" panose="02010609060101010101" pitchFamily="2" charset="-122"/>
            </a:endParaRPr>
          </a:p>
        </p:txBody>
      </p:sp>
    </p:spTree>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49" name="Text Box 2"/>
          <p:cNvSpPr txBox="1"/>
          <p:nvPr/>
        </p:nvSpPr>
        <p:spPr>
          <a:xfrm>
            <a:off x="3400425" y="2209800"/>
            <a:ext cx="184150" cy="366713"/>
          </a:xfrm>
          <a:prstGeom prst="rect">
            <a:avLst/>
          </a:prstGeom>
          <a:noFill/>
          <a:ln w="9525">
            <a:noFill/>
          </a:ln>
        </p:spPr>
        <p:txBody>
          <a:bodyPr wrap="none" anchor="t">
            <a:spAutoFit/>
          </a:bodyPr>
          <a:p>
            <a:pPr lvl="0" indent="0"/>
            <a:endParaRPr lang="zh-CN" altLang="zh-CN" dirty="0">
              <a:latin typeface="Arial" panose="020B0604020202020204" pitchFamily="34" charset="0"/>
              <a:ea typeface="宋体" panose="02010600030101010101" pitchFamily="2" charset="-122"/>
            </a:endParaRPr>
          </a:p>
        </p:txBody>
      </p:sp>
      <p:sp>
        <p:nvSpPr>
          <p:cNvPr id="53250" name="Text Box 3"/>
          <p:cNvSpPr txBox="1"/>
          <p:nvPr/>
        </p:nvSpPr>
        <p:spPr>
          <a:xfrm>
            <a:off x="2627313" y="873125"/>
            <a:ext cx="184150" cy="1555750"/>
          </a:xfrm>
          <a:prstGeom prst="rect">
            <a:avLst/>
          </a:prstGeom>
          <a:noFill/>
          <a:ln w="9525">
            <a:noFill/>
          </a:ln>
        </p:spPr>
        <p:txBody>
          <a:bodyPr wrap="none" anchor="t">
            <a:spAutoFit/>
          </a:bodyPr>
          <a:p>
            <a:pPr lvl="0" indent="0"/>
            <a:endParaRPr lang="en-US" altLang="zh-CN" sz="4800" b="1" dirty="0">
              <a:latin typeface="楷体_GB2312" pitchFamily="49" charset="-122"/>
              <a:ea typeface="楷体_GB2312" pitchFamily="49" charset="-122"/>
            </a:endParaRPr>
          </a:p>
          <a:p>
            <a:pPr lvl="0" indent="0"/>
            <a:endParaRPr lang="en-US" altLang="zh-CN" sz="4800" b="1" dirty="0">
              <a:latin typeface="楷体_GB2312" pitchFamily="49" charset="-122"/>
              <a:ea typeface="楷体_GB2312" pitchFamily="49" charset="-122"/>
            </a:endParaRPr>
          </a:p>
        </p:txBody>
      </p:sp>
      <p:sp>
        <p:nvSpPr>
          <p:cNvPr id="53251" name="Text Box 4"/>
          <p:cNvSpPr txBox="1"/>
          <p:nvPr/>
        </p:nvSpPr>
        <p:spPr>
          <a:xfrm>
            <a:off x="3924300" y="6011863"/>
            <a:ext cx="184150" cy="396875"/>
          </a:xfrm>
          <a:prstGeom prst="rect">
            <a:avLst/>
          </a:prstGeom>
          <a:noFill/>
          <a:ln w="9525">
            <a:noFill/>
          </a:ln>
        </p:spPr>
        <p:txBody>
          <a:bodyPr wrap="none" anchor="t">
            <a:spAutoFit/>
          </a:bodyPr>
          <a:p>
            <a:pPr lvl="0" indent="0"/>
            <a:endParaRPr lang="zh-CN" altLang="zh-CN" sz="2000" b="1" dirty="0">
              <a:latin typeface="华文新魏" panose="02010800040101010101" pitchFamily="2" charset="-122"/>
              <a:ea typeface="华文新魏" panose="02010800040101010101" pitchFamily="2" charset="-122"/>
            </a:endParaRPr>
          </a:p>
        </p:txBody>
      </p:sp>
      <p:sp>
        <p:nvSpPr>
          <p:cNvPr id="53252" name="Text Box 5"/>
          <p:cNvSpPr txBox="1"/>
          <p:nvPr/>
        </p:nvSpPr>
        <p:spPr>
          <a:xfrm>
            <a:off x="3687763" y="2138363"/>
            <a:ext cx="184150" cy="366712"/>
          </a:xfrm>
          <a:prstGeom prst="rect">
            <a:avLst/>
          </a:prstGeom>
          <a:noFill/>
          <a:ln w="9525">
            <a:noFill/>
          </a:ln>
        </p:spPr>
        <p:txBody>
          <a:bodyPr wrap="none" anchor="t">
            <a:spAutoFit/>
          </a:bodyPr>
          <a:p>
            <a:pPr lvl="0" indent="0"/>
            <a:endParaRPr lang="zh-CN" altLang="zh-CN" dirty="0">
              <a:latin typeface="Arial" panose="020B0604020202020204" pitchFamily="34" charset="0"/>
              <a:ea typeface="宋体" panose="02010600030101010101" pitchFamily="2" charset="-122"/>
            </a:endParaRPr>
          </a:p>
        </p:txBody>
      </p:sp>
      <p:sp>
        <p:nvSpPr>
          <p:cNvPr id="53253" name="Text Box 6"/>
          <p:cNvSpPr txBox="1"/>
          <p:nvPr/>
        </p:nvSpPr>
        <p:spPr>
          <a:xfrm>
            <a:off x="7793038" y="5162550"/>
            <a:ext cx="184150" cy="366713"/>
          </a:xfrm>
          <a:prstGeom prst="rect">
            <a:avLst/>
          </a:prstGeom>
          <a:noFill/>
          <a:ln w="9525">
            <a:noFill/>
          </a:ln>
        </p:spPr>
        <p:txBody>
          <a:bodyPr wrap="none" anchor="t">
            <a:spAutoFit/>
          </a:bodyPr>
          <a:p>
            <a:pPr lvl="0" indent="0"/>
            <a:endParaRPr lang="zh-CN" altLang="zh-CN" dirty="0">
              <a:latin typeface="Arial" panose="020B0604020202020204" pitchFamily="34" charset="0"/>
              <a:ea typeface="宋体" panose="02010600030101010101" pitchFamily="2" charset="-122"/>
            </a:endParaRPr>
          </a:p>
        </p:txBody>
      </p:sp>
      <p:pic>
        <p:nvPicPr>
          <p:cNvPr id="53254" name="Picture 7" descr="读书"/>
          <p:cNvPicPr>
            <a:picLocks noChangeAspect="1"/>
          </p:cNvPicPr>
          <p:nvPr/>
        </p:nvPicPr>
        <p:blipFill>
          <a:blip r:embed="rId1"/>
          <a:stretch>
            <a:fillRect/>
          </a:stretch>
        </p:blipFill>
        <p:spPr>
          <a:xfrm>
            <a:off x="1692275" y="1557338"/>
            <a:ext cx="7181850" cy="5084762"/>
          </a:xfrm>
          <a:prstGeom prst="rect">
            <a:avLst/>
          </a:prstGeom>
          <a:noFill/>
          <a:ln w="9525">
            <a:noFill/>
          </a:ln>
        </p:spPr>
      </p:pic>
      <p:pic>
        <p:nvPicPr>
          <p:cNvPr id="53255" name="Picture 8" descr="底"/>
          <p:cNvPicPr>
            <a:picLocks noChangeAspect="1"/>
          </p:cNvPicPr>
          <p:nvPr/>
        </p:nvPicPr>
        <p:blipFill>
          <a:blip r:embed="rId2"/>
          <a:srcRect r="751"/>
          <a:stretch>
            <a:fillRect/>
          </a:stretch>
        </p:blipFill>
        <p:spPr>
          <a:xfrm>
            <a:off x="214313" y="285750"/>
            <a:ext cx="8178800" cy="5313363"/>
          </a:xfrm>
          <a:prstGeom prst="rect">
            <a:avLst/>
          </a:prstGeom>
          <a:noFill/>
          <a:ln w="9525">
            <a:noFill/>
          </a:ln>
        </p:spPr>
      </p:pic>
      <p:sp>
        <p:nvSpPr>
          <p:cNvPr id="53256" name="Text Box 9"/>
          <p:cNvSpPr txBox="1"/>
          <p:nvPr/>
        </p:nvSpPr>
        <p:spPr>
          <a:xfrm>
            <a:off x="1042988" y="836613"/>
            <a:ext cx="6192837" cy="3630612"/>
          </a:xfrm>
          <a:prstGeom prst="rect">
            <a:avLst/>
          </a:prstGeom>
          <a:noFill/>
          <a:ln w="9525">
            <a:noFill/>
          </a:ln>
        </p:spPr>
        <p:txBody>
          <a:bodyPr anchor="t">
            <a:spAutoFit/>
          </a:bodyPr>
          <a:p>
            <a:pPr lvl="0" indent="0"/>
            <a:r>
              <a:rPr lang="en-US" altLang="zh-CN" sz="3600" b="1" dirty="0">
                <a:solidFill>
                  <a:srgbClr val="FF3300"/>
                </a:solidFill>
                <a:latin typeface="楷体_GB2312" pitchFamily="49" charset="-122"/>
                <a:ea typeface="楷体_GB2312" pitchFamily="49" charset="-122"/>
              </a:rPr>
              <a:t>2.</a:t>
            </a:r>
            <a:r>
              <a:rPr lang="zh-CN" altLang="en-US" sz="3600" b="1" dirty="0">
                <a:solidFill>
                  <a:srgbClr val="FF3300"/>
                </a:solidFill>
                <a:latin typeface="楷体_GB2312" pitchFamily="49" charset="-122"/>
                <a:ea typeface="楷体_GB2312" pitchFamily="49" charset="-122"/>
              </a:rPr>
              <a:t>活动类：</a:t>
            </a:r>
            <a:endParaRPr lang="zh-CN" altLang="en-US" sz="3600" b="1" dirty="0">
              <a:solidFill>
                <a:srgbClr val="FF3300"/>
              </a:solidFill>
              <a:latin typeface="楷体_GB2312" pitchFamily="49" charset="-122"/>
              <a:ea typeface="楷体_GB2312" pitchFamily="49" charset="-122"/>
            </a:endParaRPr>
          </a:p>
          <a:p>
            <a:pPr lvl="0" indent="0"/>
            <a:r>
              <a:rPr lang="zh-CN" altLang="en-US" b="1" dirty="0">
                <a:latin typeface="Arial" panose="020B0604020202020204" pitchFamily="34" charset="0"/>
                <a:ea typeface="宋体" panose="02010600030101010101" pitchFamily="2" charset="-122"/>
              </a:rPr>
              <a:t>  </a:t>
            </a:r>
            <a:r>
              <a:rPr lang="en-US" altLang="zh-CN" sz="2800" b="1" dirty="0">
                <a:latin typeface="Arial" panose="020B0604020202020204" pitchFamily="34" charset="0"/>
                <a:ea typeface="宋体" panose="02010600030101010101" pitchFamily="2" charset="-122"/>
              </a:rPr>
              <a:t>1</a:t>
            </a:r>
            <a:r>
              <a:rPr lang="zh-CN" altLang="en-US" sz="2800" b="1" dirty="0">
                <a:latin typeface="Arial" panose="020B0604020202020204" pitchFamily="34" charset="0"/>
                <a:ea typeface="宋体" panose="02010600030101010101" pitchFamily="2" charset="-122"/>
              </a:rPr>
              <a:t>）公益活动：义卖报纸、慰问孤儿。</a:t>
            </a:r>
            <a:endParaRPr lang="zh-CN" altLang="en-US" sz="2800" b="1" dirty="0">
              <a:latin typeface="Arial" panose="020B0604020202020204" pitchFamily="34" charset="0"/>
              <a:ea typeface="宋体" panose="02010600030101010101" pitchFamily="2" charset="-122"/>
            </a:endParaRPr>
          </a:p>
          <a:p>
            <a:pPr lvl="0" indent="0"/>
            <a:r>
              <a:rPr lang="zh-CN" altLang="en-US" sz="2800" b="1" dirty="0">
                <a:latin typeface="Arial" panose="020B0604020202020204" pitchFamily="34" charset="0"/>
                <a:ea typeface="宋体" panose="02010600030101010101" pitchFamily="2" charset="-122"/>
              </a:rPr>
              <a:t>  </a:t>
            </a:r>
            <a:r>
              <a:rPr lang="en-US" altLang="zh-CN" sz="2800" b="1" dirty="0">
                <a:latin typeface="Arial" panose="020B0604020202020204" pitchFamily="34" charset="0"/>
                <a:ea typeface="宋体" panose="02010600030101010101" pitchFamily="2" charset="-122"/>
              </a:rPr>
              <a:t>2</a:t>
            </a:r>
            <a:r>
              <a:rPr lang="zh-CN" altLang="en-US" sz="2800" b="1" dirty="0">
                <a:latin typeface="Arial" panose="020B0604020202020204" pitchFamily="34" charset="0"/>
                <a:ea typeface="宋体" panose="02010600030101010101" pitchFamily="2" charset="-122"/>
              </a:rPr>
              <a:t>）文艺活动：啤酒节开幕式、演出或者考级。</a:t>
            </a:r>
            <a:endParaRPr lang="zh-CN" altLang="en-US" sz="2800" b="1" dirty="0">
              <a:latin typeface="Arial" panose="020B0604020202020204" pitchFamily="34" charset="0"/>
              <a:ea typeface="宋体" panose="02010600030101010101" pitchFamily="2" charset="-122"/>
            </a:endParaRPr>
          </a:p>
          <a:p>
            <a:pPr lvl="0" indent="0"/>
            <a:r>
              <a:rPr lang="zh-CN" altLang="en-US" sz="2800" b="1" dirty="0">
                <a:latin typeface="Arial" panose="020B0604020202020204" pitchFamily="34" charset="0"/>
                <a:ea typeface="宋体" panose="02010600030101010101" pitchFamily="2" charset="-122"/>
              </a:rPr>
              <a:t>  </a:t>
            </a:r>
            <a:r>
              <a:rPr lang="en-US" altLang="zh-CN" sz="2800" b="1" dirty="0">
                <a:latin typeface="Arial" panose="020B0604020202020204" pitchFamily="34" charset="0"/>
                <a:ea typeface="宋体" panose="02010600030101010101" pitchFamily="2" charset="-122"/>
              </a:rPr>
              <a:t>3</a:t>
            </a:r>
            <a:r>
              <a:rPr lang="zh-CN" altLang="en-US" sz="2800" b="1" dirty="0">
                <a:latin typeface="Arial" panose="020B0604020202020204" pitchFamily="34" charset="0"/>
                <a:ea typeface="宋体" panose="02010600030101010101" pitchFamily="2" charset="-122"/>
              </a:rPr>
              <a:t>）竞技活动：游泳比赛、家庭运动会。</a:t>
            </a:r>
            <a:endParaRPr lang="zh-CN" altLang="en-US" sz="2800" b="1" dirty="0">
              <a:latin typeface="Arial" panose="020B0604020202020204" pitchFamily="34" charset="0"/>
              <a:ea typeface="宋体" panose="02010600030101010101" pitchFamily="2" charset="-122"/>
            </a:endParaRPr>
          </a:p>
          <a:p>
            <a:pPr lvl="0" indent="0"/>
            <a:r>
              <a:rPr lang="en-US" altLang="zh-CN" sz="2800" b="1" dirty="0">
                <a:latin typeface="Arial" panose="020B0604020202020204" pitchFamily="34" charset="0"/>
                <a:ea typeface="宋体" panose="02010600030101010101" pitchFamily="2" charset="-122"/>
              </a:rPr>
              <a:t>4</a:t>
            </a:r>
            <a:r>
              <a:rPr lang="zh-CN" altLang="en-US" sz="2800" b="1" dirty="0">
                <a:latin typeface="Arial" panose="020B0604020202020204" pitchFamily="34" charset="0"/>
                <a:ea typeface="宋体" panose="02010600030101010101" pitchFamily="2" charset="-122"/>
              </a:rPr>
              <a:t>）体验活动：比如世界、工厂体验。</a:t>
            </a:r>
            <a:endParaRPr lang="zh-CN" altLang="en-US" sz="2800" b="1" dirty="0">
              <a:latin typeface="Arial" panose="020B0604020202020204" pitchFamily="34" charset="0"/>
              <a:ea typeface="宋体" panose="02010600030101010101" pitchFamily="2" charset="-122"/>
            </a:endParaRPr>
          </a:p>
          <a:p>
            <a:pPr lvl="0" indent="0"/>
            <a:r>
              <a:rPr lang="en-US" altLang="zh-CN" sz="2800" b="1" dirty="0">
                <a:latin typeface="Arial" panose="020B0604020202020204" pitchFamily="34" charset="0"/>
                <a:ea typeface="宋体" panose="02010600030101010101" pitchFamily="2" charset="-122"/>
              </a:rPr>
              <a:t>5</a:t>
            </a:r>
            <a:r>
              <a:rPr lang="zh-CN" altLang="en-US" sz="2800" b="1" dirty="0">
                <a:latin typeface="Arial" panose="020B0604020202020204" pitchFamily="34" charset="0"/>
                <a:ea typeface="宋体" panose="02010600030101010101" pitchFamily="2" charset="-122"/>
              </a:rPr>
              <a:t>）学习活动：读书、考级、比赛。</a:t>
            </a:r>
            <a:endParaRPr lang="zh-CN" altLang="en-US" sz="2800" b="1" dirty="0">
              <a:latin typeface="Arial" panose="020B0604020202020204" pitchFamily="34" charset="0"/>
              <a:ea typeface="宋体" panose="02010600030101010101" pitchFamily="2" charset="-122"/>
            </a:endParaRPr>
          </a:p>
        </p:txBody>
      </p:sp>
      <p:sp>
        <p:nvSpPr>
          <p:cNvPr id="53257" name="Rectangle 10"/>
          <p:cNvSpPr/>
          <p:nvPr/>
        </p:nvSpPr>
        <p:spPr>
          <a:xfrm>
            <a:off x="2268538" y="4922838"/>
            <a:ext cx="2963862" cy="646112"/>
          </a:xfrm>
          <a:prstGeom prst="rect">
            <a:avLst/>
          </a:prstGeom>
          <a:noFill/>
          <a:ln w="9525">
            <a:noFill/>
          </a:ln>
        </p:spPr>
        <p:txBody>
          <a:bodyPr wrap="none" anchor="t">
            <a:spAutoFit/>
          </a:bodyPr>
          <a:p>
            <a:pPr lvl="0" indent="0">
              <a:spcBef>
                <a:spcPct val="50000"/>
              </a:spcBef>
            </a:pPr>
            <a:r>
              <a:rPr lang="zh-CN" altLang="en-US" sz="3600" b="1" dirty="0">
                <a:solidFill>
                  <a:srgbClr val="FF0000"/>
                </a:solidFill>
                <a:latin typeface="Arial" panose="020B0604020202020204" pitchFamily="34" charset="0"/>
                <a:ea typeface="黑体" panose="02010609060101010101" pitchFamily="2" charset="-122"/>
              </a:rPr>
              <a:t>回顾暑假生活</a:t>
            </a:r>
            <a:endParaRPr lang="zh-CN" altLang="en-US" sz="3600" b="1" dirty="0">
              <a:solidFill>
                <a:srgbClr val="FF0000"/>
              </a:solidFill>
              <a:latin typeface="Arial" panose="020B0604020202020204" pitchFamily="34" charset="0"/>
              <a:ea typeface="黑体" panose="02010609060101010101" pitchFamily="2" charset="-122"/>
            </a:endParaRPr>
          </a:p>
        </p:txBody>
      </p:sp>
    </p:spTree>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3" name="Text Box 2"/>
          <p:cNvSpPr txBox="1"/>
          <p:nvPr/>
        </p:nvSpPr>
        <p:spPr>
          <a:xfrm>
            <a:off x="3400425" y="2209800"/>
            <a:ext cx="184150" cy="366713"/>
          </a:xfrm>
          <a:prstGeom prst="rect">
            <a:avLst/>
          </a:prstGeom>
          <a:noFill/>
          <a:ln w="9525">
            <a:noFill/>
          </a:ln>
        </p:spPr>
        <p:txBody>
          <a:bodyPr wrap="none" anchor="t">
            <a:spAutoFit/>
          </a:bodyPr>
          <a:p>
            <a:pPr lvl="0" indent="0"/>
            <a:endParaRPr lang="zh-CN" altLang="zh-CN" dirty="0">
              <a:latin typeface="Arial" panose="020B0604020202020204" pitchFamily="34" charset="0"/>
              <a:ea typeface="宋体" panose="02010600030101010101" pitchFamily="2" charset="-122"/>
            </a:endParaRPr>
          </a:p>
        </p:txBody>
      </p:sp>
      <p:sp>
        <p:nvSpPr>
          <p:cNvPr id="54274" name="Text Box 3"/>
          <p:cNvSpPr txBox="1"/>
          <p:nvPr/>
        </p:nvSpPr>
        <p:spPr>
          <a:xfrm>
            <a:off x="2627313" y="873125"/>
            <a:ext cx="184150" cy="1555750"/>
          </a:xfrm>
          <a:prstGeom prst="rect">
            <a:avLst/>
          </a:prstGeom>
          <a:noFill/>
          <a:ln w="9525">
            <a:noFill/>
          </a:ln>
        </p:spPr>
        <p:txBody>
          <a:bodyPr wrap="none" anchor="t">
            <a:spAutoFit/>
          </a:bodyPr>
          <a:p>
            <a:pPr lvl="0" indent="0"/>
            <a:endParaRPr lang="en-US" altLang="zh-CN" sz="4800" b="1" dirty="0">
              <a:latin typeface="楷体_GB2312" pitchFamily="49" charset="-122"/>
              <a:ea typeface="楷体_GB2312" pitchFamily="49" charset="-122"/>
            </a:endParaRPr>
          </a:p>
          <a:p>
            <a:pPr lvl="0" indent="0"/>
            <a:endParaRPr lang="en-US" altLang="zh-CN" sz="4800" b="1" dirty="0">
              <a:latin typeface="楷体_GB2312" pitchFamily="49" charset="-122"/>
              <a:ea typeface="楷体_GB2312" pitchFamily="49" charset="-122"/>
            </a:endParaRPr>
          </a:p>
        </p:txBody>
      </p:sp>
      <p:sp>
        <p:nvSpPr>
          <p:cNvPr id="54275" name="Text Box 4"/>
          <p:cNvSpPr txBox="1"/>
          <p:nvPr/>
        </p:nvSpPr>
        <p:spPr>
          <a:xfrm>
            <a:off x="3924300" y="6011863"/>
            <a:ext cx="184150" cy="396875"/>
          </a:xfrm>
          <a:prstGeom prst="rect">
            <a:avLst/>
          </a:prstGeom>
          <a:noFill/>
          <a:ln w="9525">
            <a:noFill/>
          </a:ln>
        </p:spPr>
        <p:txBody>
          <a:bodyPr wrap="none" anchor="t">
            <a:spAutoFit/>
          </a:bodyPr>
          <a:p>
            <a:pPr lvl="0" indent="0"/>
            <a:endParaRPr lang="zh-CN" altLang="zh-CN" sz="2000" b="1" dirty="0">
              <a:latin typeface="华文新魏" panose="02010800040101010101" pitchFamily="2" charset="-122"/>
              <a:ea typeface="华文新魏" panose="02010800040101010101" pitchFamily="2" charset="-122"/>
            </a:endParaRPr>
          </a:p>
        </p:txBody>
      </p:sp>
      <p:sp>
        <p:nvSpPr>
          <p:cNvPr id="54276" name="Text Box 5"/>
          <p:cNvSpPr txBox="1"/>
          <p:nvPr/>
        </p:nvSpPr>
        <p:spPr>
          <a:xfrm>
            <a:off x="3687763" y="2138363"/>
            <a:ext cx="184150" cy="366712"/>
          </a:xfrm>
          <a:prstGeom prst="rect">
            <a:avLst/>
          </a:prstGeom>
          <a:noFill/>
          <a:ln w="9525">
            <a:noFill/>
          </a:ln>
        </p:spPr>
        <p:txBody>
          <a:bodyPr wrap="none" anchor="t">
            <a:spAutoFit/>
          </a:bodyPr>
          <a:p>
            <a:pPr lvl="0" indent="0"/>
            <a:endParaRPr lang="zh-CN" altLang="zh-CN" dirty="0">
              <a:latin typeface="Arial" panose="020B0604020202020204" pitchFamily="34" charset="0"/>
              <a:ea typeface="宋体" panose="02010600030101010101" pitchFamily="2" charset="-122"/>
            </a:endParaRPr>
          </a:p>
        </p:txBody>
      </p:sp>
      <p:sp>
        <p:nvSpPr>
          <p:cNvPr id="54277" name="Text Box 6"/>
          <p:cNvSpPr txBox="1"/>
          <p:nvPr/>
        </p:nvSpPr>
        <p:spPr>
          <a:xfrm>
            <a:off x="7793038" y="5162550"/>
            <a:ext cx="184150" cy="366713"/>
          </a:xfrm>
          <a:prstGeom prst="rect">
            <a:avLst/>
          </a:prstGeom>
          <a:noFill/>
          <a:ln w="9525">
            <a:noFill/>
          </a:ln>
        </p:spPr>
        <p:txBody>
          <a:bodyPr wrap="none" anchor="t">
            <a:spAutoFit/>
          </a:bodyPr>
          <a:p>
            <a:pPr lvl="0" indent="0"/>
            <a:endParaRPr lang="zh-CN" altLang="zh-CN" dirty="0">
              <a:latin typeface="Arial" panose="020B0604020202020204" pitchFamily="34" charset="0"/>
              <a:ea typeface="宋体" panose="02010600030101010101" pitchFamily="2" charset="-122"/>
            </a:endParaRPr>
          </a:p>
        </p:txBody>
      </p:sp>
      <p:pic>
        <p:nvPicPr>
          <p:cNvPr id="54278" name="Picture 7" descr="读书"/>
          <p:cNvPicPr>
            <a:picLocks noChangeAspect="1"/>
          </p:cNvPicPr>
          <p:nvPr/>
        </p:nvPicPr>
        <p:blipFill>
          <a:blip r:embed="rId1"/>
          <a:stretch>
            <a:fillRect/>
          </a:stretch>
        </p:blipFill>
        <p:spPr>
          <a:xfrm>
            <a:off x="1692275" y="1557338"/>
            <a:ext cx="7181850" cy="5084762"/>
          </a:xfrm>
          <a:prstGeom prst="rect">
            <a:avLst/>
          </a:prstGeom>
          <a:noFill/>
          <a:ln w="9525">
            <a:noFill/>
          </a:ln>
        </p:spPr>
      </p:pic>
      <p:pic>
        <p:nvPicPr>
          <p:cNvPr id="54279" name="Picture 8" descr="底"/>
          <p:cNvPicPr>
            <a:picLocks noChangeAspect="1"/>
          </p:cNvPicPr>
          <p:nvPr/>
        </p:nvPicPr>
        <p:blipFill>
          <a:blip r:embed="rId2"/>
          <a:srcRect r="751"/>
          <a:stretch>
            <a:fillRect/>
          </a:stretch>
        </p:blipFill>
        <p:spPr>
          <a:xfrm>
            <a:off x="214313" y="285750"/>
            <a:ext cx="8178800" cy="5313363"/>
          </a:xfrm>
          <a:prstGeom prst="rect">
            <a:avLst/>
          </a:prstGeom>
          <a:noFill/>
          <a:ln w="9525">
            <a:noFill/>
          </a:ln>
        </p:spPr>
      </p:pic>
      <p:sp>
        <p:nvSpPr>
          <p:cNvPr id="54280" name="Text Box 9"/>
          <p:cNvSpPr txBox="1"/>
          <p:nvPr/>
        </p:nvSpPr>
        <p:spPr>
          <a:xfrm>
            <a:off x="1042988" y="836613"/>
            <a:ext cx="6192837" cy="2349500"/>
          </a:xfrm>
          <a:prstGeom prst="rect">
            <a:avLst/>
          </a:prstGeom>
          <a:noFill/>
          <a:ln w="9525">
            <a:noFill/>
          </a:ln>
        </p:spPr>
        <p:txBody>
          <a:bodyPr anchor="t">
            <a:spAutoFit/>
          </a:bodyPr>
          <a:p>
            <a:pPr lvl="0" indent="0"/>
            <a:r>
              <a:rPr lang="en-US" altLang="zh-CN" sz="3600" b="1" dirty="0">
                <a:solidFill>
                  <a:srgbClr val="FF3300"/>
                </a:solidFill>
                <a:latin typeface="楷体_GB2312" pitchFamily="49" charset="-122"/>
                <a:ea typeface="楷体_GB2312" pitchFamily="49" charset="-122"/>
              </a:rPr>
              <a:t>3.</a:t>
            </a:r>
            <a:r>
              <a:rPr lang="zh-CN" altLang="en-US" sz="3600" b="1" dirty="0">
                <a:solidFill>
                  <a:srgbClr val="FF3300"/>
                </a:solidFill>
                <a:latin typeface="楷体_GB2312" pitchFamily="49" charset="-122"/>
                <a:ea typeface="楷体_GB2312" pitchFamily="49" charset="-122"/>
              </a:rPr>
              <a:t>情感类：</a:t>
            </a:r>
            <a:endParaRPr lang="zh-CN" altLang="en-US" sz="3600" b="1" dirty="0">
              <a:solidFill>
                <a:srgbClr val="FF3300"/>
              </a:solidFill>
              <a:latin typeface="楷体_GB2312" pitchFamily="49" charset="-122"/>
              <a:ea typeface="楷体_GB2312" pitchFamily="49" charset="-122"/>
            </a:endParaRPr>
          </a:p>
          <a:p>
            <a:pPr lvl="0" indent="0"/>
            <a:r>
              <a:rPr lang="zh-CN" altLang="en-US" b="1" dirty="0">
                <a:latin typeface="Arial" panose="020B0604020202020204" pitchFamily="34" charset="0"/>
                <a:ea typeface="宋体" panose="02010600030101010101" pitchFamily="2" charset="-122"/>
              </a:rPr>
              <a:t>  </a:t>
            </a:r>
            <a:r>
              <a:rPr lang="en-US" altLang="zh-CN" sz="2800" b="1" dirty="0">
                <a:latin typeface="Arial" panose="020B0604020202020204" pitchFamily="34" charset="0"/>
                <a:ea typeface="宋体" panose="02010600030101010101" pitchFamily="2" charset="-122"/>
              </a:rPr>
              <a:t>1</a:t>
            </a:r>
            <a:r>
              <a:rPr lang="zh-CN" altLang="en-US" sz="2800" b="1" dirty="0">
                <a:latin typeface="Arial" panose="020B0604020202020204" pitchFamily="34" charset="0"/>
                <a:ea typeface="宋体" panose="02010600030101010101" pitchFamily="2" charset="-122"/>
              </a:rPr>
              <a:t>）高兴的事</a:t>
            </a:r>
            <a:endParaRPr lang="zh-CN" altLang="en-US" sz="2800" b="1" dirty="0">
              <a:latin typeface="Arial" panose="020B0604020202020204" pitchFamily="34" charset="0"/>
              <a:ea typeface="宋体" panose="02010600030101010101" pitchFamily="2" charset="-122"/>
            </a:endParaRPr>
          </a:p>
          <a:p>
            <a:pPr lvl="0" indent="0"/>
            <a:r>
              <a:rPr lang="zh-CN" altLang="en-US" sz="2800" b="1" dirty="0">
                <a:latin typeface="Arial" panose="020B0604020202020204" pitchFamily="34" charset="0"/>
                <a:ea typeface="宋体" panose="02010600030101010101" pitchFamily="2" charset="-122"/>
              </a:rPr>
              <a:t>  </a:t>
            </a:r>
            <a:r>
              <a:rPr lang="en-US" altLang="zh-CN" sz="2800" b="1" dirty="0">
                <a:latin typeface="Arial" panose="020B0604020202020204" pitchFamily="34" charset="0"/>
                <a:ea typeface="宋体" panose="02010600030101010101" pitchFamily="2" charset="-122"/>
              </a:rPr>
              <a:t>2</a:t>
            </a:r>
            <a:r>
              <a:rPr lang="zh-CN" altLang="en-US" sz="2800" b="1" dirty="0">
                <a:latin typeface="Arial" panose="020B0604020202020204" pitchFamily="34" charset="0"/>
                <a:ea typeface="宋体" panose="02010600030101010101" pitchFamily="2" charset="-122"/>
              </a:rPr>
              <a:t>）感动的事</a:t>
            </a:r>
            <a:endParaRPr lang="zh-CN" altLang="en-US" sz="2800" b="1" dirty="0">
              <a:latin typeface="Arial" panose="020B0604020202020204" pitchFamily="34" charset="0"/>
              <a:ea typeface="宋体" panose="02010600030101010101" pitchFamily="2" charset="-122"/>
            </a:endParaRPr>
          </a:p>
          <a:p>
            <a:pPr lvl="0" indent="0"/>
            <a:r>
              <a:rPr lang="zh-CN" altLang="en-US" sz="2800" b="1" dirty="0">
                <a:latin typeface="Arial" panose="020B0604020202020204" pitchFamily="34" charset="0"/>
                <a:ea typeface="宋体" panose="02010600030101010101" pitchFamily="2" charset="-122"/>
              </a:rPr>
              <a:t>  </a:t>
            </a:r>
            <a:r>
              <a:rPr lang="en-US" altLang="zh-CN" sz="2800" b="1" dirty="0">
                <a:latin typeface="Arial" panose="020B0604020202020204" pitchFamily="34" charset="0"/>
                <a:ea typeface="宋体" panose="02010600030101010101" pitchFamily="2" charset="-122"/>
              </a:rPr>
              <a:t>3</a:t>
            </a:r>
            <a:r>
              <a:rPr lang="zh-CN" altLang="en-US" sz="2800" b="1" dirty="0">
                <a:latin typeface="Arial" panose="020B0604020202020204" pitchFamily="34" charset="0"/>
                <a:ea typeface="宋体" panose="02010600030101010101" pitchFamily="2" charset="-122"/>
              </a:rPr>
              <a:t>）伤心后悔的事</a:t>
            </a:r>
            <a:endParaRPr lang="zh-CN" altLang="en-US" sz="2800" b="1" dirty="0">
              <a:latin typeface="Arial" panose="020B0604020202020204" pitchFamily="34" charset="0"/>
              <a:ea typeface="宋体" panose="02010600030101010101" pitchFamily="2" charset="-122"/>
            </a:endParaRPr>
          </a:p>
          <a:p>
            <a:pPr lvl="0" indent="0"/>
            <a:r>
              <a:rPr lang="zh-CN" altLang="en-US" sz="2800" b="1" dirty="0">
                <a:latin typeface="Arial" panose="020B0604020202020204" pitchFamily="34" charset="0"/>
                <a:ea typeface="宋体" panose="02010600030101010101" pitchFamily="2" charset="-122"/>
              </a:rPr>
              <a:t>  </a:t>
            </a:r>
            <a:r>
              <a:rPr lang="en-US" altLang="zh-CN" sz="2800" b="1" dirty="0">
                <a:latin typeface="Arial" panose="020B0604020202020204" pitchFamily="34" charset="0"/>
                <a:ea typeface="宋体" panose="02010600030101010101" pitchFamily="2" charset="-122"/>
              </a:rPr>
              <a:t>4</a:t>
            </a:r>
            <a:r>
              <a:rPr lang="zh-CN" altLang="en-US" sz="2800" b="1" dirty="0">
                <a:latin typeface="Arial" panose="020B0604020202020204" pitchFamily="34" charset="0"/>
                <a:ea typeface="宋体" panose="02010600030101010101" pitchFamily="2" charset="-122"/>
              </a:rPr>
              <a:t>）生气的事</a:t>
            </a:r>
            <a:endParaRPr lang="zh-CN" altLang="en-US" sz="2800" b="1" dirty="0">
              <a:latin typeface="Arial" panose="020B0604020202020204" pitchFamily="34" charset="0"/>
              <a:ea typeface="宋体" panose="02010600030101010101" pitchFamily="2" charset="-122"/>
            </a:endParaRPr>
          </a:p>
        </p:txBody>
      </p:sp>
      <p:sp>
        <p:nvSpPr>
          <p:cNvPr id="54281" name="Rectangle 10"/>
          <p:cNvSpPr/>
          <p:nvPr/>
        </p:nvSpPr>
        <p:spPr>
          <a:xfrm>
            <a:off x="2268538" y="4922838"/>
            <a:ext cx="2963862" cy="646112"/>
          </a:xfrm>
          <a:prstGeom prst="rect">
            <a:avLst/>
          </a:prstGeom>
          <a:noFill/>
          <a:ln w="9525">
            <a:noFill/>
          </a:ln>
        </p:spPr>
        <p:txBody>
          <a:bodyPr wrap="none" anchor="t">
            <a:spAutoFit/>
          </a:bodyPr>
          <a:p>
            <a:pPr lvl="0" indent="0">
              <a:spcBef>
                <a:spcPct val="50000"/>
              </a:spcBef>
            </a:pPr>
            <a:r>
              <a:rPr lang="zh-CN" altLang="en-US" sz="3600" b="1" dirty="0">
                <a:solidFill>
                  <a:srgbClr val="FF0000"/>
                </a:solidFill>
                <a:latin typeface="Arial" panose="020B0604020202020204" pitchFamily="34" charset="0"/>
                <a:ea typeface="黑体" panose="02010609060101010101" pitchFamily="2" charset="-122"/>
              </a:rPr>
              <a:t>回顾暑假生活</a:t>
            </a:r>
            <a:endParaRPr lang="zh-CN" altLang="en-US" sz="3600" b="1" dirty="0">
              <a:solidFill>
                <a:srgbClr val="FF0000"/>
              </a:solidFill>
              <a:latin typeface="Arial" panose="020B0604020202020204" pitchFamily="34" charset="0"/>
              <a:ea typeface="黑体" panose="02010609060101010101" pitchFamily="2" charset="-122"/>
            </a:endParaRPr>
          </a:p>
        </p:txBody>
      </p:sp>
    </p:spTree>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7" name="文本框 259073"/>
          <p:cNvSpPr txBox="1"/>
          <p:nvPr/>
        </p:nvSpPr>
        <p:spPr>
          <a:xfrm>
            <a:off x="179388" y="404813"/>
            <a:ext cx="8785225" cy="5035550"/>
          </a:xfrm>
          <a:prstGeom prst="rect">
            <a:avLst/>
          </a:prstGeom>
          <a:noFill/>
          <a:ln w="9525">
            <a:noFill/>
          </a:ln>
        </p:spPr>
        <p:txBody>
          <a:bodyPr anchor="t">
            <a:spAutoFit/>
          </a:bodyPr>
          <a:p>
            <a:pPr lvl="0" indent="0" algn="ctr">
              <a:spcBef>
                <a:spcPct val="50000"/>
              </a:spcBef>
            </a:pPr>
            <a:r>
              <a:rPr lang="zh-CN" altLang="en-US" sz="3600" b="1" dirty="0">
                <a:solidFill>
                  <a:srgbClr val="FF0000"/>
                </a:solidFill>
                <a:latin typeface="Arial" panose="020B0604020202020204" pitchFamily="34" charset="0"/>
                <a:ea typeface="宋体" panose="02010600030101010101" pitchFamily="2" charset="-122"/>
              </a:rPr>
              <a:t>这个暑假真充实</a:t>
            </a:r>
            <a:r>
              <a:rPr lang="zh-CN" altLang="en-US" sz="3600" b="1">
                <a:latin typeface="Arial" panose="020B0604020202020204" pitchFamily="34" charset="0"/>
                <a:ea typeface="宋体" panose="02010600030101010101" pitchFamily="2" charset="-122"/>
              </a:rPr>
              <a:t>     </a:t>
            </a:r>
            <a:endParaRPr lang="zh-CN" altLang="en-US" sz="3600" b="1">
              <a:latin typeface="Arial" panose="020B0604020202020204" pitchFamily="34" charset="0"/>
              <a:ea typeface="宋体" panose="02010600030101010101" pitchFamily="2" charset="-122"/>
            </a:endParaRPr>
          </a:p>
          <a:p>
            <a:pPr lvl="0" indent="0">
              <a:spcBef>
                <a:spcPct val="50000"/>
              </a:spcBef>
            </a:pPr>
            <a:r>
              <a:rPr lang="zh-CN" altLang="en-US" sz="3600" b="1" dirty="0">
                <a:latin typeface="Arial" panose="020B0604020202020204" pitchFamily="34" charset="0"/>
                <a:ea typeface="宋体" panose="02010600030101010101" pitchFamily="2" charset="-122"/>
              </a:rPr>
              <a:t>      暑假刚开始，妈妈便嚷嚷着让我去报跆拳道班，原因很简单，当然是锻炼身体，中考体育拿高分。</a:t>
            </a:r>
            <a:r>
              <a:rPr lang="en-US" altLang="zh-CN" sz="2800" b="1">
                <a:latin typeface="Arial" panose="020B0604020202020204" pitchFamily="34" charset="0"/>
                <a:ea typeface="宋体" panose="02010600030101010101" pitchFamily="2" charset="-122"/>
              </a:rPr>
              <a:t>……</a:t>
            </a:r>
            <a:endParaRPr lang="en-US" altLang="zh-CN" sz="3600" b="1">
              <a:latin typeface="Arial" panose="020B0604020202020204" pitchFamily="34" charset="0"/>
              <a:ea typeface="宋体" panose="02010600030101010101" pitchFamily="2" charset="-122"/>
            </a:endParaRPr>
          </a:p>
          <a:p>
            <a:pPr lvl="0" indent="0">
              <a:spcBef>
                <a:spcPct val="50000"/>
              </a:spcBef>
            </a:pPr>
            <a:r>
              <a:rPr lang="en-US" altLang="zh-CN" sz="3600" b="1" dirty="0">
                <a:latin typeface="Arial" panose="020B0604020202020204" pitchFamily="34" charset="0"/>
                <a:ea typeface="宋体" panose="02010600030101010101" pitchFamily="2" charset="-122"/>
              </a:rPr>
              <a:t>      </a:t>
            </a:r>
            <a:r>
              <a:rPr lang="zh-CN" altLang="en-US" sz="3600" b="1" dirty="0">
                <a:latin typeface="Arial" panose="020B0604020202020204" pitchFamily="34" charset="0"/>
                <a:ea typeface="宋体" panose="02010600030101010101" pitchFamily="2" charset="-122"/>
              </a:rPr>
              <a:t>我们的第一次课只学了礼仪，后来的几次课我又学会了几个姿势，这几次中，我总忘记带学习卡，半路回家拿，终于有一天</a:t>
            </a:r>
            <a:r>
              <a:rPr lang="en-US" altLang="zh-CN" sz="2800" b="1">
                <a:latin typeface="Arial" panose="020B0604020202020204" pitchFamily="34" charset="0"/>
                <a:ea typeface="宋体" panose="02010600030101010101" pitchFamily="2" charset="-122"/>
              </a:rPr>
              <a:t>……</a:t>
            </a:r>
            <a:endParaRPr lang="en-US" altLang="zh-CN" sz="2800" b="1">
              <a:latin typeface="Arial" panose="020B0604020202020204" pitchFamily="34" charset="0"/>
              <a:ea typeface="宋体" panose="02010600030101010101" pitchFamily="2" charset="-122"/>
            </a:endParaRPr>
          </a:p>
        </p:txBody>
      </p:sp>
      <p:sp>
        <p:nvSpPr>
          <p:cNvPr id="55298" name="矩形 259074"/>
          <p:cNvSpPr/>
          <p:nvPr/>
        </p:nvSpPr>
        <p:spPr>
          <a:xfrm>
            <a:off x="4365625" y="3246438"/>
            <a:ext cx="412750" cy="366712"/>
          </a:xfrm>
          <a:prstGeom prst="rect">
            <a:avLst/>
          </a:prstGeom>
          <a:noFill/>
          <a:ln w="9525">
            <a:noFill/>
          </a:ln>
        </p:spPr>
        <p:txBody>
          <a:bodyPr wrap="none" anchor="t">
            <a:spAutoFit/>
          </a:bodyPr>
          <a:p>
            <a:pPr lvl="0" indent="0"/>
            <a:r>
              <a:rPr lang="en-US" altLang="zh-CN">
                <a:latin typeface="Arial" panose="020B0604020202020204" pitchFamily="34" charset="0"/>
                <a:ea typeface="宋体" panose="02010600030101010101" pitchFamily="2" charset="-122"/>
              </a:rPr>
              <a:t>…</a:t>
            </a:r>
            <a:endParaRPr lang="en-US" altLang="zh-CN" dirty="0">
              <a:latin typeface="Arial" panose="020B0604020202020204" pitchFamily="34" charset="0"/>
              <a:ea typeface="宋体" panose="02010600030101010101" pitchFamily="2" charset="-122"/>
            </a:endParaRPr>
          </a:p>
        </p:txBody>
      </p:sp>
      <p:sp>
        <p:nvSpPr>
          <p:cNvPr id="259076" name="文本框 259075"/>
          <p:cNvSpPr txBox="1"/>
          <p:nvPr/>
        </p:nvSpPr>
        <p:spPr>
          <a:xfrm>
            <a:off x="1476375" y="5661025"/>
            <a:ext cx="5976938" cy="579438"/>
          </a:xfrm>
          <a:prstGeom prst="rect">
            <a:avLst/>
          </a:prstGeom>
          <a:noFill/>
          <a:ln w="9525">
            <a:noFill/>
          </a:ln>
        </p:spPr>
        <p:txBody>
          <a:bodyPr anchor="t">
            <a:spAutoFit/>
          </a:bodyPr>
          <a:p>
            <a:pPr lvl="0" indent="0">
              <a:spcBef>
                <a:spcPct val="50000"/>
              </a:spcBef>
            </a:pPr>
            <a:r>
              <a:rPr lang="zh-CN" altLang="en-US" sz="3200" b="1" dirty="0">
                <a:solidFill>
                  <a:srgbClr val="0000FF"/>
                </a:solidFill>
                <a:latin typeface="Arial" panose="020B0604020202020204" pitchFamily="34" charset="0"/>
                <a:ea typeface="宋体" panose="02010600030101010101" pitchFamily="2" charset="-122"/>
              </a:rPr>
              <a:t>叙事要抓重点，突出“充实”</a:t>
            </a:r>
            <a:endParaRPr lang="zh-CN" altLang="en-US" sz="3200" b="1">
              <a:solidFill>
                <a:srgbClr val="0000FF"/>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9076"/>
                                        </p:tgtEl>
                                        <p:attrNameLst>
                                          <p:attrName>style.visibility</p:attrName>
                                        </p:attrNameLst>
                                      </p:cBhvr>
                                      <p:to>
                                        <p:strVal val="visible"/>
                                      </p:to>
                                    </p:set>
                                    <p:anim calcmode="lin" valueType="num">
                                      <p:cBhvr additive="base">
                                        <p:cTn id="7" dur="500" fill="hold"/>
                                        <p:tgtEl>
                                          <p:spTgt spid="259076"/>
                                        </p:tgtEl>
                                        <p:attrNameLst>
                                          <p:attrName>ppt_x</p:attrName>
                                        </p:attrNameLst>
                                      </p:cBhvr>
                                      <p:tavLst>
                                        <p:tav tm="0">
                                          <p:val>
                                            <p:strVal val="#ppt_x"/>
                                          </p:val>
                                        </p:tav>
                                        <p:tav tm="100000">
                                          <p:val>
                                            <p:strVal val="#ppt_x"/>
                                          </p:val>
                                        </p:tav>
                                      </p:tavLst>
                                    </p:anim>
                                    <p:anim calcmode="lin" valueType="num">
                                      <p:cBhvr additive="base">
                                        <p:cTn id="8" dur="500" fill="hold"/>
                                        <p:tgtEl>
                                          <p:spTgt spid="2590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907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1" name="文本框 260097"/>
          <p:cNvSpPr txBox="1"/>
          <p:nvPr/>
        </p:nvSpPr>
        <p:spPr>
          <a:xfrm>
            <a:off x="250825" y="1052513"/>
            <a:ext cx="8640763" cy="5584825"/>
          </a:xfrm>
          <a:prstGeom prst="rect">
            <a:avLst/>
          </a:prstGeom>
          <a:noFill/>
          <a:ln w="9525">
            <a:noFill/>
          </a:ln>
        </p:spPr>
        <p:txBody>
          <a:bodyPr anchor="t">
            <a:spAutoFit/>
          </a:bodyPr>
          <a:p>
            <a:pPr lvl="0" indent="0" algn="ctr"/>
            <a:r>
              <a:rPr lang="zh-CN" altLang="en-US" sz="3600" b="1" dirty="0">
                <a:solidFill>
                  <a:srgbClr val="FF0000"/>
                </a:solidFill>
                <a:latin typeface="Arial" panose="020B0604020202020204" pitchFamily="34" charset="0"/>
                <a:ea typeface="宋体" panose="02010600030101010101" pitchFamily="2" charset="-122"/>
              </a:rPr>
              <a:t>这个暑假真忙碌</a:t>
            </a:r>
            <a:endParaRPr lang="zh-CN" altLang="en-US" sz="3600" b="1" dirty="0">
              <a:solidFill>
                <a:srgbClr val="FF0000"/>
              </a:solidFill>
              <a:latin typeface="Arial" panose="020B0604020202020204" pitchFamily="34" charset="0"/>
              <a:ea typeface="宋体" panose="02010600030101010101" pitchFamily="2" charset="-122"/>
            </a:endParaRPr>
          </a:p>
          <a:p>
            <a:pPr lvl="0" indent="0" algn="ctr"/>
            <a:endParaRPr lang="zh-CN" altLang="en-US" sz="3600" b="1" dirty="0">
              <a:latin typeface="Arial" panose="020B0604020202020204" pitchFamily="34" charset="0"/>
              <a:ea typeface="宋体" panose="02010600030101010101" pitchFamily="2" charset="-122"/>
            </a:endParaRPr>
          </a:p>
          <a:p>
            <a:pPr lvl="0" indent="0"/>
            <a:r>
              <a:rPr lang="zh-CN" altLang="en-US" sz="3600" b="1" dirty="0">
                <a:latin typeface="Arial" panose="020B0604020202020204" pitchFamily="34" charset="0"/>
                <a:ea typeface="宋体" panose="02010600030101010101" pitchFamily="2" charset="-122"/>
              </a:rPr>
              <a:t>       打核桃，这活儿听起来觉得又好玩又新鲜，可实际操作起来可比登天还难！打核桃，讲究起早，因为起早打凉快，所以，我每天早上四点就起床，这一打就直到晚上八点多才回家。仔细算算这一天才睡六个小时，我跟妈妈说，这样多累脑子呀！可妈妈说：“没事，多吃几个核桃就不回来了。”</a:t>
            </a:r>
            <a:endParaRPr lang="zh-CN" altLang="en-US" sz="3600" b="1">
              <a:latin typeface="Arial" panose="020B0604020202020204" pitchFamily="34" charset="0"/>
              <a:ea typeface="宋体" panose="02010600030101010101" pitchFamily="2" charset="-122"/>
            </a:endParaRPr>
          </a:p>
        </p:txBody>
      </p:sp>
      <p:sp>
        <p:nvSpPr>
          <p:cNvPr id="260099" name="直接连接符 260098"/>
          <p:cNvSpPr/>
          <p:nvPr/>
        </p:nvSpPr>
        <p:spPr>
          <a:xfrm>
            <a:off x="2339975" y="3357563"/>
            <a:ext cx="1655763" cy="0"/>
          </a:xfrm>
          <a:prstGeom prst="line">
            <a:avLst/>
          </a:prstGeom>
          <a:ln w="28575" cap="flat" cmpd="sng">
            <a:solidFill>
              <a:srgbClr val="FF0000"/>
            </a:solidFill>
            <a:prstDash val="solid"/>
            <a:round/>
            <a:headEnd type="none" w="med" len="med"/>
            <a:tailEnd type="none" w="med" len="med"/>
          </a:ln>
        </p:spPr>
      </p:sp>
      <p:sp>
        <p:nvSpPr>
          <p:cNvPr id="260100" name="直接连接符 260099"/>
          <p:cNvSpPr/>
          <p:nvPr/>
        </p:nvSpPr>
        <p:spPr>
          <a:xfrm>
            <a:off x="7308850" y="3284538"/>
            <a:ext cx="431800" cy="0"/>
          </a:xfrm>
          <a:prstGeom prst="line">
            <a:avLst/>
          </a:prstGeom>
          <a:ln w="28575" cap="flat" cmpd="sng">
            <a:solidFill>
              <a:srgbClr val="FF0000"/>
            </a:solidFill>
            <a:prstDash val="solid"/>
            <a:round/>
            <a:headEnd type="none" w="med" len="med"/>
            <a:tailEnd type="none" w="med" len="med"/>
          </a:ln>
        </p:spPr>
      </p:sp>
      <p:sp>
        <p:nvSpPr>
          <p:cNvPr id="260101" name="矩形标注 260100"/>
          <p:cNvSpPr/>
          <p:nvPr/>
        </p:nvSpPr>
        <p:spPr>
          <a:xfrm>
            <a:off x="611188" y="188913"/>
            <a:ext cx="7561262" cy="1152525"/>
          </a:xfrm>
          <a:prstGeom prst="wedgeRectCallout">
            <a:avLst>
              <a:gd name="adj1" fmla="val -35597"/>
              <a:gd name="adj2" fmla="val 128236"/>
            </a:avLst>
          </a:prstGeom>
          <a:solidFill>
            <a:schemeClr val="accent1"/>
          </a:solidFill>
          <a:ln w="9525" cap="flat" cmpd="sng">
            <a:solidFill>
              <a:schemeClr val="tx1"/>
            </a:solidFill>
            <a:prstDash val="solid"/>
            <a:miter/>
            <a:headEnd type="none" w="med" len="med"/>
            <a:tailEnd type="none" w="med" len="med"/>
          </a:ln>
        </p:spPr>
        <p:txBody>
          <a:bodyPr anchor="t"/>
          <a:p>
            <a:pPr lvl="0" indent="0"/>
            <a:r>
              <a:rPr lang="zh-CN" altLang="en-US" sz="2400" b="1" dirty="0">
                <a:solidFill>
                  <a:srgbClr val="0000FF"/>
                </a:solidFill>
                <a:latin typeface="Arial" panose="020B0604020202020204" pitchFamily="34" charset="0"/>
                <a:ea typeface="宋体" panose="02010600030101010101" pitchFamily="2" charset="-122"/>
              </a:rPr>
              <a:t>我甚至梦到自己轻松举起竹竿，“啪啪”几下，满树的核桃已乖乖落地的情景，我正准备去捡，却被人连推了几下，</a:t>
            </a:r>
            <a:r>
              <a:rPr lang="en-US" altLang="zh-CN" b="1">
                <a:latin typeface="Arial" panose="020B0604020202020204" pitchFamily="34" charset="0"/>
                <a:ea typeface="宋体" panose="02010600030101010101" pitchFamily="2" charset="-122"/>
              </a:rPr>
              <a:t>……</a:t>
            </a:r>
            <a:r>
              <a:rPr lang="zh-CN" altLang="en-US" sz="2400" b="1" dirty="0">
                <a:solidFill>
                  <a:srgbClr val="0000FF"/>
                </a:solidFill>
                <a:latin typeface="Arial" panose="020B0604020202020204" pitchFamily="34" charset="0"/>
                <a:ea typeface="宋体" panose="02010600030101010101" pitchFamily="2" charset="-122"/>
              </a:rPr>
              <a:t>一看表才四点</a:t>
            </a:r>
            <a:endParaRPr lang="zh-CN" altLang="en-US" sz="2400" b="1" dirty="0">
              <a:solidFill>
                <a:srgbClr val="0000FF"/>
              </a:solidFill>
              <a:latin typeface="Arial" panose="020B0604020202020204" pitchFamily="34" charset="0"/>
              <a:ea typeface="宋体" panose="02010600030101010101" pitchFamily="2" charset="-122"/>
            </a:endParaRPr>
          </a:p>
        </p:txBody>
      </p:sp>
      <p:sp>
        <p:nvSpPr>
          <p:cNvPr id="260102" name="文本框 260101"/>
          <p:cNvSpPr txBox="1"/>
          <p:nvPr/>
        </p:nvSpPr>
        <p:spPr>
          <a:xfrm>
            <a:off x="2843213" y="6237288"/>
            <a:ext cx="6300787" cy="457200"/>
          </a:xfrm>
          <a:prstGeom prst="rect">
            <a:avLst/>
          </a:prstGeom>
          <a:noFill/>
          <a:ln w="9525">
            <a:noFill/>
          </a:ln>
        </p:spPr>
        <p:txBody>
          <a:bodyPr anchor="t">
            <a:spAutoFit/>
          </a:bodyPr>
          <a:p>
            <a:pPr lvl="0" indent="0">
              <a:spcBef>
                <a:spcPct val="50000"/>
              </a:spcBef>
            </a:pPr>
            <a:r>
              <a:rPr lang="zh-CN" altLang="en-US" sz="2400" b="1" dirty="0">
                <a:solidFill>
                  <a:srgbClr val="FF0000"/>
                </a:solidFill>
                <a:latin typeface="Arial" panose="020B0604020202020204" pitchFamily="34" charset="0"/>
                <a:ea typeface="宋体" panose="02010600030101010101" pitchFamily="2" charset="-122"/>
              </a:rPr>
              <a:t>加入想象，利用语言和动作描写表现</a:t>
            </a:r>
            <a:r>
              <a:rPr lang="zh-CN" altLang="en-US" sz="2400" b="1" dirty="0">
                <a:solidFill>
                  <a:srgbClr val="0000FF"/>
                </a:solidFill>
                <a:latin typeface="Arial" panose="020B0604020202020204" pitchFamily="34" charset="0"/>
                <a:ea typeface="宋体" panose="02010600030101010101" pitchFamily="2" charset="-122"/>
              </a:rPr>
              <a:t>难、忙碌</a:t>
            </a:r>
            <a:endParaRPr lang="zh-CN" altLang="en-US" sz="2400" b="1">
              <a:solidFill>
                <a:srgbClr val="0000FF"/>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60099"/>
                                        </p:tgtEl>
                                        <p:attrNameLst>
                                          <p:attrName>style.visibility</p:attrName>
                                        </p:attrNameLst>
                                      </p:cBhvr>
                                      <p:to>
                                        <p:strVal val="visible"/>
                                      </p:to>
                                    </p:set>
                                    <p:anim calcmode="lin" valueType="num">
                                      <p:cBhvr additive="base">
                                        <p:cTn id="7" dur="500" fill="hold"/>
                                        <p:tgtEl>
                                          <p:spTgt spid="260099"/>
                                        </p:tgtEl>
                                        <p:attrNameLst>
                                          <p:attrName>ppt_x</p:attrName>
                                        </p:attrNameLst>
                                      </p:cBhvr>
                                      <p:tavLst>
                                        <p:tav tm="0">
                                          <p:val>
                                            <p:strVal val="#ppt_x"/>
                                          </p:val>
                                        </p:tav>
                                        <p:tav tm="100000">
                                          <p:val>
                                            <p:strVal val="#ppt_x"/>
                                          </p:val>
                                        </p:tav>
                                      </p:tavLst>
                                    </p:anim>
                                    <p:anim calcmode="lin" valueType="num">
                                      <p:cBhvr additive="base">
                                        <p:cTn id="8" dur="500" fill="hold"/>
                                        <p:tgtEl>
                                          <p:spTgt spid="26009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60100"/>
                                        </p:tgtEl>
                                        <p:attrNameLst>
                                          <p:attrName>style.visibility</p:attrName>
                                        </p:attrNameLst>
                                      </p:cBhvr>
                                      <p:to>
                                        <p:strVal val="visible"/>
                                      </p:to>
                                    </p:set>
                                    <p:anim calcmode="lin" valueType="num">
                                      <p:cBhvr additive="base">
                                        <p:cTn id="13" dur="500" fill="hold"/>
                                        <p:tgtEl>
                                          <p:spTgt spid="260100"/>
                                        </p:tgtEl>
                                        <p:attrNameLst>
                                          <p:attrName>ppt_x</p:attrName>
                                        </p:attrNameLst>
                                      </p:cBhvr>
                                      <p:tavLst>
                                        <p:tav tm="0">
                                          <p:val>
                                            <p:strVal val="#ppt_x"/>
                                          </p:val>
                                        </p:tav>
                                        <p:tav tm="100000">
                                          <p:val>
                                            <p:strVal val="#ppt_x"/>
                                          </p:val>
                                        </p:tav>
                                      </p:tavLst>
                                    </p:anim>
                                    <p:anim calcmode="lin" valueType="num">
                                      <p:cBhvr additive="base">
                                        <p:cTn id="14" dur="500" fill="hold"/>
                                        <p:tgtEl>
                                          <p:spTgt spid="26010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60101"/>
                                        </p:tgtEl>
                                        <p:attrNameLst>
                                          <p:attrName>style.visibility</p:attrName>
                                        </p:attrNameLst>
                                      </p:cBhvr>
                                      <p:to>
                                        <p:strVal val="visible"/>
                                      </p:to>
                                    </p:set>
                                    <p:anim calcmode="lin" valueType="num">
                                      <p:cBhvr additive="base">
                                        <p:cTn id="19" dur="500" fill="hold"/>
                                        <p:tgtEl>
                                          <p:spTgt spid="260101"/>
                                        </p:tgtEl>
                                        <p:attrNameLst>
                                          <p:attrName>ppt_x</p:attrName>
                                        </p:attrNameLst>
                                      </p:cBhvr>
                                      <p:tavLst>
                                        <p:tav tm="0">
                                          <p:val>
                                            <p:strVal val="#ppt_x"/>
                                          </p:val>
                                        </p:tav>
                                        <p:tav tm="100000">
                                          <p:val>
                                            <p:strVal val="#ppt_x"/>
                                          </p:val>
                                        </p:tav>
                                      </p:tavLst>
                                    </p:anim>
                                    <p:anim calcmode="lin" valueType="num">
                                      <p:cBhvr additive="base">
                                        <p:cTn id="20" dur="500" fill="hold"/>
                                        <p:tgtEl>
                                          <p:spTgt spid="26010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60102"/>
                                        </p:tgtEl>
                                        <p:attrNameLst>
                                          <p:attrName>style.visibility</p:attrName>
                                        </p:attrNameLst>
                                      </p:cBhvr>
                                      <p:to>
                                        <p:strVal val="visible"/>
                                      </p:to>
                                    </p:set>
                                    <p:anim calcmode="lin" valueType="num">
                                      <p:cBhvr additive="base">
                                        <p:cTn id="25" dur="500" fill="hold"/>
                                        <p:tgtEl>
                                          <p:spTgt spid="260102"/>
                                        </p:tgtEl>
                                        <p:attrNameLst>
                                          <p:attrName>ppt_x</p:attrName>
                                        </p:attrNameLst>
                                      </p:cBhvr>
                                      <p:tavLst>
                                        <p:tav tm="0">
                                          <p:val>
                                            <p:strVal val="#ppt_x"/>
                                          </p:val>
                                        </p:tav>
                                        <p:tav tm="100000">
                                          <p:val>
                                            <p:strVal val="#ppt_x"/>
                                          </p:val>
                                        </p:tav>
                                      </p:tavLst>
                                    </p:anim>
                                    <p:anim calcmode="lin" valueType="num">
                                      <p:cBhvr additive="base">
                                        <p:cTn id="26" dur="500" fill="hold"/>
                                        <p:tgtEl>
                                          <p:spTgt spid="2601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0101" grpId="0" animBg="1"/>
      <p:bldP spid="26010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5" name="文本框 261121"/>
          <p:cNvSpPr txBox="1"/>
          <p:nvPr/>
        </p:nvSpPr>
        <p:spPr>
          <a:xfrm>
            <a:off x="250825" y="0"/>
            <a:ext cx="8713788" cy="5859463"/>
          </a:xfrm>
          <a:prstGeom prst="rect">
            <a:avLst/>
          </a:prstGeom>
          <a:noFill/>
          <a:ln w="9525">
            <a:noFill/>
          </a:ln>
        </p:spPr>
        <p:txBody>
          <a:bodyPr anchor="t">
            <a:spAutoFit/>
          </a:bodyPr>
          <a:p>
            <a:pPr lvl="0" indent="0" algn="ctr">
              <a:spcBef>
                <a:spcPct val="50000"/>
              </a:spcBef>
            </a:pPr>
            <a:r>
              <a:rPr lang="zh-CN" altLang="en-US" sz="3600" b="1" dirty="0">
                <a:solidFill>
                  <a:srgbClr val="FF0000"/>
                </a:solidFill>
                <a:latin typeface="Arial" panose="020B0604020202020204" pitchFamily="34" charset="0"/>
                <a:ea typeface="宋体" panose="02010600030101010101" pitchFamily="2" charset="-122"/>
              </a:rPr>
              <a:t>这个暑假真快乐</a:t>
            </a:r>
            <a:r>
              <a:rPr lang="zh-CN" altLang="en-US" sz="3600" b="1" dirty="0">
                <a:latin typeface="Arial" panose="020B0604020202020204" pitchFamily="34" charset="0"/>
                <a:ea typeface="宋体" panose="02010600030101010101" pitchFamily="2" charset="-122"/>
              </a:rPr>
              <a:t>     </a:t>
            </a:r>
            <a:endParaRPr lang="zh-CN" altLang="en-US" sz="3600" b="1" dirty="0">
              <a:latin typeface="Arial" panose="020B0604020202020204" pitchFamily="34" charset="0"/>
              <a:ea typeface="宋体" panose="02010600030101010101" pitchFamily="2" charset="-122"/>
            </a:endParaRPr>
          </a:p>
          <a:p>
            <a:pPr lvl="0" indent="0">
              <a:spcBef>
                <a:spcPct val="50000"/>
              </a:spcBef>
            </a:pPr>
            <a:r>
              <a:rPr lang="zh-CN" altLang="en-US" sz="3600" b="1" dirty="0">
                <a:latin typeface="Arial" panose="020B0604020202020204" pitchFamily="34" charset="0"/>
                <a:ea typeface="宋体" panose="02010600030101010101" pitchFamily="2" charset="-122"/>
              </a:rPr>
              <a:t>       在村里，放假后孩子们都帮家里干农活。在姥姥家，我也帮了不少忙呢！这不，棒子收回来了，我就帮忙剥棒子。可我对农活不了解，所以剥起来十分费劲。姥姥教我说：“你呀，先从小头儿往下剥皮，然后把棒子的尾巴捏在手里，用力一撅，棒子就下来了。”姥姥边讲边做示范，就怕我不明白。这回掌握了剥棒子的方法，果然快了许多。</a:t>
            </a:r>
            <a:endParaRPr lang="zh-CN" altLang="en-US" sz="3600" b="1">
              <a:latin typeface="Arial" panose="020B0604020202020204" pitchFamily="34" charset="0"/>
              <a:ea typeface="宋体" panose="02010600030101010101" pitchFamily="2" charset="-122"/>
            </a:endParaRPr>
          </a:p>
        </p:txBody>
      </p:sp>
      <p:sp>
        <p:nvSpPr>
          <p:cNvPr id="261123" name="直接连接符 261122"/>
          <p:cNvSpPr/>
          <p:nvPr/>
        </p:nvSpPr>
        <p:spPr>
          <a:xfrm>
            <a:off x="7308850" y="3068638"/>
            <a:ext cx="863600" cy="0"/>
          </a:xfrm>
          <a:prstGeom prst="line">
            <a:avLst/>
          </a:prstGeom>
          <a:ln w="38100" cap="flat" cmpd="sng">
            <a:solidFill>
              <a:srgbClr val="FF0000"/>
            </a:solidFill>
            <a:prstDash val="solid"/>
            <a:round/>
            <a:headEnd type="none" w="med" len="med"/>
            <a:tailEnd type="none" w="med" len="med"/>
          </a:ln>
        </p:spPr>
      </p:sp>
      <p:sp>
        <p:nvSpPr>
          <p:cNvPr id="261124" name="直接连接符 261123"/>
          <p:cNvSpPr/>
          <p:nvPr/>
        </p:nvSpPr>
        <p:spPr>
          <a:xfrm>
            <a:off x="4427538" y="5300663"/>
            <a:ext cx="1079500" cy="0"/>
          </a:xfrm>
          <a:prstGeom prst="line">
            <a:avLst/>
          </a:prstGeom>
          <a:ln w="28575" cap="flat" cmpd="sng">
            <a:solidFill>
              <a:srgbClr val="FF0000"/>
            </a:solidFill>
            <a:prstDash val="solid"/>
            <a:round/>
            <a:headEnd type="none" w="med" len="med"/>
            <a:tailEnd type="none" w="med" len="med"/>
          </a:ln>
        </p:spPr>
      </p:sp>
      <p:sp>
        <p:nvSpPr>
          <p:cNvPr id="261125" name="直接连接符 261124"/>
          <p:cNvSpPr/>
          <p:nvPr/>
        </p:nvSpPr>
        <p:spPr>
          <a:xfrm>
            <a:off x="2268538" y="5876925"/>
            <a:ext cx="360362" cy="0"/>
          </a:xfrm>
          <a:prstGeom prst="line">
            <a:avLst/>
          </a:prstGeom>
          <a:ln w="28575" cap="flat" cmpd="sng">
            <a:solidFill>
              <a:srgbClr val="FF0000"/>
            </a:solidFill>
            <a:prstDash val="solid"/>
            <a:round/>
            <a:headEnd type="none" w="med" len="med"/>
            <a:tailEnd type="none" w="med" len="med"/>
          </a:ln>
        </p:spPr>
      </p:sp>
      <p:sp>
        <p:nvSpPr>
          <p:cNvPr id="261126" name="文本框 261125"/>
          <p:cNvSpPr txBox="1"/>
          <p:nvPr/>
        </p:nvSpPr>
        <p:spPr>
          <a:xfrm>
            <a:off x="539750" y="6021388"/>
            <a:ext cx="8604250" cy="579437"/>
          </a:xfrm>
          <a:prstGeom prst="rect">
            <a:avLst/>
          </a:prstGeom>
          <a:noFill/>
          <a:ln w="9525">
            <a:noFill/>
          </a:ln>
        </p:spPr>
        <p:txBody>
          <a:bodyPr anchor="t">
            <a:spAutoFit/>
          </a:bodyPr>
          <a:p>
            <a:pPr lvl="0" indent="0">
              <a:spcBef>
                <a:spcPct val="50000"/>
              </a:spcBef>
            </a:pPr>
            <a:r>
              <a:rPr lang="zh-CN" altLang="en-US" sz="3200" b="1" dirty="0">
                <a:solidFill>
                  <a:srgbClr val="FF0000"/>
                </a:solidFill>
                <a:latin typeface="Arial" panose="020B0604020202020204" pitchFamily="34" charset="0"/>
                <a:ea typeface="宋体" panose="02010600030101010101" pitchFamily="2" charset="-122"/>
              </a:rPr>
              <a:t>加入具体动作、语言和感受，来表现“快乐”。</a:t>
            </a:r>
            <a:endParaRPr lang="zh-CN" altLang="en-US" sz="3200" b="1">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61123"/>
                                        </p:tgtEl>
                                        <p:attrNameLst>
                                          <p:attrName>style.visibility</p:attrName>
                                        </p:attrNameLst>
                                      </p:cBhvr>
                                      <p:to>
                                        <p:strVal val="visible"/>
                                      </p:to>
                                    </p:set>
                                    <p:anim calcmode="lin" valueType="num">
                                      <p:cBhvr additive="base">
                                        <p:cTn id="7" dur="500" fill="hold"/>
                                        <p:tgtEl>
                                          <p:spTgt spid="261123"/>
                                        </p:tgtEl>
                                        <p:attrNameLst>
                                          <p:attrName>ppt_x</p:attrName>
                                        </p:attrNameLst>
                                      </p:cBhvr>
                                      <p:tavLst>
                                        <p:tav tm="0">
                                          <p:val>
                                            <p:strVal val="#ppt_x"/>
                                          </p:val>
                                        </p:tav>
                                        <p:tav tm="100000">
                                          <p:val>
                                            <p:strVal val="#ppt_x"/>
                                          </p:val>
                                        </p:tav>
                                      </p:tavLst>
                                    </p:anim>
                                    <p:anim calcmode="lin" valueType="num">
                                      <p:cBhvr additive="base">
                                        <p:cTn id="8" dur="500" fill="hold"/>
                                        <p:tgtEl>
                                          <p:spTgt spid="2611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61124"/>
                                        </p:tgtEl>
                                        <p:attrNameLst>
                                          <p:attrName>style.visibility</p:attrName>
                                        </p:attrNameLst>
                                      </p:cBhvr>
                                      <p:to>
                                        <p:strVal val="visible"/>
                                      </p:to>
                                    </p:set>
                                    <p:anim calcmode="lin" valueType="num">
                                      <p:cBhvr additive="base">
                                        <p:cTn id="13" dur="500" fill="hold"/>
                                        <p:tgtEl>
                                          <p:spTgt spid="261124"/>
                                        </p:tgtEl>
                                        <p:attrNameLst>
                                          <p:attrName>ppt_x</p:attrName>
                                        </p:attrNameLst>
                                      </p:cBhvr>
                                      <p:tavLst>
                                        <p:tav tm="0">
                                          <p:val>
                                            <p:strVal val="#ppt_x"/>
                                          </p:val>
                                        </p:tav>
                                        <p:tav tm="100000">
                                          <p:val>
                                            <p:strVal val="#ppt_x"/>
                                          </p:val>
                                        </p:tav>
                                      </p:tavLst>
                                    </p:anim>
                                    <p:anim calcmode="lin" valueType="num">
                                      <p:cBhvr additive="base">
                                        <p:cTn id="14" dur="500" fill="hold"/>
                                        <p:tgtEl>
                                          <p:spTgt spid="26112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61125"/>
                                        </p:tgtEl>
                                        <p:attrNameLst>
                                          <p:attrName>style.visibility</p:attrName>
                                        </p:attrNameLst>
                                      </p:cBhvr>
                                      <p:to>
                                        <p:strVal val="visible"/>
                                      </p:to>
                                    </p:set>
                                    <p:anim calcmode="lin" valueType="num">
                                      <p:cBhvr additive="base">
                                        <p:cTn id="19" dur="500" fill="hold"/>
                                        <p:tgtEl>
                                          <p:spTgt spid="261125"/>
                                        </p:tgtEl>
                                        <p:attrNameLst>
                                          <p:attrName>ppt_x</p:attrName>
                                        </p:attrNameLst>
                                      </p:cBhvr>
                                      <p:tavLst>
                                        <p:tav tm="0">
                                          <p:val>
                                            <p:strVal val="#ppt_x"/>
                                          </p:val>
                                        </p:tav>
                                        <p:tav tm="100000">
                                          <p:val>
                                            <p:strVal val="#ppt_x"/>
                                          </p:val>
                                        </p:tav>
                                      </p:tavLst>
                                    </p:anim>
                                    <p:anim calcmode="lin" valueType="num">
                                      <p:cBhvr additive="base">
                                        <p:cTn id="20" dur="500" fill="hold"/>
                                        <p:tgtEl>
                                          <p:spTgt spid="26112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61126"/>
                                        </p:tgtEl>
                                        <p:attrNameLst>
                                          <p:attrName>style.visibility</p:attrName>
                                        </p:attrNameLst>
                                      </p:cBhvr>
                                      <p:to>
                                        <p:strVal val="visible"/>
                                      </p:to>
                                    </p:set>
                                    <p:anim calcmode="lin" valueType="num">
                                      <p:cBhvr additive="base">
                                        <p:cTn id="25" dur="500" fill="hold"/>
                                        <p:tgtEl>
                                          <p:spTgt spid="261126"/>
                                        </p:tgtEl>
                                        <p:attrNameLst>
                                          <p:attrName>ppt_x</p:attrName>
                                        </p:attrNameLst>
                                      </p:cBhvr>
                                      <p:tavLst>
                                        <p:tav tm="0">
                                          <p:val>
                                            <p:strVal val="#ppt_x"/>
                                          </p:val>
                                        </p:tav>
                                        <p:tav tm="100000">
                                          <p:val>
                                            <p:strVal val="#ppt_x"/>
                                          </p:val>
                                        </p:tav>
                                      </p:tavLst>
                                    </p:anim>
                                    <p:anim calcmode="lin" valueType="num">
                                      <p:cBhvr additive="base">
                                        <p:cTn id="26" dur="500" fill="hold"/>
                                        <p:tgtEl>
                                          <p:spTgt spid="2611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11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7762" name="图片 117761" descr="蚂蚁搬家"/>
          <p:cNvPicPr>
            <a:picLocks noChangeAspect="1"/>
          </p:cNvPicPr>
          <p:nvPr/>
        </p:nvPicPr>
        <p:blipFill>
          <a:blip r:embed="rId1"/>
          <a:stretch>
            <a:fillRect/>
          </a:stretch>
        </p:blipFill>
        <p:spPr>
          <a:xfrm>
            <a:off x="0" y="0"/>
            <a:ext cx="9144000" cy="68580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117762"/>
                                        </p:tgtEl>
                                        <p:attrNameLst>
                                          <p:attrName>style.visibility</p:attrName>
                                        </p:attrNameLst>
                                      </p:cBhvr>
                                      <p:to>
                                        <p:strVal val="visible"/>
                                      </p:to>
                                    </p:set>
                                    <p:anim calcmode="lin" valueType="num">
                                      <p:cBhvr>
                                        <p:cTn id="7" dur="500" decel="50000" fill="hold">
                                          <p:stCondLst>
                                            <p:cond delay="0"/>
                                          </p:stCondLst>
                                        </p:cTn>
                                        <p:tgtEl>
                                          <p:spTgt spid="117762"/>
                                        </p:tgtEl>
                                        <p:attrNameLst>
                                          <p:attrName>style.rotation</p:attrName>
                                        </p:attrNameLst>
                                      </p:cBhvr>
                                      <p:tavLst>
                                        <p:tav tm="0">
                                          <p:val>
                                            <p:fltVal val="-90.000000"/>
                                          </p:val>
                                        </p:tav>
                                        <p:tav tm="100000">
                                          <p:val>
                                            <p:fltVal val="0.000000"/>
                                          </p:val>
                                        </p:tav>
                                      </p:tavLst>
                                    </p:anim>
                                    <p:anim calcmode="lin" valueType="num">
                                      <p:cBhvr>
                                        <p:cTn id="8" dur="500" decel="50000" fill="hold">
                                          <p:stCondLst>
                                            <p:cond delay="0"/>
                                          </p:stCondLst>
                                        </p:cTn>
                                        <p:tgtEl>
                                          <p:spTgt spid="11776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7762"/>
                                        </p:tgtEl>
                                        <p:attrNameLst>
                                          <p:attrName>ppt_w</p:attrName>
                                        </p:attrNameLst>
                                      </p:cBhvr>
                                      <p:tavLst>
                                        <p:tav tm="0">
                                          <p:val>
                                            <p:strVal val="#ppt_w*.05"/>
                                          </p:val>
                                        </p:tav>
                                        <p:tav tm="100000">
                                          <p:val>
                                            <p:strVal val="#ppt_w"/>
                                          </p:val>
                                        </p:tav>
                                      </p:tavLst>
                                    </p:anim>
                                    <p:anim calcmode="lin" valueType="num">
                                      <p:cBhvr>
                                        <p:cTn id="10" dur="1000" fill="hold"/>
                                        <p:tgtEl>
                                          <p:spTgt spid="11776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776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776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776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77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52930" name="标题 252929"/>
          <p:cNvSpPr>
            <a:spLocks noGrp="1"/>
          </p:cNvSpPr>
          <p:nvPr>
            <p:ph type="title"/>
          </p:nvPr>
        </p:nvSpPr>
        <p:spPr>
          <a:xfrm>
            <a:off x="468313" y="188913"/>
            <a:ext cx="8229600" cy="476250"/>
          </a:xfrm>
          <a:ln/>
        </p:spPr>
        <p:txBody>
          <a:bodyPr anchor="ctr"/>
          <a:p>
            <a:r>
              <a:rPr lang="zh-CN" altLang="en-US" sz="3200" b="1" dirty="0">
                <a:solidFill>
                  <a:srgbClr val="FF0000"/>
                </a:solidFill>
              </a:rPr>
              <a:t>在叙述描写中表现情趣</a:t>
            </a:r>
            <a:endParaRPr lang="zh-CN" altLang="en-US" sz="3200" b="1">
              <a:solidFill>
                <a:srgbClr val="FF0000"/>
              </a:solidFill>
            </a:endParaRPr>
          </a:p>
        </p:txBody>
      </p:sp>
      <p:sp>
        <p:nvSpPr>
          <p:cNvPr id="58370" name="文本占位符 252930"/>
          <p:cNvSpPr>
            <a:spLocks noGrp="1"/>
          </p:cNvSpPr>
          <p:nvPr>
            <p:ph idx="1"/>
          </p:nvPr>
        </p:nvSpPr>
        <p:spPr>
          <a:xfrm>
            <a:off x="-180975" y="836613"/>
            <a:ext cx="9144000" cy="6021387"/>
          </a:xfrm>
          <a:ln>
            <a:solidFill>
              <a:srgbClr val="FF0000"/>
            </a:solidFill>
            <a:miter/>
          </a:ln>
        </p:spPr>
        <p:txBody>
          <a:bodyPr anchor="t"/>
          <a:p>
            <a:pPr>
              <a:lnSpc>
                <a:spcPct val="80000"/>
              </a:lnSpc>
              <a:buNone/>
            </a:pPr>
            <a:r>
              <a:rPr lang="zh-CN" altLang="en-US" sz="2800" b="1" dirty="0"/>
              <a:t>      我们来到了室内滑雪场，从外面进来以后，全身从头凉到脚。要进入里面的滑雪场滑雪，还需要穿大棉袄呢。可我们还是迫不及待的来到了滑雪场。哇！全场四分之三的地面是一个超大下坡，遗憾的是，那是给成年人准备的。坡的下面，则是一个小滑坡，是坐着胶制轮胎滑下来的。这是给孩子们准备的。终于轮到我了，我怀着紧张激动的心情坐上轮胎，由管理员推我下去。只听那管理员喊</a:t>
            </a:r>
            <a:r>
              <a:rPr lang="en-US" altLang="zh-CN" sz="2800" b="1"/>
              <a:t>1</a:t>
            </a:r>
            <a:r>
              <a:rPr lang="zh-CN" altLang="en-US" sz="2800" b="1" dirty="0"/>
              <a:t>，</a:t>
            </a:r>
            <a:r>
              <a:rPr lang="en-US" altLang="zh-CN" sz="2800" b="1"/>
              <a:t>2</a:t>
            </a:r>
            <a:r>
              <a:rPr lang="zh-CN" altLang="en-US" sz="2800" b="1" dirty="0"/>
              <a:t>，</a:t>
            </a:r>
            <a:r>
              <a:rPr lang="en-US" altLang="zh-CN" sz="2800" b="1"/>
              <a:t>3</a:t>
            </a:r>
            <a:r>
              <a:rPr lang="zh-CN" altLang="en-US" sz="2800" b="1" dirty="0"/>
              <a:t>！</a:t>
            </a:r>
            <a:r>
              <a:rPr lang="en-US" altLang="zh-CN" sz="2800" b="1"/>
              <a:t>3</a:t>
            </a:r>
            <a:r>
              <a:rPr lang="zh-CN" altLang="en-US" sz="2800" b="1" dirty="0"/>
              <a:t>字刚落音，我就被狠狠的推了出去。兹 </a:t>
            </a:r>
            <a:r>
              <a:rPr lang="zh-CN" altLang="zh-CN" sz="2400" b="1" dirty="0"/>
              <a:t>……</a:t>
            </a:r>
            <a:r>
              <a:rPr lang="zh-CN" altLang="en-US" sz="2800" b="1" dirty="0"/>
              <a:t>兹</a:t>
            </a:r>
            <a:r>
              <a:rPr lang="zh-CN" altLang="zh-CN" sz="2400" b="1" dirty="0"/>
              <a:t>……</a:t>
            </a:r>
            <a:r>
              <a:rPr lang="en-US" altLang="zh-CN" sz="2800" b="1"/>
              <a:t> </a:t>
            </a:r>
            <a:r>
              <a:rPr lang="zh-CN" altLang="en-US" sz="2800" b="1" dirty="0"/>
              <a:t>的声音不时从胎底传来，迎面的寒风吹的我发抖，我的心像空了一般有异样感觉。轮胎滑的越来越快、越来越快，现在我才发觉这个滑坡是这么的长。我把手放在一旁的冰上。哈！好凉，可好景不长，漫漫的开始变热，最后热的实在受不了了，才缩手。正好这时，滑行完了，可由于加速度还继续滑行，最后撞上了棉花挡板，我从轮胎上下来时，只感到天旋地转，可我依然逞强的说：“好玩！”</a:t>
            </a:r>
            <a:endParaRPr lang="zh-CN" altLang="en-US" sz="2800" b="1"/>
          </a:p>
        </p:txBody>
      </p:sp>
      <p:sp>
        <p:nvSpPr>
          <p:cNvPr id="252932" name="直接连接符 252931"/>
          <p:cNvSpPr/>
          <p:nvPr/>
        </p:nvSpPr>
        <p:spPr>
          <a:xfrm flipV="1">
            <a:off x="2987675" y="1916113"/>
            <a:ext cx="1223963" cy="0"/>
          </a:xfrm>
          <a:prstGeom prst="line">
            <a:avLst/>
          </a:prstGeom>
          <a:ln w="28575" cap="flat" cmpd="sng">
            <a:solidFill>
              <a:srgbClr val="FF0000"/>
            </a:solidFill>
            <a:prstDash val="solid"/>
            <a:round/>
            <a:headEnd type="none" w="med" len="med"/>
            <a:tailEnd type="none" w="med" len="med"/>
          </a:ln>
        </p:spPr>
      </p:sp>
      <p:sp>
        <p:nvSpPr>
          <p:cNvPr id="252933" name="直接连接符 252932"/>
          <p:cNvSpPr/>
          <p:nvPr/>
        </p:nvSpPr>
        <p:spPr>
          <a:xfrm>
            <a:off x="1763713" y="3933825"/>
            <a:ext cx="6842125" cy="0"/>
          </a:xfrm>
          <a:prstGeom prst="line">
            <a:avLst/>
          </a:prstGeom>
          <a:ln w="28575" cap="flat" cmpd="sng">
            <a:solidFill>
              <a:srgbClr val="FF0000"/>
            </a:solidFill>
            <a:prstDash val="solid"/>
            <a:round/>
            <a:headEnd type="none" w="med" len="med"/>
            <a:tailEnd type="none" w="med" len="med"/>
          </a:ln>
        </p:spPr>
      </p:sp>
      <p:sp>
        <p:nvSpPr>
          <p:cNvPr id="252934" name="直接连接符 252933"/>
          <p:cNvSpPr/>
          <p:nvPr/>
        </p:nvSpPr>
        <p:spPr>
          <a:xfrm>
            <a:off x="250825" y="4292600"/>
            <a:ext cx="8675688" cy="0"/>
          </a:xfrm>
          <a:prstGeom prst="line">
            <a:avLst/>
          </a:prstGeom>
          <a:ln w="28575" cap="flat" cmpd="sng">
            <a:solidFill>
              <a:srgbClr val="FF0000"/>
            </a:solidFill>
            <a:prstDash val="solid"/>
            <a:round/>
            <a:headEnd type="none" w="med" len="med"/>
            <a:tailEnd type="none" w="med" len="med"/>
          </a:ln>
        </p:spPr>
      </p:sp>
      <p:sp>
        <p:nvSpPr>
          <p:cNvPr id="252935" name="直接连接符 252934"/>
          <p:cNvSpPr/>
          <p:nvPr/>
        </p:nvSpPr>
        <p:spPr>
          <a:xfrm>
            <a:off x="250825" y="4652963"/>
            <a:ext cx="8604250" cy="0"/>
          </a:xfrm>
          <a:prstGeom prst="line">
            <a:avLst/>
          </a:prstGeom>
          <a:ln w="28575" cap="flat" cmpd="sng">
            <a:solidFill>
              <a:srgbClr val="FF0000"/>
            </a:solidFill>
            <a:prstDash val="solid"/>
            <a:round/>
            <a:headEnd type="none" w="med" len="med"/>
            <a:tailEnd type="none" w="med" len="med"/>
          </a:ln>
        </p:spPr>
      </p:sp>
      <p:sp>
        <p:nvSpPr>
          <p:cNvPr id="252936" name="直接连接符 252935"/>
          <p:cNvSpPr/>
          <p:nvPr/>
        </p:nvSpPr>
        <p:spPr>
          <a:xfrm flipV="1">
            <a:off x="250825" y="4941888"/>
            <a:ext cx="8424863" cy="71437"/>
          </a:xfrm>
          <a:prstGeom prst="line">
            <a:avLst/>
          </a:prstGeom>
          <a:ln w="28575" cap="flat" cmpd="sng">
            <a:solidFill>
              <a:srgbClr val="FF0000"/>
            </a:solidFill>
            <a:prstDash val="solid"/>
            <a:round/>
            <a:headEnd type="none" w="med" len="med"/>
            <a:tailEnd type="none" w="med" len="med"/>
          </a:ln>
        </p:spPr>
      </p:sp>
      <p:sp>
        <p:nvSpPr>
          <p:cNvPr id="252937" name="直接连接符 252936"/>
          <p:cNvSpPr/>
          <p:nvPr/>
        </p:nvSpPr>
        <p:spPr>
          <a:xfrm>
            <a:off x="395288" y="5300663"/>
            <a:ext cx="8353425" cy="0"/>
          </a:xfrm>
          <a:prstGeom prst="line">
            <a:avLst/>
          </a:prstGeom>
          <a:ln w="28575" cap="flat" cmpd="sng">
            <a:solidFill>
              <a:srgbClr val="FF0000"/>
            </a:solidFill>
            <a:prstDash val="solid"/>
            <a:round/>
            <a:headEnd type="none" w="med" len="med"/>
            <a:tailEnd type="none" w="med" len="med"/>
          </a:ln>
        </p:spPr>
      </p:sp>
      <p:sp>
        <p:nvSpPr>
          <p:cNvPr id="252938" name="直接连接符 252937"/>
          <p:cNvSpPr/>
          <p:nvPr/>
        </p:nvSpPr>
        <p:spPr>
          <a:xfrm>
            <a:off x="3995738" y="6021388"/>
            <a:ext cx="4897437" cy="0"/>
          </a:xfrm>
          <a:prstGeom prst="line">
            <a:avLst/>
          </a:prstGeom>
          <a:ln w="28575" cap="flat" cmpd="sng">
            <a:solidFill>
              <a:srgbClr val="FF0000"/>
            </a:solidFill>
            <a:prstDash val="solid"/>
            <a:round/>
            <a:headEnd type="none" w="med" len="med"/>
            <a:tailEnd type="none" w="med" len="med"/>
          </a:ln>
        </p:spPr>
      </p:sp>
      <p:sp>
        <p:nvSpPr>
          <p:cNvPr id="252939" name="直接连接符 252938"/>
          <p:cNvSpPr/>
          <p:nvPr/>
        </p:nvSpPr>
        <p:spPr>
          <a:xfrm>
            <a:off x="539750" y="6308725"/>
            <a:ext cx="5040313" cy="0"/>
          </a:xfrm>
          <a:prstGeom prst="line">
            <a:avLst/>
          </a:prstGeom>
          <a:ln w="28575" cap="flat" cmpd="sng">
            <a:solidFill>
              <a:srgbClr val="FF0000"/>
            </a:solidFill>
            <a:prstDash val="solid"/>
            <a:round/>
            <a:headEnd type="none" w="med" len="med"/>
            <a:tailEnd type="none" w="med" len="med"/>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52932"/>
                                        </p:tgtEl>
                                        <p:attrNameLst>
                                          <p:attrName>style.visibility</p:attrName>
                                        </p:attrNameLst>
                                      </p:cBhvr>
                                      <p:to>
                                        <p:strVal val="visible"/>
                                      </p:to>
                                    </p:set>
                                    <p:anim calcmode="lin" valueType="num">
                                      <p:cBhvr additive="base">
                                        <p:cTn id="7" dur="500" fill="hold"/>
                                        <p:tgtEl>
                                          <p:spTgt spid="252932"/>
                                        </p:tgtEl>
                                        <p:attrNameLst>
                                          <p:attrName>ppt_x</p:attrName>
                                        </p:attrNameLst>
                                      </p:cBhvr>
                                      <p:tavLst>
                                        <p:tav tm="0">
                                          <p:val>
                                            <p:strVal val="#ppt_x"/>
                                          </p:val>
                                        </p:tav>
                                        <p:tav tm="100000">
                                          <p:val>
                                            <p:strVal val="#ppt_x"/>
                                          </p:val>
                                        </p:tav>
                                      </p:tavLst>
                                    </p:anim>
                                    <p:anim calcmode="lin" valueType="num">
                                      <p:cBhvr additive="base">
                                        <p:cTn id="8" dur="500" fill="hold"/>
                                        <p:tgtEl>
                                          <p:spTgt spid="2529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52933"/>
                                        </p:tgtEl>
                                        <p:attrNameLst>
                                          <p:attrName>style.visibility</p:attrName>
                                        </p:attrNameLst>
                                      </p:cBhvr>
                                      <p:to>
                                        <p:strVal val="visible"/>
                                      </p:to>
                                    </p:set>
                                    <p:anim calcmode="lin" valueType="num">
                                      <p:cBhvr additive="base">
                                        <p:cTn id="13" dur="500" fill="hold"/>
                                        <p:tgtEl>
                                          <p:spTgt spid="252933"/>
                                        </p:tgtEl>
                                        <p:attrNameLst>
                                          <p:attrName>ppt_x</p:attrName>
                                        </p:attrNameLst>
                                      </p:cBhvr>
                                      <p:tavLst>
                                        <p:tav tm="0">
                                          <p:val>
                                            <p:strVal val="#ppt_x"/>
                                          </p:val>
                                        </p:tav>
                                        <p:tav tm="100000">
                                          <p:val>
                                            <p:strVal val="#ppt_x"/>
                                          </p:val>
                                        </p:tav>
                                      </p:tavLst>
                                    </p:anim>
                                    <p:anim calcmode="lin" valueType="num">
                                      <p:cBhvr additive="base">
                                        <p:cTn id="14" dur="500" fill="hold"/>
                                        <p:tgtEl>
                                          <p:spTgt spid="25293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52934"/>
                                        </p:tgtEl>
                                        <p:attrNameLst>
                                          <p:attrName>style.visibility</p:attrName>
                                        </p:attrNameLst>
                                      </p:cBhvr>
                                      <p:to>
                                        <p:strVal val="visible"/>
                                      </p:to>
                                    </p:set>
                                    <p:anim calcmode="lin" valueType="num">
                                      <p:cBhvr additive="base">
                                        <p:cTn id="19" dur="500" fill="hold"/>
                                        <p:tgtEl>
                                          <p:spTgt spid="252934"/>
                                        </p:tgtEl>
                                        <p:attrNameLst>
                                          <p:attrName>ppt_x</p:attrName>
                                        </p:attrNameLst>
                                      </p:cBhvr>
                                      <p:tavLst>
                                        <p:tav tm="0">
                                          <p:val>
                                            <p:strVal val="#ppt_x"/>
                                          </p:val>
                                        </p:tav>
                                        <p:tav tm="100000">
                                          <p:val>
                                            <p:strVal val="#ppt_x"/>
                                          </p:val>
                                        </p:tav>
                                      </p:tavLst>
                                    </p:anim>
                                    <p:anim calcmode="lin" valueType="num">
                                      <p:cBhvr additive="base">
                                        <p:cTn id="20" dur="500" fill="hold"/>
                                        <p:tgtEl>
                                          <p:spTgt spid="25293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52935"/>
                                        </p:tgtEl>
                                        <p:attrNameLst>
                                          <p:attrName>style.visibility</p:attrName>
                                        </p:attrNameLst>
                                      </p:cBhvr>
                                      <p:to>
                                        <p:strVal val="visible"/>
                                      </p:to>
                                    </p:set>
                                    <p:anim calcmode="lin" valueType="num">
                                      <p:cBhvr additive="base">
                                        <p:cTn id="25" dur="500" fill="hold"/>
                                        <p:tgtEl>
                                          <p:spTgt spid="252935"/>
                                        </p:tgtEl>
                                        <p:attrNameLst>
                                          <p:attrName>ppt_x</p:attrName>
                                        </p:attrNameLst>
                                      </p:cBhvr>
                                      <p:tavLst>
                                        <p:tav tm="0">
                                          <p:val>
                                            <p:strVal val="#ppt_x"/>
                                          </p:val>
                                        </p:tav>
                                        <p:tav tm="100000">
                                          <p:val>
                                            <p:strVal val="#ppt_x"/>
                                          </p:val>
                                        </p:tav>
                                      </p:tavLst>
                                    </p:anim>
                                    <p:anim calcmode="lin" valueType="num">
                                      <p:cBhvr additive="base">
                                        <p:cTn id="26" dur="500" fill="hold"/>
                                        <p:tgtEl>
                                          <p:spTgt spid="25293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52936"/>
                                        </p:tgtEl>
                                        <p:attrNameLst>
                                          <p:attrName>style.visibility</p:attrName>
                                        </p:attrNameLst>
                                      </p:cBhvr>
                                      <p:to>
                                        <p:strVal val="visible"/>
                                      </p:to>
                                    </p:set>
                                    <p:anim calcmode="lin" valueType="num">
                                      <p:cBhvr additive="base">
                                        <p:cTn id="31" dur="500" fill="hold"/>
                                        <p:tgtEl>
                                          <p:spTgt spid="252936"/>
                                        </p:tgtEl>
                                        <p:attrNameLst>
                                          <p:attrName>ppt_x</p:attrName>
                                        </p:attrNameLst>
                                      </p:cBhvr>
                                      <p:tavLst>
                                        <p:tav tm="0">
                                          <p:val>
                                            <p:strVal val="#ppt_x"/>
                                          </p:val>
                                        </p:tav>
                                        <p:tav tm="100000">
                                          <p:val>
                                            <p:strVal val="#ppt_x"/>
                                          </p:val>
                                        </p:tav>
                                      </p:tavLst>
                                    </p:anim>
                                    <p:anim calcmode="lin" valueType="num">
                                      <p:cBhvr additive="base">
                                        <p:cTn id="32" dur="500" fill="hold"/>
                                        <p:tgtEl>
                                          <p:spTgt spid="25293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52937"/>
                                        </p:tgtEl>
                                        <p:attrNameLst>
                                          <p:attrName>style.visibility</p:attrName>
                                        </p:attrNameLst>
                                      </p:cBhvr>
                                      <p:to>
                                        <p:strVal val="visible"/>
                                      </p:to>
                                    </p:set>
                                    <p:anim calcmode="lin" valueType="num">
                                      <p:cBhvr additive="base">
                                        <p:cTn id="37" dur="500" fill="hold"/>
                                        <p:tgtEl>
                                          <p:spTgt spid="252937"/>
                                        </p:tgtEl>
                                        <p:attrNameLst>
                                          <p:attrName>ppt_x</p:attrName>
                                        </p:attrNameLst>
                                      </p:cBhvr>
                                      <p:tavLst>
                                        <p:tav tm="0">
                                          <p:val>
                                            <p:strVal val="#ppt_x"/>
                                          </p:val>
                                        </p:tav>
                                        <p:tav tm="100000">
                                          <p:val>
                                            <p:strVal val="#ppt_x"/>
                                          </p:val>
                                        </p:tav>
                                      </p:tavLst>
                                    </p:anim>
                                    <p:anim calcmode="lin" valueType="num">
                                      <p:cBhvr additive="base">
                                        <p:cTn id="38" dur="500" fill="hold"/>
                                        <p:tgtEl>
                                          <p:spTgt spid="25293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52938"/>
                                        </p:tgtEl>
                                        <p:attrNameLst>
                                          <p:attrName>style.visibility</p:attrName>
                                        </p:attrNameLst>
                                      </p:cBhvr>
                                      <p:to>
                                        <p:strVal val="visible"/>
                                      </p:to>
                                    </p:set>
                                    <p:anim calcmode="lin" valueType="num">
                                      <p:cBhvr additive="base">
                                        <p:cTn id="43" dur="500" fill="hold"/>
                                        <p:tgtEl>
                                          <p:spTgt spid="252938"/>
                                        </p:tgtEl>
                                        <p:attrNameLst>
                                          <p:attrName>ppt_x</p:attrName>
                                        </p:attrNameLst>
                                      </p:cBhvr>
                                      <p:tavLst>
                                        <p:tav tm="0">
                                          <p:val>
                                            <p:strVal val="#ppt_x"/>
                                          </p:val>
                                        </p:tav>
                                        <p:tav tm="100000">
                                          <p:val>
                                            <p:strVal val="#ppt_x"/>
                                          </p:val>
                                        </p:tav>
                                      </p:tavLst>
                                    </p:anim>
                                    <p:anim calcmode="lin" valueType="num">
                                      <p:cBhvr additive="base">
                                        <p:cTn id="44" dur="500" fill="hold"/>
                                        <p:tgtEl>
                                          <p:spTgt spid="25293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52939"/>
                                        </p:tgtEl>
                                        <p:attrNameLst>
                                          <p:attrName>style.visibility</p:attrName>
                                        </p:attrNameLst>
                                      </p:cBhvr>
                                      <p:to>
                                        <p:strVal val="visible"/>
                                      </p:to>
                                    </p:set>
                                    <p:anim calcmode="lin" valueType="num">
                                      <p:cBhvr additive="base">
                                        <p:cTn id="49" dur="500" fill="hold"/>
                                        <p:tgtEl>
                                          <p:spTgt spid="252939"/>
                                        </p:tgtEl>
                                        <p:attrNameLst>
                                          <p:attrName>ppt_x</p:attrName>
                                        </p:attrNameLst>
                                      </p:cBhvr>
                                      <p:tavLst>
                                        <p:tav tm="0">
                                          <p:val>
                                            <p:strVal val="#ppt_x"/>
                                          </p:val>
                                        </p:tav>
                                        <p:tav tm="100000">
                                          <p:val>
                                            <p:strVal val="#ppt_x"/>
                                          </p:val>
                                        </p:tav>
                                      </p:tavLst>
                                    </p:anim>
                                    <p:anim calcmode="lin" valueType="num">
                                      <p:cBhvr additive="base">
                                        <p:cTn id="50" dur="500" fill="hold"/>
                                        <p:tgtEl>
                                          <p:spTgt spid="25293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52930"/>
                                        </p:tgtEl>
                                        <p:attrNameLst>
                                          <p:attrName>style.visibility</p:attrName>
                                        </p:attrNameLst>
                                      </p:cBhvr>
                                      <p:to>
                                        <p:strVal val="visible"/>
                                      </p:to>
                                    </p:set>
                                    <p:anim calcmode="lin" valueType="num">
                                      <p:cBhvr additive="base">
                                        <p:cTn id="55" dur="500" fill="hold"/>
                                        <p:tgtEl>
                                          <p:spTgt spid="252930"/>
                                        </p:tgtEl>
                                        <p:attrNameLst>
                                          <p:attrName>ppt_x</p:attrName>
                                        </p:attrNameLst>
                                      </p:cBhvr>
                                      <p:tavLst>
                                        <p:tav tm="0">
                                          <p:val>
                                            <p:strVal val="#ppt_x"/>
                                          </p:val>
                                        </p:tav>
                                        <p:tav tm="100000">
                                          <p:val>
                                            <p:strVal val="#ppt_x"/>
                                          </p:val>
                                        </p:tav>
                                      </p:tavLst>
                                    </p:anim>
                                    <p:anim calcmode="lin" valueType="num">
                                      <p:cBhvr additive="base">
                                        <p:cTn id="56" dur="500" fill="hold"/>
                                        <p:tgtEl>
                                          <p:spTgt spid="2529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930"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9393" name="文本占位符 253953"/>
          <p:cNvSpPr>
            <a:spLocks noGrp="1"/>
          </p:cNvSpPr>
          <p:nvPr>
            <p:ph idx="1"/>
          </p:nvPr>
        </p:nvSpPr>
        <p:spPr>
          <a:xfrm>
            <a:off x="0" y="0"/>
            <a:ext cx="9144000" cy="6381750"/>
          </a:xfrm>
          <a:ln/>
        </p:spPr>
        <p:txBody>
          <a:bodyPr anchor="t"/>
          <a:p>
            <a:pPr algn="just">
              <a:lnSpc>
                <a:spcPct val="130000"/>
              </a:lnSpc>
            </a:pPr>
            <a:r>
              <a:rPr lang="zh-CN" altLang="en-US" sz="2000" b="1" dirty="0"/>
              <a:t>         据说立体电影是世界上最高级的娱乐技术了。看这种电影相当于是你自己在演电影一样，自己身旁的东西也会随着电影的变化而变化，由身临其境的感觉。我当时听得很棒，可是还是没有听懂，于是就决定去看看这种“世界上最高级的娱乐技术”。当进入电影院时，我才发现，整场电影只有</a:t>
            </a:r>
            <a:r>
              <a:rPr lang="en-US" altLang="zh-CN" sz="2000" b="1"/>
              <a:t>20</a:t>
            </a:r>
            <a:r>
              <a:rPr lang="zh-CN" altLang="en-US" sz="2000" b="1" dirty="0"/>
              <a:t>分钟，可是票价却比普通电影都贵得多！电影的名字叫</a:t>
            </a:r>
            <a:r>
              <a:rPr lang="en-US" altLang="zh-CN" sz="2000" b="1"/>
              <a:t>《</a:t>
            </a:r>
            <a:r>
              <a:rPr lang="zh-CN" altLang="en-US" sz="2000" b="1" dirty="0"/>
              <a:t>神秘岛</a:t>
            </a:r>
            <a:r>
              <a:rPr lang="en-US" altLang="zh-CN" sz="2000" b="1"/>
              <a:t>》</a:t>
            </a:r>
            <a:r>
              <a:rPr lang="zh-CN" altLang="en-US" sz="2000" b="1" dirty="0"/>
              <a:t>。进场时，工作人员发给每人一个眼镜，这可不是一般的眼镜，戴上它才能看。</a:t>
            </a:r>
            <a:r>
              <a:rPr lang="zh-CN" altLang="en-US" sz="2000" b="1" dirty="0">
                <a:solidFill>
                  <a:srgbClr val="FF0000"/>
                </a:solidFill>
              </a:rPr>
              <a:t>电影开始了，我仿佛就是里面的主人公，“我”乘的直升飞机因出了故障，从半空中掉了下来，我坐的椅子“啪”的一声振了下来，吓了我们一大跳，“我”掉进了一个巨大的洞窟里，这里密密麻麻的长了许多树，这些树上布满了蜘蛛、老鼠，“我”的到来把它们惊动了，它们都从树上蹿了下来，我的脚下马上就感觉到有老鼠在动，我们在场的人都尖叫起来，大象把他们赶跑了，来到“我”面前，“热情”的喷了一鼻子水，水立刻就向我们喷了过来。起风了，从山洞深处里刮来一阵阵凉风，把我们的头发吹了起来。这时我发现了史前文明的踪迹，可这时发生了地震，“我”跑呀跑，发现了一个出口，最后，“我”的朋友发现了我，把“我”救了出去。</a:t>
            </a:r>
            <a:r>
              <a:rPr lang="zh-CN" altLang="en-US" sz="2000" b="1" dirty="0"/>
              <a:t>电影结束了，我走出了电影院，</a:t>
            </a:r>
            <a:r>
              <a:rPr lang="zh-CN" altLang="en-US" sz="2000" b="1" dirty="0">
                <a:solidFill>
                  <a:srgbClr val="0000FF"/>
                </a:solidFill>
              </a:rPr>
              <a:t>感受到了“世界上最高级的娱乐技术”的威力，仍还有点意犹未尽。</a:t>
            </a:r>
            <a:r>
              <a:rPr lang="zh-CN" altLang="en-US" sz="2000" b="1" dirty="0"/>
              <a:t>同团的一个小男孩还被吓哭了，</a:t>
            </a:r>
            <a:r>
              <a:rPr lang="zh-CN" altLang="en-US" sz="2000" b="1" dirty="0">
                <a:solidFill>
                  <a:srgbClr val="0000FF"/>
                </a:solidFill>
              </a:rPr>
              <a:t>可我觉得</a:t>
            </a:r>
            <a:r>
              <a:rPr lang="en-US" altLang="zh-CN" sz="2000" b="1">
                <a:solidFill>
                  <a:srgbClr val="0000FF"/>
                </a:solidFill>
              </a:rPr>
              <a:t>100%</a:t>
            </a:r>
            <a:r>
              <a:rPr lang="zh-CN" altLang="en-US" sz="2000" b="1" dirty="0">
                <a:solidFill>
                  <a:srgbClr val="0000FF"/>
                </a:solidFill>
              </a:rPr>
              <a:t>的刺激。</a:t>
            </a:r>
            <a:endParaRPr lang="zh-CN" altLang="en-US" sz="2000" b="1" dirty="0">
              <a:solidFill>
                <a:srgbClr val="0000FF"/>
              </a:solidFill>
            </a:endParaRPr>
          </a:p>
        </p:txBody>
      </p:sp>
      <p:sp>
        <p:nvSpPr>
          <p:cNvPr id="59394" name="文本框 253954"/>
          <p:cNvSpPr txBox="1"/>
          <p:nvPr/>
        </p:nvSpPr>
        <p:spPr>
          <a:xfrm>
            <a:off x="4895850" y="6858000"/>
            <a:ext cx="4248150" cy="366713"/>
          </a:xfrm>
          <a:prstGeom prst="rect">
            <a:avLst/>
          </a:prstGeom>
          <a:noFill/>
          <a:ln w="9525">
            <a:noFill/>
          </a:ln>
        </p:spPr>
        <p:txBody>
          <a:bodyPr anchor="t">
            <a:spAutoFit/>
          </a:bodyPr>
          <a:p>
            <a:pPr lvl="0" indent="0">
              <a:spcBef>
                <a:spcPct val="50000"/>
              </a:spcBef>
            </a:pPr>
            <a:endParaRPr lang="zh-CN" altLang="en-US" dirty="0">
              <a:latin typeface="Arial" panose="020B0604020202020204" pitchFamily="34" charset="0"/>
              <a:ea typeface="宋体" panose="02010600030101010101" pitchFamily="2" charset="-122"/>
            </a:endParaRPr>
          </a:p>
        </p:txBody>
      </p:sp>
      <p:sp>
        <p:nvSpPr>
          <p:cNvPr id="253956" name="文本框 253955"/>
          <p:cNvSpPr txBox="1"/>
          <p:nvPr/>
        </p:nvSpPr>
        <p:spPr>
          <a:xfrm>
            <a:off x="5508625" y="6461125"/>
            <a:ext cx="2879725" cy="396875"/>
          </a:xfrm>
          <a:prstGeom prst="rect">
            <a:avLst/>
          </a:prstGeom>
          <a:noFill/>
          <a:ln w="9525">
            <a:noFill/>
          </a:ln>
        </p:spPr>
        <p:txBody>
          <a:bodyPr anchor="t">
            <a:spAutoFit/>
          </a:bodyPr>
          <a:p>
            <a:pPr lvl="0" indent="0"/>
            <a:r>
              <a:rPr lang="zh-CN" altLang="en-US" sz="2000" b="1" dirty="0">
                <a:solidFill>
                  <a:srgbClr val="FF0000"/>
                </a:solidFill>
                <a:latin typeface="Arial" panose="020B0604020202020204" pitchFamily="34" charset="0"/>
                <a:ea typeface="宋体" panose="02010600030101010101" pitchFamily="2" charset="-122"/>
              </a:rPr>
              <a:t>在叙述描写中表现刺激</a:t>
            </a:r>
            <a:endParaRPr lang="zh-CN" altLang="en-US" sz="2000" b="1">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53956">
                                            <p:txEl>
                                              <p:charRg st="0" end="11"/>
                                            </p:txEl>
                                          </p:spTgt>
                                        </p:tgtEl>
                                        <p:attrNameLst>
                                          <p:attrName>style.visibility</p:attrName>
                                        </p:attrNameLst>
                                      </p:cBhvr>
                                      <p:to>
                                        <p:strVal val="visible"/>
                                      </p:to>
                                    </p:set>
                                    <p:anim calcmode="lin" valueType="num">
                                      <p:cBhvr additive="base">
                                        <p:cTn id="7" dur="500" fill="hold"/>
                                        <p:tgtEl>
                                          <p:spTgt spid="253956">
                                            <p:txEl>
                                              <p:charRg st="0" end="1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3956">
                                            <p:txEl>
                                              <p:charRg st="0"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0417" name="文本框 254977"/>
          <p:cNvSpPr txBox="1"/>
          <p:nvPr/>
        </p:nvSpPr>
        <p:spPr>
          <a:xfrm>
            <a:off x="0" y="188913"/>
            <a:ext cx="9144000" cy="4965700"/>
          </a:xfrm>
          <a:prstGeom prst="rect">
            <a:avLst/>
          </a:prstGeom>
          <a:noFill/>
          <a:ln w="9525">
            <a:noFill/>
          </a:ln>
        </p:spPr>
        <p:txBody>
          <a:bodyPr anchor="t">
            <a:spAutoFit/>
          </a:bodyPr>
          <a:p>
            <a:pPr lvl="0" indent="0">
              <a:spcBef>
                <a:spcPct val="50000"/>
              </a:spcBef>
            </a:pPr>
            <a:r>
              <a:rPr lang="zh-CN" altLang="en-US" sz="3200" b="1" dirty="0">
                <a:latin typeface="Arial" panose="020B0604020202020204" pitchFamily="34" charset="0"/>
                <a:ea typeface="宋体" panose="02010600030101010101" pitchFamily="2" charset="-122"/>
              </a:rPr>
              <a:t> 不一会儿，我们来到了塔底，等了大约一个小时才等到我们乘电梯。电梯缓缓上升着，地面上等待下一轮的人从人变成了“毛毛虫”，接着又从“毛毛虫”变成了“蚂蚁。”电梯慢慢的悬在了半空中，原来是到了塔顶，害我虚惊一场。我好容易挤出来，眼前却是人山人海！过了一会儿，我终于找到了一处空位，站在那儿往下望。哦！一片高楼大厦尽收眼底，就连远处的香港行政区也逃不出我的眼皮。</a:t>
            </a:r>
            <a:r>
              <a:rPr lang="zh-CN" altLang="en-US" sz="3200" b="1" dirty="0">
                <a:solidFill>
                  <a:srgbClr val="0000FF"/>
                </a:solidFill>
                <a:latin typeface="Arial" panose="020B0604020202020204" pitchFamily="34" charset="0"/>
                <a:ea typeface="宋体" panose="02010600030101010101" pitchFamily="2" charset="-122"/>
              </a:rPr>
              <a:t>望着脚下的高楼；迎着阵阵微风；听着远处的尖叫；真是惬意十足啊！！！</a:t>
            </a:r>
            <a:endParaRPr lang="zh-CN" altLang="en-US" sz="3200" b="1" dirty="0">
              <a:solidFill>
                <a:srgbClr val="0000FF"/>
              </a:solidFill>
              <a:latin typeface="Arial" panose="020B0604020202020204" pitchFamily="34" charset="0"/>
              <a:ea typeface="宋体" panose="02010600030101010101" pitchFamily="2" charset="-122"/>
            </a:endParaRPr>
          </a:p>
        </p:txBody>
      </p:sp>
      <p:sp>
        <p:nvSpPr>
          <p:cNvPr id="254979" name="直接连接符 254978"/>
          <p:cNvSpPr/>
          <p:nvPr/>
        </p:nvSpPr>
        <p:spPr>
          <a:xfrm>
            <a:off x="6372225" y="3644900"/>
            <a:ext cx="2232025" cy="0"/>
          </a:xfrm>
          <a:prstGeom prst="line">
            <a:avLst/>
          </a:prstGeom>
          <a:ln w="28575" cap="flat" cmpd="sng">
            <a:solidFill>
              <a:srgbClr val="FF0000"/>
            </a:solidFill>
            <a:prstDash val="solid"/>
            <a:round/>
            <a:headEnd type="none" w="med" len="med"/>
            <a:tailEnd type="none" w="med" len="med"/>
          </a:ln>
        </p:spPr>
      </p:sp>
      <p:sp>
        <p:nvSpPr>
          <p:cNvPr id="254980" name="直接连接符 254979"/>
          <p:cNvSpPr/>
          <p:nvPr/>
        </p:nvSpPr>
        <p:spPr>
          <a:xfrm>
            <a:off x="0" y="4149725"/>
            <a:ext cx="8604250" cy="0"/>
          </a:xfrm>
          <a:prstGeom prst="line">
            <a:avLst/>
          </a:prstGeom>
          <a:ln w="28575" cap="flat" cmpd="sng">
            <a:solidFill>
              <a:srgbClr val="FF0000"/>
            </a:solidFill>
            <a:prstDash val="solid"/>
            <a:round/>
            <a:headEnd type="none" w="med" len="med"/>
            <a:tailEnd type="none" w="med" len="med"/>
          </a:ln>
        </p:spPr>
      </p:sp>
      <p:sp>
        <p:nvSpPr>
          <p:cNvPr id="254981" name="直接连接符 254980"/>
          <p:cNvSpPr/>
          <p:nvPr/>
        </p:nvSpPr>
        <p:spPr>
          <a:xfrm flipV="1">
            <a:off x="0" y="4652963"/>
            <a:ext cx="1908175" cy="0"/>
          </a:xfrm>
          <a:prstGeom prst="line">
            <a:avLst/>
          </a:prstGeom>
          <a:ln w="28575" cap="flat" cmpd="sng">
            <a:solidFill>
              <a:srgbClr val="FF0000"/>
            </a:solidFill>
            <a:prstDash val="solid"/>
            <a:round/>
            <a:headEnd type="none" w="med" len="med"/>
            <a:tailEnd type="none" w="med" len="med"/>
          </a:ln>
        </p:spPr>
      </p:sp>
      <p:sp>
        <p:nvSpPr>
          <p:cNvPr id="254982" name="直接连接符 254981"/>
          <p:cNvSpPr/>
          <p:nvPr/>
        </p:nvSpPr>
        <p:spPr>
          <a:xfrm>
            <a:off x="3924300" y="1196975"/>
            <a:ext cx="4824413" cy="0"/>
          </a:xfrm>
          <a:prstGeom prst="line">
            <a:avLst/>
          </a:prstGeom>
          <a:ln w="28575" cap="flat" cmpd="sng">
            <a:solidFill>
              <a:srgbClr val="FF0000"/>
            </a:solidFill>
            <a:prstDash val="solid"/>
            <a:round/>
            <a:headEnd type="none" w="med" len="med"/>
            <a:tailEnd type="none" w="med" len="med"/>
          </a:ln>
        </p:spPr>
      </p:sp>
      <p:sp>
        <p:nvSpPr>
          <p:cNvPr id="254983" name="直接连接符 254982"/>
          <p:cNvSpPr/>
          <p:nvPr/>
        </p:nvSpPr>
        <p:spPr>
          <a:xfrm>
            <a:off x="179388" y="1700213"/>
            <a:ext cx="8569325" cy="0"/>
          </a:xfrm>
          <a:prstGeom prst="line">
            <a:avLst/>
          </a:prstGeom>
          <a:ln w="28575" cap="flat" cmpd="sng">
            <a:solidFill>
              <a:srgbClr val="FF0000"/>
            </a:solidFill>
            <a:prstDash val="solid"/>
            <a:round/>
            <a:headEnd type="none" w="med" len="med"/>
            <a:tailEnd type="none" w="med" len="med"/>
          </a:ln>
        </p:spPr>
      </p:sp>
      <p:sp>
        <p:nvSpPr>
          <p:cNvPr id="254984" name="直接连接符 254983"/>
          <p:cNvSpPr/>
          <p:nvPr/>
        </p:nvSpPr>
        <p:spPr>
          <a:xfrm>
            <a:off x="323850" y="2205038"/>
            <a:ext cx="2952750" cy="0"/>
          </a:xfrm>
          <a:prstGeom prst="line">
            <a:avLst/>
          </a:prstGeom>
          <a:ln w="28575" cap="flat" cmpd="sng">
            <a:solidFill>
              <a:srgbClr val="FF0000"/>
            </a:solidFill>
            <a:prstDash val="solid"/>
            <a:round/>
            <a:headEnd type="none" w="med" len="med"/>
            <a:tailEnd type="none" w="med" len="med"/>
          </a:ln>
        </p:spPr>
      </p:sp>
      <p:sp>
        <p:nvSpPr>
          <p:cNvPr id="254985" name="文本框 254984"/>
          <p:cNvSpPr txBox="1"/>
          <p:nvPr/>
        </p:nvSpPr>
        <p:spPr>
          <a:xfrm>
            <a:off x="3708400" y="5229225"/>
            <a:ext cx="4392613" cy="1066800"/>
          </a:xfrm>
          <a:prstGeom prst="rect">
            <a:avLst/>
          </a:prstGeom>
          <a:noFill/>
          <a:ln w="9525">
            <a:noFill/>
          </a:ln>
        </p:spPr>
        <p:txBody>
          <a:bodyPr anchor="t">
            <a:spAutoFit/>
          </a:bodyPr>
          <a:p>
            <a:pPr lvl="0" indent="0">
              <a:spcBef>
                <a:spcPct val="50000"/>
              </a:spcBef>
            </a:pPr>
            <a:r>
              <a:rPr lang="zh-CN" altLang="en-US" sz="3200" b="1" dirty="0">
                <a:solidFill>
                  <a:srgbClr val="FF0000"/>
                </a:solidFill>
                <a:latin typeface="Arial" panose="020B0604020202020204" pitchFamily="34" charset="0"/>
                <a:ea typeface="宋体" panose="02010600030101010101" pitchFamily="2" charset="-122"/>
              </a:rPr>
              <a:t>叙述描写后加一两句抒情议论会给文章添色。</a:t>
            </a:r>
            <a:endParaRPr lang="zh-CN" altLang="en-US" sz="3200" b="1">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54982"/>
                                        </p:tgtEl>
                                        <p:attrNameLst>
                                          <p:attrName>style.visibility</p:attrName>
                                        </p:attrNameLst>
                                      </p:cBhvr>
                                      <p:to>
                                        <p:strVal val="visible"/>
                                      </p:to>
                                    </p:set>
                                    <p:anim calcmode="lin" valueType="num">
                                      <p:cBhvr additive="base">
                                        <p:cTn id="7" dur="500" fill="hold"/>
                                        <p:tgtEl>
                                          <p:spTgt spid="254982"/>
                                        </p:tgtEl>
                                        <p:attrNameLst>
                                          <p:attrName>ppt_x</p:attrName>
                                        </p:attrNameLst>
                                      </p:cBhvr>
                                      <p:tavLst>
                                        <p:tav tm="0">
                                          <p:val>
                                            <p:strVal val="#ppt_x"/>
                                          </p:val>
                                        </p:tav>
                                        <p:tav tm="100000">
                                          <p:val>
                                            <p:strVal val="#ppt_x"/>
                                          </p:val>
                                        </p:tav>
                                      </p:tavLst>
                                    </p:anim>
                                    <p:anim calcmode="lin" valueType="num">
                                      <p:cBhvr additive="base">
                                        <p:cTn id="8" dur="500" fill="hold"/>
                                        <p:tgtEl>
                                          <p:spTgt spid="25498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54983"/>
                                        </p:tgtEl>
                                        <p:attrNameLst>
                                          <p:attrName>style.visibility</p:attrName>
                                        </p:attrNameLst>
                                      </p:cBhvr>
                                      <p:to>
                                        <p:strVal val="visible"/>
                                      </p:to>
                                    </p:set>
                                    <p:anim calcmode="lin" valueType="num">
                                      <p:cBhvr additive="base">
                                        <p:cTn id="13" dur="500" fill="hold"/>
                                        <p:tgtEl>
                                          <p:spTgt spid="254983"/>
                                        </p:tgtEl>
                                        <p:attrNameLst>
                                          <p:attrName>ppt_x</p:attrName>
                                        </p:attrNameLst>
                                      </p:cBhvr>
                                      <p:tavLst>
                                        <p:tav tm="0">
                                          <p:val>
                                            <p:strVal val="#ppt_x"/>
                                          </p:val>
                                        </p:tav>
                                        <p:tav tm="100000">
                                          <p:val>
                                            <p:strVal val="#ppt_x"/>
                                          </p:val>
                                        </p:tav>
                                      </p:tavLst>
                                    </p:anim>
                                    <p:anim calcmode="lin" valueType="num">
                                      <p:cBhvr additive="base">
                                        <p:cTn id="14" dur="500" fill="hold"/>
                                        <p:tgtEl>
                                          <p:spTgt spid="25498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54984"/>
                                        </p:tgtEl>
                                        <p:attrNameLst>
                                          <p:attrName>style.visibility</p:attrName>
                                        </p:attrNameLst>
                                      </p:cBhvr>
                                      <p:to>
                                        <p:strVal val="visible"/>
                                      </p:to>
                                    </p:set>
                                    <p:anim calcmode="lin" valueType="num">
                                      <p:cBhvr additive="base">
                                        <p:cTn id="19" dur="500" fill="hold"/>
                                        <p:tgtEl>
                                          <p:spTgt spid="254984"/>
                                        </p:tgtEl>
                                        <p:attrNameLst>
                                          <p:attrName>ppt_x</p:attrName>
                                        </p:attrNameLst>
                                      </p:cBhvr>
                                      <p:tavLst>
                                        <p:tav tm="0">
                                          <p:val>
                                            <p:strVal val="#ppt_x"/>
                                          </p:val>
                                        </p:tav>
                                        <p:tav tm="100000">
                                          <p:val>
                                            <p:strVal val="#ppt_x"/>
                                          </p:val>
                                        </p:tav>
                                      </p:tavLst>
                                    </p:anim>
                                    <p:anim calcmode="lin" valueType="num">
                                      <p:cBhvr additive="base">
                                        <p:cTn id="20" dur="500" fill="hold"/>
                                        <p:tgtEl>
                                          <p:spTgt spid="25498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54979"/>
                                        </p:tgtEl>
                                        <p:attrNameLst>
                                          <p:attrName>style.visibility</p:attrName>
                                        </p:attrNameLst>
                                      </p:cBhvr>
                                      <p:to>
                                        <p:strVal val="visible"/>
                                      </p:to>
                                    </p:set>
                                    <p:anim calcmode="lin" valueType="num">
                                      <p:cBhvr additive="base">
                                        <p:cTn id="25" dur="500" fill="hold"/>
                                        <p:tgtEl>
                                          <p:spTgt spid="254979"/>
                                        </p:tgtEl>
                                        <p:attrNameLst>
                                          <p:attrName>ppt_x</p:attrName>
                                        </p:attrNameLst>
                                      </p:cBhvr>
                                      <p:tavLst>
                                        <p:tav tm="0">
                                          <p:val>
                                            <p:strVal val="#ppt_x"/>
                                          </p:val>
                                        </p:tav>
                                        <p:tav tm="100000">
                                          <p:val>
                                            <p:strVal val="#ppt_x"/>
                                          </p:val>
                                        </p:tav>
                                      </p:tavLst>
                                    </p:anim>
                                    <p:anim calcmode="lin" valueType="num">
                                      <p:cBhvr additive="base">
                                        <p:cTn id="26" dur="500" fill="hold"/>
                                        <p:tgtEl>
                                          <p:spTgt spid="25497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54980"/>
                                        </p:tgtEl>
                                        <p:attrNameLst>
                                          <p:attrName>style.visibility</p:attrName>
                                        </p:attrNameLst>
                                      </p:cBhvr>
                                      <p:to>
                                        <p:strVal val="visible"/>
                                      </p:to>
                                    </p:set>
                                    <p:anim calcmode="lin" valueType="num">
                                      <p:cBhvr additive="base">
                                        <p:cTn id="31" dur="500" fill="hold"/>
                                        <p:tgtEl>
                                          <p:spTgt spid="254980"/>
                                        </p:tgtEl>
                                        <p:attrNameLst>
                                          <p:attrName>ppt_x</p:attrName>
                                        </p:attrNameLst>
                                      </p:cBhvr>
                                      <p:tavLst>
                                        <p:tav tm="0">
                                          <p:val>
                                            <p:strVal val="#ppt_x"/>
                                          </p:val>
                                        </p:tav>
                                        <p:tav tm="100000">
                                          <p:val>
                                            <p:strVal val="#ppt_x"/>
                                          </p:val>
                                        </p:tav>
                                      </p:tavLst>
                                    </p:anim>
                                    <p:anim calcmode="lin" valueType="num">
                                      <p:cBhvr additive="base">
                                        <p:cTn id="32" dur="500" fill="hold"/>
                                        <p:tgtEl>
                                          <p:spTgt spid="25498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54981"/>
                                        </p:tgtEl>
                                        <p:attrNameLst>
                                          <p:attrName>style.visibility</p:attrName>
                                        </p:attrNameLst>
                                      </p:cBhvr>
                                      <p:to>
                                        <p:strVal val="visible"/>
                                      </p:to>
                                    </p:set>
                                    <p:anim calcmode="lin" valueType="num">
                                      <p:cBhvr additive="base">
                                        <p:cTn id="37" dur="500" fill="hold"/>
                                        <p:tgtEl>
                                          <p:spTgt spid="254981"/>
                                        </p:tgtEl>
                                        <p:attrNameLst>
                                          <p:attrName>ppt_x</p:attrName>
                                        </p:attrNameLst>
                                      </p:cBhvr>
                                      <p:tavLst>
                                        <p:tav tm="0">
                                          <p:val>
                                            <p:strVal val="#ppt_x"/>
                                          </p:val>
                                        </p:tav>
                                        <p:tav tm="100000">
                                          <p:val>
                                            <p:strVal val="#ppt_x"/>
                                          </p:val>
                                        </p:tav>
                                      </p:tavLst>
                                    </p:anim>
                                    <p:anim calcmode="lin" valueType="num">
                                      <p:cBhvr additive="base">
                                        <p:cTn id="38" dur="500" fill="hold"/>
                                        <p:tgtEl>
                                          <p:spTgt spid="25498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54985"/>
                                        </p:tgtEl>
                                        <p:attrNameLst>
                                          <p:attrName>style.visibility</p:attrName>
                                        </p:attrNameLst>
                                      </p:cBhvr>
                                      <p:to>
                                        <p:strVal val="visible"/>
                                      </p:to>
                                    </p:set>
                                    <p:anim calcmode="lin" valueType="num">
                                      <p:cBhvr additive="base">
                                        <p:cTn id="43" dur="500" fill="hold"/>
                                        <p:tgtEl>
                                          <p:spTgt spid="254985"/>
                                        </p:tgtEl>
                                        <p:attrNameLst>
                                          <p:attrName>ppt_x</p:attrName>
                                        </p:attrNameLst>
                                      </p:cBhvr>
                                      <p:tavLst>
                                        <p:tav tm="0">
                                          <p:val>
                                            <p:strVal val="#ppt_x"/>
                                          </p:val>
                                        </p:tav>
                                        <p:tav tm="100000">
                                          <p:val>
                                            <p:strVal val="#ppt_x"/>
                                          </p:val>
                                        </p:tav>
                                      </p:tavLst>
                                    </p:anim>
                                    <p:anim calcmode="lin" valueType="num">
                                      <p:cBhvr additive="base">
                                        <p:cTn id="44" dur="500" fill="hold"/>
                                        <p:tgtEl>
                                          <p:spTgt spid="2549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498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41" name="Picture 2" descr="1258187363hhcm"/>
          <p:cNvPicPr>
            <a:picLocks noChangeAspect="1"/>
          </p:cNvPicPr>
          <p:nvPr/>
        </p:nvPicPr>
        <p:blipFill>
          <a:blip r:embed="rId1"/>
          <a:stretch>
            <a:fillRect/>
          </a:stretch>
        </p:blipFill>
        <p:spPr>
          <a:xfrm>
            <a:off x="0" y="0"/>
            <a:ext cx="9144000" cy="6858000"/>
          </a:xfrm>
          <a:prstGeom prst="rect">
            <a:avLst/>
          </a:prstGeom>
          <a:noFill/>
          <a:ln w="9525">
            <a:noFill/>
          </a:ln>
        </p:spPr>
      </p:pic>
      <p:sp>
        <p:nvSpPr>
          <p:cNvPr id="61442" name="WordArt 3" descr="白色大理石"/>
          <p:cNvSpPr>
            <a:spLocks noTextEdit="1"/>
          </p:cNvSpPr>
          <p:nvPr/>
        </p:nvSpPr>
        <p:spPr>
          <a:xfrm>
            <a:off x="250825" y="188913"/>
            <a:ext cx="2735263" cy="935037"/>
          </a:xfrm>
          <a:prstGeom prst="rect">
            <a:avLst/>
          </a:prstGeom>
        </p:spPr>
        <p:txBody>
          <a:bodyPr wrap="none" fromWordArt="1">
            <a:prstTxWarp prst="textChevron">
              <a:avLst>
                <a:gd name="adj" fmla="val 25000"/>
              </a:avLst>
            </a:prstTxWarp>
            <a:normAutofit/>
            <a:scene3d>
              <a:camera prst="legacyObliqueRight">
                <a:rot lat="0" lon="0" rev="0"/>
              </a:camera>
              <a:lightRig rig="legacyHarsh3" dir="t"/>
            </a:scene3d>
            <a:sp3d extrusionH="100000" prstMaterial="legacyMatte">
              <a:extrusionClr>
                <a:srgbClr val="663300"/>
              </a:extrusionClr>
            </a:sp3d>
          </a:bodyPr>
          <a:p>
            <a:pPr algn="ctr"/>
            <a:r>
              <a:rPr lang="zh-CN" altLang="en-US" sz="3600">
                <a:blipFill rotWithShape="0">
                  <a:blip r:embed="rId2"/>
                </a:blipFill>
                <a:latin typeface="宋体" panose="02010600030101010101" pitchFamily="2" charset="-122"/>
                <a:ea typeface="宋体" panose="02010600030101010101" pitchFamily="2" charset="-122"/>
              </a:rPr>
              <a:t>习作金手指</a:t>
            </a:r>
            <a:endParaRPr lang="zh-CN" altLang="en-US" sz="3600">
              <a:blipFill rotWithShape="0">
                <a:blip r:embed="rId2"/>
              </a:blipFill>
              <a:latin typeface="宋体" panose="02010600030101010101" pitchFamily="2" charset="-122"/>
              <a:ea typeface="宋体" panose="02010600030101010101" pitchFamily="2" charset="-122"/>
            </a:endParaRPr>
          </a:p>
        </p:txBody>
      </p:sp>
      <p:sp>
        <p:nvSpPr>
          <p:cNvPr id="61443" name="Rectangle 4"/>
          <p:cNvSpPr/>
          <p:nvPr/>
        </p:nvSpPr>
        <p:spPr>
          <a:xfrm>
            <a:off x="4694238" y="404813"/>
            <a:ext cx="4449762" cy="579437"/>
          </a:xfrm>
          <a:prstGeom prst="rect">
            <a:avLst/>
          </a:prstGeom>
          <a:noFill/>
          <a:ln w="9525">
            <a:noFill/>
          </a:ln>
        </p:spPr>
        <p:txBody>
          <a:bodyPr wrap="none" anchor="ctr">
            <a:spAutoFit/>
          </a:bodyPr>
          <a:p>
            <a:pPr lvl="0" indent="0"/>
            <a:r>
              <a:rPr lang="en-US" altLang="zh-CN" dirty="0">
                <a:latin typeface="Arial" panose="020B0604020202020204" pitchFamily="34" charset="0"/>
                <a:ea typeface="宋体" panose="02010600030101010101" pitchFamily="2" charset="-122"/>
              </a:rPr>
              <a:t> </a:t>
            </a:r>
            <a:r>
              <a:rPr lang="en-US" altLang="zh-CN" sz="3200" b="1" dirty="0">
                <a:solidFill>
                  <a:srgbClr val="0000FF"/>
                </a:solidFill>
                <a:latin typeface="Arial" panose="020B0604020202020204" pitchFamily="34" charset="0"/>
                <a:ea typeface="宋体" panose="02010600030101010101" pitchFamily="2" charset="-122"/>
              </a:rPr>
              <a:t>1</a:t>
            </a:r>
            <a:r>
              <a:rPr lang="zh-CN" altLang="en-US" sz="3200" b="1" dirty="0">
                <a:solidFill>
                  <a:srgbClr val="0000FF"/>
                </a:solidFill>
                <a:latin typeface="Arial" panose="020B0604020202020204" pitchFamily="34" charset="0"/>
                <a:ea typeface="宋体" panose="02010600030101010101" pitchFamily="2" charset="-122"/>
              </a:rPr>
              <a:t>）写好文章的开头：</a:t>
            </a:r>
            <a:endParaRPr lang="zh-CN" altLang="en-US" sz="3200" b="1" dirty="0">
              <a:solidFill>
                <a:srgbClr val="0000FF"/>
              </a:solidFill>
              <a:latin typeface="Arial" panose="020B0604020202020204" pitchFamily="34" charset="0"/>
              <a:ea typeface="宋体" panose="02010600030101010101" pitchFamily="2" charset="-122"/>
            </a:endParaRPr>
          </a:p>
        </p:txBody>
      </p:sp>
      <p:sp>
        <p:nvSpPr>
          <p:cNvPr id="11269" name="Rectangle 5"/>
          <p:cNvSpPr/>
          <p:nvPr/>
        </p:nvSpPr>
        <p:spPr>
          <a:xfrm>
            <a:off x="468313" y="976313"/>
            <a:ext cx="7991475" cy="1552575"/>
          </a:xfrm>
          <a:prstGeom prst="rect">
            <a:avLst/>
          </a:prstGeom>
          <a:noFill/>
          <a:ln w="9525">
            <a:noFill/>
          </a:ln>
        </p:spPr>
        <p:txBody>
          <a:bodyPr anchor="ctr">
            <a:spAutoFit/>
          </a:bodyPr>
          <a:p>
            <a:pPr lvl="0" indent="0"/>
            <a:r>
              <a:rPr lang="en-US" altLang="zh-CN" dirty="0">
                <a:solidFill>
                  <a:srgbClr val="FF0000"/>
                </a:solidFill>
                <a:latin typeface="Arial" panose="020B0604020202020204" pitchFamily="34" charset="0"/>
                <a:ea typeface="宋体" panose="02010600030101010101" pitchFamily="2" charset="-122"/>
              </a:rPr>
              <a:t> </a:t>
            </a:r>
            <a:r>
              <a:rPr lang="en-US" altLang="zh-CN" sz="2400" b="1" dirty="0">
                <a:solidFill>
                  <a:srgbClr val="FF0000"/>
                </a:solidFill>
                <a:latin typeface="Arial" panose="020B0604020202020204" pitchFamily="34" charset="0"/>
                <a:ea typeface="宋体" panose="02010600030101010101" pitchFamily="2" charset="-122"/>
              </a:rPr>
              <a:t>A. </a:t>
            </a:r>
            <a:r>
              <a:rPr lang="zh-CN" altLang="en-US" sz="2400" b="1" dirty="0">
                <a:solidFill>
                  <a:srgbClr val="FF0000"/>
                </a:solidFill>
                <a:latin typeface="Arial" panose="020B0604020202020204" pitchFamily="34" charset="0"/>
                <a:ea typeface="宋体" panose="02010600030101010101" pitchFamily="2" charset="-122"/>
              </a:rPr>
              <a:t>开篇点题式</a:t>
            </a:r>
            <a:r>
              <a:rPr lang="en-US" altLang="zh-CN" sz="2400" b="1" dirty="0">
                <a:latin typeface="Arial" panose="020B0604020202020204" pitchFamily="34" charset="0"/>
                <a:ea typeface="宋体" panose="02010600030101010101" pitchFamily="2" charset="-122"/>
              </a:rPr>
              <a:t>——</a:t>
            </a:r>
            <a:r>
              <a:rPr lang="zh-CN" altLang="en-US" sz="2400" b="1" dirty="0">
                <a:latin typeface="Arial" panose="020B0604020202020204" pitchFamily="34" charset="0"/>
                <a:ea typeface="宋体" panose="02010600030101010101" pitchFamily="2" charset="-122"/>
              </a:rPr>
              <a:t>暑假美好的时光如白驹过隙，匆匆而逝</a:t>
            </a:r>
            <a:endParaRPr lang="zh-CN" altLang="en-US" sz="2400" b="1" dirty="0">
              <a:latin typeface="Arial" panose="020B0604020202020204" pitchFamily="34" charset="0"/>
              <a:ea typeface="宋体" panose="02010600030101010101" pitchFamily="2" charset="-122"/>
            </a:endParaRPr>
          </a:p>
          <a:p>
            <a:pPr lvl="0" indent="0"/>
            <a:r>
              <a:rPr lang="zh-CN" altLang="en-US" sz="2400" b="1" dirty="0">
                <a:latin typeface="Arial" panose="020B0604020202020204" pitchFamily="34" charset="0"/>
                <a:ea typeface="宋体" panose="02010600030101010101" pitchFamily="2" charset="-122"/>
              </a:rPr>
              <a:t>。回忆假期里发生的点点滴滴，她们如一颗颗璀璨的繁星，点亮我美好的童年时光。其中，最让我难忘的就是在老家捉蛐蛐的事情。</a:t>
            </a:r>
            <a:endParaRPr lang="zh-CN" altLang="en-US" sz="2400" b="1" dirty="0">
              <a:latin typeface="Arial" panose="020B0604020202020204" pitchFamily="34" charset="0"/>
              <a:ea typeface="宋体" panose="02010600030101010101" pitchFamily="2" charset="-122"/>
            </a:endParaRPr>
          </a:p>
        </p:txBody>
      </p:sp>
      <p:sp>
        <p:nvSpPr>
          <p:cNvPr id="11270" name="Rectangle 6"/>
          <p:cNvSpPr/>
          <p:nvPr/>
        </p:nvSpPr>
        <p:spPr>
          <a:xfrm>
            <a:off x="468313" y="2747963"/>
            <a:ext cx="8339137" cy="1187450"/>
          </a:xfrm>
          <a:prstGeom prst="rect">
            <a:avLst/>
          </a:prstGeom>
          <a:noFill/>
          <a:ln w="9525">
            <a:noFill/>
          </a:ln>
        </p:spPr>
        <p:txBody>
          <a:bodyPr anchor="ctr">
            <a:spAutoFit/>
          </a:bodyPr>
          <a:p>
            <a:pPr lvl="0" indent="0"/>
            <a:r>
              <a:rPr lang="en-US" altLang="zh-CN" sz="2400" b="1" dirty="0">
                <a:solidFill>
                  <a:srgbClr val="FF0000"/>
                </a:solidFill>
                <a:latin typeface="Arial" panose="020B0604020202020204" pitchFamily="34" charset="0"/>
                <a:ea typeface="宋体" panose="02010600030101010101" pitchFamily="2" charset="-122"/>
              </a:rPr>
              <a:t>B. </a:t>
            </a:r>
            <a:r>
              <a:rPr lang="zh-CN" altLang="en-US" sz="2400" b="1" dirty="0">
                <a:solidFill>
                  <a:srgbClr val="FF0000"/>
                </a:solidFill>
                <a:latin typeface="Arial" panose="020B0604020202020204" pitchFamily="34" charset="0"/>
                <a:ea typeface="宋体" panose="02010600030101010101" pitchFamily="2" charset="-122"/>
              </a:rPr>
              <a:t>修辞式</a:t>
            </a:r>
            <a:r>
              <a:rPr lang="en-US" altLang="zh-CN" sz="2400" b="1" dirty="0">
                <a:latin typeface="Arial" panose="020B0604020202020204" pitchFamily="34" charset="0"/>
                <a:ea typeface="宋体" panose="02010600030101010101" pitchFamily="2" charset="-122"/>
              </a:rPr>
              <a:t>——</a:t>
            </a:r>
            <a:r>
              <a:rPr lang="zh-CN" altLang="en-US" sz="2400" b="1" dirty="0">
                <a:latin typeface="Arial" panose="020B0604020202020204" pitchFamily="34" charset="0"/>
                <a:ea typeface="宋体" panose="02010600030101010101" pitchFamily="2" charset="-122"/>
              </a:rPr>
              <a:t>童年如珍珠，晶莹璀璨；童年似阳光，和煦温暖；童年又仿佛一幕经典的老电影，轻轻地拉开帷幕，带我回到暑假那幸福的时光。。。。。。</a:t>
            </a:r>
            <a:endParaRPr lang="zh-CN" altLang="en-US" sz="2400" b="1" dirty="0">
              <a:latin typeface="Arial" panose="020B0604020202020204" pitchFamily="34" charset="0"/>
              <a:ea typeface="宋体" panose="02010600030101010101" pitchFamily="2" charset="-122"/>
            </a:endParaRPr>
          </a:p>
        </p:txBody>
      </p:sp>
      <p:sp>
        <p:nvSpPr>
          <p:cNvPr id="11271" name="Rectangle 7"/>
          <p:cNvSpPr/>
          <p:nvPr/>
        </p:nvSpPr>
        <p:spPr>
          <a:xfrm>
            <a:off x="539750" y="4437063"/>
            <a:ext cx="8353425" cy="1187450"/>
          </a:xfrm>
          <a:prstGeom prst="rect">
            <a:avLst/>
          </a:prstGeom>
          <a:noFill/>
          <a:ln w="9525">
            <a:noFill/>
          </a:ln>
        </p:spPr>
        <p:txBody>
          <a:bodyPr anchor="ctr">
            <a:spAutoFit/>
          </a:bodyPr>
          <a:p>
            <a:pPr lvl="0" indent="0"/>
            <a:r>
              <a:rPr lang="en-US" altLang="zh-CN" sz="2400" b="1" dirty="0">
                <a:solidFill>
                  <a:srgbClr val="FF0000"/>
                </a:solidFill>
                <a:latin typeface="Arial" panose="020B0604020202020204" pitchFamily="34" charset="0"/>
                <a:ea typeface="宋体" panose="02010600030101010101" pitchFamily="2" charset="-122"/>
              </a:rPr>
              <a:t>C. </a:t>
            </a:r>
            <a:r>
              <a:rPr lang="zh-CN" altLang="en-US" sz="2400" b="1" dirty="0">
                <a:solidFill>
                  <a:srgbClr val="FF0000"/>
                </a:solidFill>
                <a:latin typeface="Arial" panose="020B0604020202020204" pitchFamily="34" charset="0"/>
                <a:ea typeface="宋体" panose="02010600030101010101" pitchFamily="2" charset="-122"/>
              </a:rPr>
              <a:t>倒叙式</a:t>
            </a:r>
            <a:r>
              <a:rPr lang="en-US" altLang="zh-CN" sz="2400" b="1" dirty="0">
                <a:latin typeface="Arial" panose="020B0604020202020204" pitchFamily="34" charset="0"/>
                <a:ea typeface="宋体" panose="02010600030101010101" pitchFamily="2" charset="-122"/>
              </a:rPr>
              <a:t>——</a:t>
            </a:r>
            <a:r>
              <a:rPr lang="zh-CN" altLang="en-US" sz="2400" b="1" dirty="0">
                <a:latin typeface="Arial" panose="020B0604020202020204" pitchFamily="34" charset="0"/>
                <a:ea typeface="宋体" panose="02010600030101010101" pitchFamily="2" charset="-122"/>
              </a:rPr>
              <a:t>不经意的抬头，又一次看到了那张熟悉的照片，它是我和表弟在金沙滩的合影。我的思绪不由地回到了暑假那美好的时光。。。。。。</a:t>
            </a:r>
            <a:endParaRPr lang="zh-CN" altLang="en-US" sz="2400" b="1" dirty="0">
              <a:latin typeface="Arial" panose="020B0604020202020204" pitchFamily="34" charset="0"/>
              <a:ea typeface="宋体" panose="02010600030101010101" pitchFamily="2" charset="-122"/>
            </a:endParaRPr>
          </a:p>
        </p:txBody>
      </p:sp>
      <p:sp>
        <p:nvSpPr>
          <p:cNvPr id="61447" name="Rectangle 8"/>
          <p:cNvSpPr/>
          <p:nvPr/>
        </p:nvSpPr>
        <p:spPr>
          <a:xfrm>
            <a:off x="3203575" y="188913"/>
            <a:ext cx="1712913" cy="701675"/>
          </a:xfrm>
          <a:prstGeom prst="rect">
            <a:avLst/>
          </a:prstGeom>
          <a:noFill/>
          <a:ln w="9525">
            <a:noFill/>
          </a:ln>
        </p:spPr>
        <p:txBody>
          <a:bodyPr wrap="none" anchor="t">
            <a:spAutoFit/>
          </a:bodyPr>
          <a:p>
            <a:pPr lvl="0" indent="0"/>
            <a:r>
              <a:rPr lang="zh-CN" altLang="en-US" sz="4000" b="1" dirty="0">
                <a:solidFill>
                  <a:srgbClr val="FF0000"/>
                </a:solidFill>
                <a:latin typeface="Arial" panose="020B0604020202020204" pitchFamily="34" charset="0"/>
                <a:ea typeface="宋体" panose="02010600030101010101" pitchFamily="2" charset="-122"/>
              </a:rPr>
              <a:t>怎么写</a:t>
            </a:r>
            <a:endParaRPr lang="zh-CN" altLang="en-US" sz="4000" b="1" dirty="0">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269"/>
                                        </p:tgtEl>
                                        <p:attrNameLst>
                                          <p:attrName>style.visibility</p:attrName>
                                        </p:attrNameLst>
                                      </p:cBhvr>
                                      <p:to>
                                        <p:strVal val="visible"/>
                                      </p:to>
                                    </p:set>
                                    <p:animEffect transition="in" filter="dissolve">
                                      <p:cBhvr>
                                        <p:cTn id="7" dur="500"/>
                                        <p:tgtEl>
                                          <p:spTgt spid="1126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270"/>
                                        </p:tgtEl>
                                        <p:attrNameLst>
                                          <p:attrName>style.visibility</p:attrName>
                                        </p:attrNameLst>
                                      </p:cBhvr>
                                      <p:to>
                                        <p:strVal val="visible"/>
                                      </p:to>
                                    </p:set>
                                    <p:animEffect transition="in" filter="dissolve">
                                      <p:cBhvr>
                                        <p:cTn id="12" dur="500"/>
                                        <p:tgtEl>
                                          <p:spTgt spid="1127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1271"/>
                                        </p:tgtEl>
                                        <p:attrNameLst>
                                          <p:attrName>style.visibility</p:attrName>
                                        </p:attrNameLst>
                                      </p:cBhvr>
                                      <p:to>
                                        <p:strVal val="visible"/>
                                      </p:to>
                                    </p:set>
                                    <p:animEffect transition="in" filter="dissolve">
                                      <p:cBhvr>
                                        <p:cTn id="17" dur="500"/>
                                        <p:tgtEl>
                                          <p:spTgt spid="112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9" grpId="0"/>
      <p:bldP spid="11270" grpId="0"/>
      <p:bldP spid="1127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2465" name="Picture 2" descr="20081070403968604"/>
          <p:cNvPicPr>
            <a:picLocks noChangeAspect="1"/>
          </p:cNvPicPr>
          <p:nvPr/>
        </p:nvPicPr>
        <p:blipFill>
          <a:blip r:embed="rId1"/>
          <a:stretch>
            <a:fillRect/>
          </a:stretch>
        </p:blipFill>
        <p:spPr>
          <a:xfrm>
            <a:off x="0" y="-603250"/>
            <a:ext cx="9144000" cy="6858000"/>
          </a:xfrm>
          <a:prstGeom prst="rect">
            <a:avLst/>
          </a:prstGeom>
          <a:noFill/>
          <a:ln w="9525">
            <a:noFill/>
          </a:ln>
        </p:spPr>
      </p:pic>
      <p:sp>
        <p:nvSpPr>
          <p:cNvPr id="62466" name="WordArt 3" descr="白色大理石"/>
          <p:cNvSpPr>
            <a:spLocks noTextEdit="1"/>
          </p:cNvSpPr>
          <p:nvPr/>
        </p:nvSpPr>
        <p:spPr>
          <a:xfrm>
            <a:off x="250825" y="188913"/>
            <a:ext cx="2735263" cy="935037"/>
          </a:xfrm>
          <a:prstGeom prst="rect">
            <a:avLst/>
          </a:prstGeom>
        </p:spPr>
        <p:txBody>
          <a:bodyPr wrap="none" fromWordArt="1">
            <a:prstTxWarp prst="textChevron">
              <a:avLst>
                <a:gd name="adj" fmla="val 25000"/>
              </a:avLst>
            </a:prstTxWarp>
            <a:normAutofit/>
            <a:scene3d>
              <a:camera prst="legacyObliqueRight">
                <a:rot lat="0" lon="0" rev="0"/>
              </a:camera>
              <a:lightRig rig="legacyHarsh3" dir="t"/>
            </a:scene3d>
            <a:sp3d extrusionH="100000" prstMaterial="legacyMatte">
              <a:extrusionClr>
                <a:srgbClr val="663300"/>
              </a:extrusionClr>
            </a:sp3d>
          </a:bodyPr>
          <a:p>
            <a:pPr algn="ctr"/>
            <a:r>
              <a:rPr lang="zh-CN" altLang="en-US" sz="3600">
                <a:blipFill rotWithShape="0">
                  <a:blip r:embed="rId2"/>
                </a:blipFill>
                <a:latin typeface="宋体" panose="02010600030101010101" pitchFamily="2" charset="-122"/>
                <a:ea typeface="宋体" panose="02010600030101010101" pitchFamily="2" charset="-122"/>
              </a:rPr>
              <a:t>习作金手指</a:t>
            </a:r>
            <a:endParaRPr lang="zh-CN" altLang="en-US" sz="3600">
              <a:blipFill rotWithShape="0">
                <a:blip r:embed="rId2"/>
              </a:blipFill>
              <a:latin typeface="宋体" panose="02010600030101010101" pitchFamily="2" charset="-122"/>
              <a:ea typeface="宋体" panose="02010600030101010101" pitchFamily="2" charset="-122"/>
            </a:endParaRPr>
          </a:p>
        </p:txBody>
      </p:sp>
      <p:sp>
        <p:nvSpPr>
          <p:cNvPr id="62467" name="Oval 4"/>
          <p:cNvSpPr/>
          <p:nvPr/>
        </p:nvSpPr>
        <p:spPr>
          <a:xfrm>
            <a:off x="114300" y="1412875"/>
            <a:ext cx="1289050" cy="2957513"/>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indent="0"/>
            <a:endParaRPr lang="zh-CN" altLang="en-US" dirty="0">
              <a:latin typeface="Arial" panose="020B0604020202020204" pitchFamily="34" charset="0"/>
              <a:ea typeface="宋体" panose="02010600030101010101" pitchFamily="2" charset="-122"/>
            </a:endParaRPr>
          </a:p>
        </p:txBody>
      </p:sp>
      <p:sp>
        <p:nvSpPr>
          <p:cNvPr id="62468" name="Text Box 5"/>
          <p:cNvSpPr txBox="1"/>
          <p:nvPr/>
        </p:nvSpPr>
        <p:spPr>
          <a:xfrm>
            <a:off x="323850" y="1773238"/>
            <a:ext cx="1008063" cy="2303462"/>
          </a:xfrm>
          <a:prstGeom prst="rect">
            <a:avLst/>
          </a:prstGeom>
          <a:solidFill>
            <a:srgbClr val="FFFFFF"/>
          </a:solidFill>
          <a:ln w="9525" cap="flat" cmpd="sng">
            <a:solidFill>
              <a:srgbClr val="FFFFFF"/>
            </a:solidFill>
            <a:prstDash val="solid"/>
            <a:miter/>
            <a:headEnd type="none" w="med" len="med"/>
            <a:tailEnd type="none" w="med" len="med"/>
          </a:ln>
        </p:spPr>
        <p:txBody>
          <a:bodyPr anchor="t"/>
          <a:p>
            <a:pPr lvl="0" indent="0"/>
            <a:endParaRPr lang="en-US" altLang="zh-CN" sz="1200" b="1" dirty="0">
              <a:latin typeface="Times New Roman" panose="02020603050405020304" pitchFamily="18" charset="0"/>
              <a:ea typeface="Times New Roman" panose="02020603050405020304" pitchFamily="18" charset="0"/>
            </a:endParaRPr>
          </a:p>
          <a:p>
            <a:pPr lvl="0" indent="0" eaLnBrk="0" hangingPunct="0"/>
            <a:r>
              <a:rPr lang="zh-CN" altLang="en-US" sz="2400" b="1" dirty="0">
                <a:latin typeface="Times New Roman" panose="02020603050405020304" pitchFamily="18" charset="0"/>
                <a:ea typeface="Times New Roman" panose="02020603050405020304" pitchFamily="18" charset="0"/>
              </a:rPr>
              <a:t>开头</a:t>
            </a:r>
            <a:endParaRPr lang="zh-CN" altLang="en-US" sz="2400" dirty="0">
              <a:latin typeface="Arial" panose="020B0604020202020204" pitchFamily="34" charset="0"/>
              <a:ea typeface="宋体" panose="02010600030101010101" pitchFamily="2" charset="-122"/>
            </a:endParaRPr>
          </a:p>
          <a:p>
            <a:pPr lvl="0" indent="0" eaLnBrk="0" hangingPunct="0"/>
            <a:r>
              <a:rPr lang="zh-CN" altLang="en-US" sz="2400" b="1" dirty="0">
                <a:latin typeface="Times New Roman" panose="02020603050405020304" pitchFamily="18" charset="0"/>
                <a:ea typeface="Times New Roman" panose="02020603050405020304" pitchFamily="18" charset="0"/>
              </a:rPr>
              <a:t>点明时间，引出下文发生的事情</a:t>
            </a:r>
            <a:endParaRPr lang="zh-CN" altLang="en-US" sz="2400" dirty="0">
              <a:latin typeface="Arial" panose="020B0604020202020204" pitchFamily="34" charset="0"/>
              <a:ea typeface="宋体" panose="02010600030101010101" pitchFamily="2" charset="-122"/>
            </a:endParaRPr>
          </a:p>
        </p:txBody>
      </p:sp>
      <p:sp>
        <p:nvSpPr>
          <p:cNvPr id="62469" name="Oval 6"/>
          <p:cNvSpPr/>
          <p:nvPr/>
        </p:nvSpPr>
        <p:spPr>
          <a:xfrm>
            <a:off x="1763713" y="1412875"/>
            <a:ext cx="3024187" cy="3168650"/>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indent="0"/>
            <a:endParaRPr lang="zh-CN" altLang="en-US" dirty="0">
              <a:latin typeface="Arial" panose="020B0604020202020204" pitchFamily="34" charset="0"/>
              <a:ea typeface="宋体" panose="02010600030101010101" pitchFamily="2" charset="-122"/>
            </a:endParaRPr>
          </a:p>
        </p:txBody>
      </p:sp>
      <p:sp>
        <p:nvSpPr>
          <p:cNvPr id="62470" name="Text Box 7"/>
          <p:cNvSpPr txBox="1"/>
          <p:nvPr/>
        </p:nvSpPr>
        <p:spPr>
          <a:xfrm>
            <a:off x="2268538" y="1700213"/>
            <a:ext cx="2303462" cy="2520950"/>
          </a:xfrm>
          <a:prstGeom prst="rect">
            <a:avLst/>
          </a:prstGeom>
          <a:solidFill>
            <a:srgbClr val="FFFFFF"/>
          </a:solidFill>
          <a:ln w="9525" cap="flat" cmpd="sng">
            <a:solidFill>
              <a:srgbClr val="FFFFFF"/>
            </a:solidFill>
            <a:prstDash val="solid"/>
            <a:miter/>
            <a:headEnd type="none" w="med" len="med"/>
            <a:tailEnd type="none" w="med" len="med"/>
          </a:ln>
        </p:spPr>
        <p:txBody>
          <a:bodyPr anchor="t"/>
          <a:p>
            <a:pPr lvl="0" indent="0"/>
            <a:endParaRPr lang="en-US" altLang="zh-CN" sz="1200" b="1" dirty="0">
              <a:latin typeface="Times New Roman" panose="02020603050405020304" pitchFamily="18" charset="0"/>
              <a:ea typeface="Times New Roman" panose="02020603050405020304" pitchFamily="18" charset="0"/>
            </a:endParaRPr>
          </a:p>
          <a:p>
            <a:pPr lvl="0" indent="0"/>
            <a:r>
              <a:rPr lang="en-US" altLang="zh-CN" sz="2400" b="1" dirty="0">
                <a:solidFill>
                  <a:srgbClr val="FF0000"/>
                </a:solidFill>
                <a:latin typeface="Times New Roman" panose="02020603050405020304" pitchFamily="18" charset="0"/>
                <a:ea typeface="Times New Roman" panose="02020603050405020304" pitchFamily="18" charset="0"/>
              </a:rPr>
              <a:t>1.</a:t>
            </a:r>
            <a:r>
              <a:rPr lang="zh-CN" altLang="en-US" sz="2400" b="1" dirty="0">
                <a:latin typeface="Arial" panose="020B0604020202020204" pitchFamily="34" charset="0"/>
                <a:ea typeface="宋体" panose="02010600030101010101" pitchFamily="2" charset="-122"/>
              </a:rPr>
              <a:t>交代事件的起因</a:t>
            </a:r>
            <a:r>
              <a:rPr lang="en-US" altLang="zh-CN" sz="2400" b="1" dirty="0">
                <a:latin typeface="Arial" panose="020B0604020202020204" pitchFamily="34" charset="0"/>
                <a:ea typeface="宋体" panose="02010600030101010101" pitchFamily="2" charset="-122"/>
              </a:rPr>
              <a:t>+</a:t>
            </a:r>
            <a:r>
              <a:rPr lang="zh-CN" altLang="en-US" sz="2400" b="1" dirty="0">
                <a:latin typeface="Arial" panose="020B0604020202020204" pitchFamily="34" charset="0"/>
                <a:ea typeface="宋体" panose="02010600030101010101" pitchFamily="2" charset="-122"/>
              </a:rPr>
              <a:t>环境描写</a:t>
            </a:r>
            <a:endParaRPr lang="zh-CN" altLang="en-US" sz="2400" b="1" dirty="0">
              <a:latin typeface="Arial" panose="020B0604020202020204" pitchFamily="34" charset="0"/>
              <a:ea typeface="宋体" panose="02010600030101010101" pitchFamily="2" charset="-122"/>
            </a:endParaRPr>
          </a:p>
          <a:p>
            <a:pPr lvl="0" indent="0"/>
            <a:r>
              <a:rPr lang="en-US" altLang="zh-CN" sz="2400" b="1" dirty="0">
                <a:solidFill>
                  <a:srgbClr val="FF0000"/>
                </a:solidFill>
                <a:latin typeface="Times New Roman" panose="02020603050405020304" pitchFamily="18" charset="0"/>
                <a:ea typeface="Times New Roman" panose="02020603050405020304" pitchFamily="18" charset="0"/>
              </a:rPr>
              <a:t>2.</a:t>
            </a:r>
            <a:r>
              <a:rPr lang="zh-CN" altLang="en-US" sz="2400" b="1" dirty="0">
                <a:latin typeface="Arial" panose="020B0604020202020204" pitchFamily="34" charset="0"/>
                <a:ea typeface="宋体" panose="02010600030101010101" pitchFamily="2" charset="-122"/>
              </a:rPr>
              <a:t>详写事件的经过，写出印象深刻的原因。</a:t>
            </a:r>
            <a:endParaRPr lang="zh-CN" altLang="en-US" sz="2400" b="1" dirty="0">
              <a:latin typeface="Arial" panose="020B0604020202020204" pitchFamily="34" charset="0"/>
              <a:ea typeface="宋体" panose="02010600030101010101" pitchFamily="2" charset="-122"/>
            </a:endParaRPr>
          </a:p>
          <a:p>
            <a:pPr lvl="0" indent="0"/>
            <a:r>
              <a:rPr lang="en-US" altLang="zh-CN" sz="2400" b="1" dirty="0">
                <a:solidFill>
                  <a:srgbClr val="FF0000"/>
                </a:solidFill>
                <a:latin typeface="Times New Roman" panose="02020603050405020304" pitchFamily="18" charset="0"/>
                <a:ea typeface="Times New Roman" panose="02020603050405020304" pitchFamily="18" charset="0"/>
              </a:rPr>
              <a:t>3.</a:t>
            </a:r>
            <a:r>
              <a:rPr lang="zh-CN" altLang="en-US" sz="2400" b="1" dirty="0">
                <a:latin typeface="Arial" panose="020B0604020202020204" pitchFamily="34" charset="0"/>
                <a:ea typeface="宋体" panose="02010600030101010101" pitchFamily="2" charset="-122"/>
              </a:rPr>
              <a:t>交代事件的结果</a:t>
            </a:r>
            <a:endParaRPr lang="zh-CN" altLang="en-US" sz="2400" b="1" dirty="0">
              <a:latin typeface="Arial" panose="020B0604020202020204" pitchFamily="34" charset="0"/>
              <a:ea typeface="宋体" panose="02010600030101010101" pitchFamily="2" charset="-122"/>
            </a:endParaRPr>
          </a:p>
        </p:txBody>
      </p:sp>
      <p:sp>
        <p:nvSpPr>
          <p:cNvPr id="62471" name="Oval 8"/>
          <p:cNvSpPr/>
          <p:nvPr/>
        </p:nvSpPr>
        <p:spPr>
          <a:xfrm>
            <a:off x="5148263" y="1484313"/>
            <a:ext cx="1295400" cy="2881312"/>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indent="0"/>
            <a:endParaRPr lang="zh-CN" altLang="en-US" dirty="0">
              <a:latin typeface="Arial" panose="020B0604020202020204" pitchFamily="34" charset="0"/>
              <a:ea typeface="宋体" panose="02010600030101010101" pitchFamily="2" charset="-122"/>
            </a:endParaRPr>
          </a:p>
        </p:txBody>
      </p:sp>
      <p:sp>
        <p:nvSpPr>
          <p:cNvPr id="62472" name="Text Box 9"/>
          <p:cNvSpPr txBox="1"/>
          <p:nvPr/>
        </p:nvSpPr>
        <p:spPr>
          <a:xfrm>
            <a:off x="5219700" y="2133600"/>
            <a:ext cx="1150938" cy="1800225"/>
          </a:xfrm>
          <a:prstGeom prst="rect">
            <a:avLst/>
          </a:prstGeom>
          <a:solidFill>
            <a:srgbClr val="FFFFFF"/>
          </a:solidFill>
          <a:ln w="9525" cap="flat" cmpd="sng">
            <a:solidFill>
              <a:srgbClr val="FFFFFF"/>
            </a:solidFill>
            <a:prstDash val="solid"/>
            <a:miter/>
            <a:headEnd type="none" w="med" len="med"/>
            <a:tailEnd type="none" w="med" len="med"/>
          </a:ln>
        </p:spPr>
        <p:txBody>
          <a:bodyPr anchor="t"/>
          <a:p>
            <a:pPr lvl="0" indent="0"/>
            <a:r>
              <a:rPr lang="zh-CN" altLang="en-US" sz="2400" b="1" dirty="0">
                <a:latin typeface="Times New Roman" panose="02020603050405020304" pitchFamily="18" charset="0"/>
                <a:ea typeface="Times New Roman" panose="02020603050405020304" pitchFamily="18" charset="0"/>
              </a:rPr>
              <a:t>结尾</a:t>
            </a:r>
            <a:endParaRPr lang="zh-CN" altLang="en-US" sz="2400" b="1" dirty="0">
              <a:latin typeface="Times New Roman" panose="02020603050405020304" pitchFamily="18" charset="0"/>
              <a:ea typeface="Times New Roman" panose="02020603050405020304" pitchFamily="18" charset="0"/>
            </a:endParaRPr>
          </a:p>
          <a:p>
            <a:pPr lvl="0" indent="0"/>
            <a:r>
              <a:rPr lang="zh-CN" altLang="en-US" sz="2400" b="1" dirty="0">
                <a:latin typeface="Times New Roman" panose="02020603050405020304" pitchFamily="18" charset="0"/>
                <a:ea typeface="Times New Roman" panose="02020603050405020304" pitchFamily="18" charset="0"/>
              </a:rPr>
              <a:t>抒发感受，引起读者共鸣。</a:t>
            </a:r>
            <a:endParaRPr lang="zh-CN" altLang="en-US" sz="2400" dirty="0">
              <a:latin typeface="Arial" panose="020B0604020202020204" pitchFamily="34" charset="0"/>
              <a:ea typeface="宋体" panose="02010600030101010101" pitchFamily="2" charset="-122"/>
            </a:endParaRPr>
          </a:p>
        </p:txBody>
      </p:sp>
      <p:sp>
        <p:nvSpPr>
          <p:cNvPr id="62473" name="Rectangle 10"/>
          <p:cNvSpPr/>
          <p:nvPr/>
        </p:nvSpPr>
        <p:spPr>
          <a:xfrm>
            <a:off x="0" y="2205038"/>
            <a:ext cx="9144000" cy="0"/>
          </a:xfrm>
          <a:prstGeom prst="rect">
            <a:avLst/>
          </a:prstGeom>
          <a:noFill/>
          <a:ln w="9525">
            <a:noFill/>
          </a:ln>
        </p:spPr>
        <p:txBody>
          <a:bodyPr wrap="none" anchor="ctr">
            <a:spAutoFit/>
          </a:bodyPr>
          <a:p>
            <a:pPr lvl="0" indent="0"/>
            <a:endParaRPr lang="zh-CN" altLang="en-US" dirty="0">
              <a:latin typeface="Arial" panose="020B0604020202020204" pitchFamily="34" charset="0"/>
              <a:ea typeface="宋体" panose="02010600030101010101" pitchFamily="2" charset="-122"/>
            </a:endParaRPr>
          </a:p>
        </p:txBody>
      </p:sp>
      <p:sp>
        <p:nvSpPr>
          <p:cNvPr id="62474" name="Rectangle 11"/>
          <p:cNvSpPr/>
          <p:nvPr/>
        </p:nvSpPr>
        <p:spPr>
          <a:xfrm>
            <a:off x="3203575" y="333375"/>
            <a:ext cx="4081463" cy="762000"/>
          </a:xfrm>
          <a:prstGeom prst="rect">
            <a:avLst/>
          </a:prstGeom>
          <a:noFill/>
          <a:ln w="9525">
            <a:noFill/>
          </a:ln>
        </p:spPr>
        <p:txBody>
          <a:bodyPr wrap="none" anchor="ctr">
            <a:spAutoFit/>
          </a:bodyPr>
          <a:p>
            <a:pPr lvl="0" indent="0"/>
            <a:endParaRPr lang="en-US" altLang="zh-CN" sz="1200" b="1" dirty="0">
              <a:latin typeface="Arial" panose="020B0604020202020204" pitchFamily="34" charset="0"/>
              <a:ea typeface="宋体" panose="02010600030101010101" pitchFamily="2" charset="-122"/>
            </a:endParaRPr>
          </a:p>
          <a:p>
            <a:pPr lvl="0" indent="0" eaLnBrk="0" hangingPunct="0"/>
            <a:r>
              <a:rPr lang="en-US" altLang="zh-CN" sz="3200" b="1" dirty="0">
                <a:solidFill>
                  <a:srgbClr val="0000CC"/>
                </a:solidFill>
                <a:latin typeface="Arial" panose="020B0604020202020204" pitchFamily="34" charset="0"/>
                <a:ea typeface="宋体" panose="02010600030101010101" pitchFamily="2" charset="-122"/>
              </a:rPr>
              <a:t>2</a:t>
            </a:r>
            <a:r>
              <a:rPr lang="zh-CN" altLang="en-US" sz="3200" b="1" dirty="0">
                <a:solidFill>
                  <a:srgbClr val="0000CC"/>
                </a:solidFill>
                <a:latin typeface="Times New Roman" panose="02020603050405020304" pitchFamily="18" charset="0"/>
                <a:ea typeface="宋体" panose="02010600030101010101" pitchFamily="2" charset="-122"/>
              </a:rPr>
              <a:t>）最佳模仿写作模板</a:t>
            </a:r>
            <a:endParaRPr lang="zh-CN" altLang="en-US" sz="3200" dirty="0">
              <a:solidFill>
                <a:srgbClr val="0000CC"/>
              </a:solidFill>
              <a:latin typeface="Arial" panose="020B0604020202020204" pitchFamily="34" charset="0"/>
              <a:ea typeface="宋体" panose="02010600030101010101" pitchFamily="2"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3489" name="Picture 2" descr="mab2_skin"/>
          <p:cNvPicPr>
            <a:picLocks noChangeAspect="1"/>
          </p:cNvPicPr>
          <p:nvPr/>
        </p:nvPicPr>
        <p:blipFill>
          <a:blip r:embed="rId1"/>
          <a:stretch>
            <a:fillRect/>
          </a:stretch>
        </p:blipFill>
        <p:spPr>
          <a:xfrm>
            <a:off x="0" y="0"/>
            <a:ext cx="8877300" cy="6858000"/>
          </a:xfrm>
          <a:prstGeom prst="rect">
            <a:avLst/>
          </a:prstGeom>
          <a:noFill/>
          <a:ln w="9525">
            <a:noFill/>
          </a:ln>
        </p:spPr>
      </p:pic>
      <p:sp>
        <p:nvSpPr>
          <p:cNvPr id="63490" name="WordArt 3" descr="白色大理石"/>
          <p:cNvSpPr/>
          <p:nvPr/>
        </p:nvSpPr>
        <p:spPr>
          <a:xfrm>
            <a:off x="250825" y="188913"/>
            <a:ext cx="2735263" cy="935037"/>
          </a:xfrm>
          <a:prstGeom prst="rect">
            <a:avLst/>
          </a:prstGeom>
        </p:spPr>
        <p:txBody>
          <a:bodyPr wrap="none" fromWordArt="1">
            <a:prstTxWarp prst="textChevron">
              <a:avLst>
                <a:gd name="adj" fmla="val 25000"/>
              </a:avLst>
            </a:prstTxWarp>
            <a:normAutofit/>
            <a:scene3d>
              <a:camera prst="legacyObliqueRight">
                <a:rot lat="0" lon="0" rev="0"/>
              </a:camera>
              <a:lightRig rig="legacyFlat3" dir="r"/>
            </a:scene3d>
            <a:sp3d extrusionH="100000" prstMaterial="legacyMatte">
              <a:extrusionClr>
                <a:srgbClr val="663300"/>
              </a:extrusionClr>
            </a:sp3d>
          </a:bodyPr>
          <a:p>
            <a:pPr algn="ctr"/>
            <a:r>
              <a:rPr lang="zh-CN" altLang="en-US" sz="3600">
                <a:blipFill rotWithShape="0">
                  <a:blip r:embed="rId2"/>
                </a:blipFill>
                <a:latin typeface="宋体" panose="02010600030101010101" pitchFamily="2" charset="-122"/>
                <a:ea typeface="宋体" panose="02010600030101010101" pitchFamily="2" charset="-122"/>
              </a:rPr>
              <a:t>习作金手指</a:t>
            </a:r>
            <a:endParaRPr lang="zh-CN" altLang="en-US" sz="3600">
              <a:blipFill rotWithShape="0">
                <a:blip r:embed="rId2"/>
              </a:blipFill>
              <a:latin typeface="宋体" panose="02010600030101010101" pitchFamily="2" charset="-122"/>
              <a:ea typeface="宋体" panose="02010600030101010101" pitchFamily="2" charset="-122"/>
            </a:endParaRPr>
          </a:p>
        </p:txBody>
      </p:sp>
      <p:sp>
        <p:nvSpPr>
          <p:cNvPr id="63491" name="Rectangle 4"/>
          <p:cNvSpPr/>
          <p:nvPr/>
        </p:nvSpPr>
        <p:spPr>
          <a:xfrm>
            <a:off x="827088" y="1125538"/>
            <a:ext cx="7629525" cy="4597400"/>
          </a:xfrm>
          <a:prstGeom prst="rect">
            <a:avLst/>
          </a:prstGeom>
          <a:noFill/>
          <a:ln w="9525">
            <a:noFill/>
          </a:ln>
        </p:spPr>
        <p:txBody>
          <a:bodyPr anchor="ctr">
            <a:spAutoFit/>
          </a:bodyPr>
          <a:p>
            <a:pPr lvl="0" indent="449580"/>
            <a:r>
              <a:rPr lang="en-US" altLang="zh-CN" sz="2800" b="1" dirty="0">
                <a:latin typeface="Arial" panose="020B0604020202020204" pitchFamily="34" charset="0"/>
                <a:ea typeface="宋体" panose="02010600030101010101" pitchFamily="2" charset="-122"/>
              </a:rPr>
              <a:t>6</a:t>
            </a:r>
            <a:r>
              <a:rPr lang="zh-CN" altLang="en-US" sz="2800" b="1" dirty="0">
                <a:latin typeface="Arial" panose="020B0604020202020204" pitchFamily="34" charset="0"/>
                <a:ea typeface="宋体" panose="02010600030101010101" pitchFamily="2" charset="-122"/>
              </a:rPr>
              <a:t>）写好结尾：</a:t>
            </a:r>
            <a:endParaRPr lang="zh-CN" altLang="en-US" sz="2800" dirty="0">
              <a:latin typeface="Arial" panose="020B0604020202020204" pitchFamily="34" charset="0"/>
              <a:ea typeface="宋体" panose="02010600030101010101" pitchFamily="2" charset="-122"/>
            </a:endParaRPr>
          </a:p>
          <a:p>
            <a:pPr lvl="0" indent="449580"/>
            <a:r>
              <a:rPr lang="zh-CN" altLang="en-US" sz="2800" b="1" dirty="0">
                <a:latin typeface="Arial" panose="020B0604020202020204" pitchFamily="34" charset="0"/>
                <a:ea typeface="宋体" panose="02010600030101010101" pitchFamily="2" charset="-122"/>
              </a:rPr>
              <a:t>    </a:t>
            </a:r>
            <a:r>
              <a:rPr lang="en-US" altLang="zh-CN" sz="2400" b="1" dirty="0">
                <a:latin typeface="Arial" panose="020B0604020202020204" pitchFamily="34" charset="0"/>
                <a:ea typeface="宋体" panose="02010600030101010101" pitchFamily="2" charset="-122"/>
              </a:rPr>
              <a:t>A.</a:t>
            </a:r>
            <a:r>
              <a:rPr lang="zh-CN" altLang="en-US" sz="2400" b="1" dirty="0">
                <a:solidFill>
                  <a:srgbClr val="FF0000"/>
                </a:solidFill>
                <a:latin typeface="Arial" panose="020B0604020202020204" pitchFamily="34" charset="0"/>
                <a:ea typeface="宋体" panose="02010600030101010101" pitchFamily="2" charset="-122"/>
              </a:rPr>
              <a:t>自然收束式结尾</a:t>
            </a:r>
            <a:r>
              <a:rPr lang="en-US" altLang="zh-CN" sz="2400" b="1" dirty="0">
                <a:latin typeface="Arial" panose="020B0604020202020204" pitchFamily="34" charset="0"/>
                <a:ea typeface="宋体" panose="02010600030101010101" pitchFamily="2" charset="-122"/>
              </a:rPr>
              <a:t>——</a:t>
            </a:r>
            <a:r>
              <a:rPr lang="zh-CN" altLang="en-US" sz="2400" b="1" dirty="0">
                <a:latin typeface="Arial" panose="020B0604020202020204" pitchFamily="34" charset="0"/>
                <a:ea typeface="宋体" panose="02010600030101010101" pitchFamily="2" charset="-122"/>
              </a:rPr>
              <a:t>夕阳西下，带着绍兴特有的味道，带着满身的桂香，在绍兴戏的乐曲中，我们回家了。</a:t>
            </a:r>
            <a:endParaRPr lang="zh-CN" altLang="en-US" sz="2400" b="1" dirty="0">
              <a:latin typeface="Arial" panose="020B0604020202020204" pitchFamily="34" charset="0"/>
              <a:ea typeface="宋体" panose="02010600030101010101" pitchFamily="2" charset="-122"/>
            </a:endParaRPr>
          </a:p>
          <a:p>
            <a:pPr lvl="0" indent="449580"/>
            <a:r>
              <a:rPr lang="zh-CN" altLang="en-US" sz="2400" b="1" dirty="0">
                <a:latin typeface="Arial" panose="020B0604020202020204" pitchFamily="34" charset="0"/>
                <a:ea typeface="宋体" panose="02010600030101010101" pitchFamily="2" charset="-122"/>
              </a:rPr>
              <a:t>     </a:t>
            </a:r>
            <a:r>
              <a:rPr lang="en-US" altLang="zh-CN" sz="2400" b="1" dirty="0">
                <a:latin typeface="Arial" panose="020B0604020202020204" pitchFamily="34" charset="0"/>
                <a:ea typeface="宋体" panose="02010600030101010101" pitchFamily="2" charset="-122"/>
              </a:rPr>
              <a:t>B.</a:t>
            </a:r>
            <a:r>
              <a:rPr lang="zh-CN" altLang="en-US" sz="2400" b="1" dirty="0">
                <a:solidFill>
                  <a:srgbClr val="FF0000"/>
                </a:solidFill>
                <a:latin typeface="Arial" panose="020B0604020202020204" pitchFamily="34" charset="0"/>
                <a:ea typeface="宋体" panose="02010600030101010101" pitchFamily="2" charset="-122"/>
              </a:rPr>
              <a:t>评价式</a:t>
            </a:r>
            <a:r>
              <a:rPr lang="en-US" altLang="zh-CN" sz="2400" b="1" dirty="0">
                <a:latin typeface="Arial" panose="020B0604020202020204" pitchFamily="34" charset="0"/>
                <a:ea typeface="宋体" panose="02010600030101010101" pitchFamily="2" charset="-122"/>
              </a:rPr>
              <a:t>——</a:t>
            </a:r>
            <a:r>
              <a:rPr lang="zh-CN" altLang="en-US" sz="2400" b="1" dirty="0">
                <a:latin typeface="Arial" panose="020B0604020202020204" pitchFamily="34" charset="0"/>
                <a:ea typeface="宋体" panose="02010600030101010101" pitchFamily="2" charset="-122"/>
              </a:rPr>
              <a:t>到过不少名山大川，到都比不上这天山天池。天池如此洁净，来天池的人也会被她净化。天池如此神秘，来天池的人也会悟出冥冥之中的某种力量；天池是这样恬静。熙熙攘攘的人群也改变不了她的宁静。</a:t>
            </a:r>
            <a:endParaRPr lang="zh-CN" altLang="en-US" sz="2400" b="1" dirty="0">
              <a:latin typeface="Arial" panose="020B0604020202020204" pitchFamily="34" charset="0"/>
              <a:ea typeface="宋体" panose="02010600030101010101" pitchFamily="2" charset="-122"/>
            </a:endParaRPr>
          </a:p>
          <a:p>
            <a:pPr lvl="0" indent="449580"/>
            <a:r>
              <a:rPr lang="zh-CN" altLang="en-US" sz="2400" b="1" dirty="0">
                <a:latin typeface="Arial" panose="020B0604020202020204" pitchFamily="34" charset="0"/>
                <a:ea typeface="宋体" panose="02010600030101010101" pitchFamily="2" charset="-122"/>
              </a:rPr>
              <a:t>    </a:t>
            </a:r>
            <a:r>
              <a:rPr lang="en-US" altLang="zh-CN" sz="2400" b="1" dirty="0">
                <a:latin typeface="Arial" panose="020B0604020202020204" pitchFamily="34" charset="0"/>
                <a:ea typeface="宋体" panose="02010600030101010101" pitchFamily="2" charset="-122"/>
              </a:rPr>
              <a:t>C.</a:t>
            </a:r>
            <a:r>
              <a:rPr lang="zh-CN" altLang="en-US" sz="2400" b="1" dirty="0">
                <a:solidFill>
                  <a:srgbClr val="FF0000"/>
                </a:solidFill>
                <a:latin typeface="Arial" panose="020B0604020202020204" pitchFamily="34" charset="0"/>
                <a:ea typeface="宋体" panose="02010600030101010101" pitchFamily="2" charset="-122"/>
              </a:rPr>
              <a:t>抒情式</a:t>
            </a:r>
            <a:r>
              <a:rPr lang="en-US" altLang="zh-CN" sz="2400" b="1" dirty="0">
                <a:latin typeface="Arial" panose="020B0604020202020204" pitchFamily="34" charset="0"/>
                <a:ea typeface="宋体" panose="02010600030101010101" pitchFamily="2" charset="-122"/>
              </a:rPr>
              <a:t>——</a:t>
            </a:r>
            <a:r>
              <a:rPr lang="zh-CN" altLang="en-US" sz="2400" b="1" dirty="0">
                <a:latin typeface="Arial" panose="020B0604020202020204" pitchFamily="34" charset="0"/>
                <a:ea typeface="宋体" panose="02010600030101010101" pitchFamily="2" charset="-122"/>
              </a:rPr>
              <a:t>啤酒节开幕式，带给我无数的震撼于感动。作为一名青岛人，我由衷地为为百年青啤和美丽的青岛自豪。</a:t>
            </a:r>
            <a:endParaRPr lang="zh-CN" altLang="en-US" sz="2400" b="1" dirty="0">
              <a:latin typeface="Arial" panose="020B0604020202020204" pitchFamily="34" charset="0"/>
              <a:ea typeface="宋体" panose="02010600030101010101" pitchFamily="2"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3" name="标题 234497"/>
          <p:cNvSpPr>
            <a:spLocks noGrp="1"/>
          </p:cNvSpPr>
          <p:nvPr>
            <p:ph type="title"/>
          </p:nvPr>
        </p:nvSpPr>
        <p:spPr>
          <a:ln/>
        </p:spPr>
        <p:txBody>
          <a:bodyPr anchor="ctr"/>
          <a:p>
            <a:endParaRPr lang="zh-CN" altLang="en-US" dirty="0"/>
          </a:p>
        </p:txBody>
      </p:sp>
      <p:sp>
        <p:nvSpPr>
          <p:cNvPr id="234499" name="内容占位符 234498"/>
          <p:cNvSpPr>
            <a:spLocks noGrp="1"/>
          </p:cNvSpPr>
          <p:nvPr>
            <p:ph idx="1"/>
          </p:nvPr>
        </p:nvSpPr>
        <p:spPr>
          <a:ln/>
        </p:spPr>
        <p:txBody>
          <a:bodyPr anchor="t"/>
          <a:p>
            <a:pPr algn="ctr">
              <a:buNone/>
            </a:pPr>
            <a:r>
              <a:rPr lang="zh-CN" altLang="en-US" sz="4800" dirty="0">
                <a:solidFill>
                  <a:srgbClr val="0000FF"/>
                </a:solidFill>
              </a:rPr>
              <a:t>最有意义的事</a:t>
            </a:r>
            <a:endParaRPr lang="zh-CN" altLang="en-US" sz="4800" dirty="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234499">
                                            <p:txEl>
                                              <p:charRg st="0" end="7"/>
                                            </p:txEl>
                                          </p:spTgt>
                                        </p:tgtEl>
                                        <p:attrNameLst>
                                          <p:attrName>style.visibility</p:attrName>
                                        </p:attrNameLst>
                                      </p:cBhvr>
                                      <p:to>
                                        <p:strVal val="visible"/>
                                      </p:to>
                                    </p:set>
                                    <p:animEffect transition="in" filter="wheel(4)">
                                      <p:cBhvr>
                                        <p:cTn id="7" dur="2000"/>
                                        <p:tgtEl>
                                          <p:spTgt spid="234499">
                                            <p:txEl>
                                              <p:charRg st="0"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8290" name="内容占位符 268289"/>
          <p:cNvSpPr>
            <a:spLocks noGrp="1"/>
          </p:cNvSpPr>
          <p:nvPr>
            <p:ph idx="1"/>
          </p:nvPr>
        </p:nvSpPr>
        <p:spPr>
          <a:xfrm>
            <a:off x="1588" y="0"/>
            <a:ext cx="8964612" cy="6740525"/>
          </a:xfrm>
          <a:ln/>
        </p:spPr>
        <p:txBody>
          <a:bodyPr anchor="t"/>
          <a:p>
            <a:pPr>
              <a:buNone/>
            </a:pPr>
            <a:r>
              <a:rPr lang="zh-CN" altLang="en-US" sz="2400" dirty="0">
                <a:solidFill>
                  <a:srgbClr val="9933FF"/>
                </a:solidFill>
              </a:rPr>
              <a:t>例文一</a:t>
            </a:r>
            <a:endParaRPr lang="zh-CN" altLang="en-US" sz="2400" dirty="0">
              <a:solidFill>
                <a:srgbClr val="9933FF"/>
              </a:solidFill>
            </a:endParaRPr>
          </a:p>
          <a:p>
            <a:pPr>
              <a:buNone/>
            </a:pPr>
            <a:r>
              <a:rPr lang="zh-CN" altLang="en-US" sz="2400" dirty="0"/>
              <a:t>　　　　在这个暑假里，我的收获很多，接下来我就和大家分享一下。</a:t>
            </a:r>
            <a:endParaRPr lang="zh-CN" altLang="en-US" sz="2400" dirty="0"/>
          </a:p>
          <a:p>
            <a:pPr>
              <a:buNone/>
            </a:pPr>
            <a:r>
              <a:rPr lang="zh-CN" altLang="en-US" sz="2400" dirty="0"/>
              <a:t>　　     《一》苦中有乐学英语</a:t>
            </a:r>
            <a:endParaRPr lang="zh-CN" altLang="en-US" sz="2400" dirty="0"/>
          </a:p>
          <a:p>
            <a:pPr>
              <a:buNone/>
            </a:pPr>
            <a:r>
              <a:rPr lang="zh-CN" altLang="en-US" sz="2400" dirty="0"/>
              <a:t>　　　　在这个暑假里，我最羡慕的就是自己的同学，他们可以无忧无虑的尽情玩耍，可以晚睡晚起，可我却不能 ，妈妈个给我报了一个英语补习班，学习新概念英语。</a:t>
            </a:r>
            <a:endParaRPr lang="zh-CN" altLang="en-US" sz="2400" dirty="0"/>
          </a:p>
          <a:p>
            <a:pPr>
              <a:buNone/>
            </a:pPr>
            <a:r>
              <a:rPr lang="zh-CN" altLang="en-US" sz="2400" dirty="0"/>
              <a:t>　　　　当……当……哎，现在已是11点整，看着一个一个“同窗离去”，我学英语的劲头更加拼命了，终于单词、练习题两个难关已攻破了，只剩课文这个大难关了，我更加拼命，今天学的是52课，这课是我们刚开始学习的一般过去时，在我的努力下课文也背会了，现在12点了，苦啊，又是早出晚归的一天。</a:t>
            </a:r>
            <a:endParaRPr lang="zh-CN" altLang="en-US" sz="2400" dirty="0"/>
          </a:p>
          <a:p>
            <a:pPr>
              <a:buNone/>
            </a:pPr>
            <a:r>
              <a:rPr lang="zh-CN" altLang="en-US" sz="2400" dirty="0"/>
              <a:t>    学英语虽说是苦，但苦中作乐，想到一个个“同窗晚辈”向我这个前辈请教的画面时，不禁想到再累也值了，想到我单词量一天天扩大，知识面越来越广，不禁乐道，还是那句话：吃得苦中苦，方为人上人嘛。</a:t>
            </a:r>
            <a:endParaRPr lang="zh-CN" altLang="en-US" sz="2400" dirty="0"/>
          </a:p>
          <a:p>
            <a:pPr>
              <a:buNone/>
            </a:pPr>
            <a:r>
              <a:rPr lang="zh-CN" altLang="en-US" sz="1800" dirty="0"/>
              <a:t>           </a:t>
            </a:r>
            <a:r>
              <a:rPr lang="zh-CN" altLang="en-US" sz="1400" dirty="0"/>
              <a:t>　　</a:t>
            </a:r>
            <a:endParaRPr lang="zh-CN" alt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268290">
                                            <p:txEl>
                                              <p:charRg st="0" end="4"/>
                                            </p:txEl>
                                          </p:spTgt>
                                        </p:tgtEl>
                                        <p:attrNameLst>
                                          <p:attrName>style.visibility</p:attrName>
                                        </p:attrNameLst>
                                      </p:cBhvr>
                                      <p:to>
                                        <p:strVal val="visible"/>
                                      </p:to>
                                    </p:set>
                                    <p:anim calcmode="discrete" valueType="clr">
                                      <p:cBhvr override="childStyle">
                                        <p:cTn id="7" dur="80"/>
                                        <p:tgtEl>
                                          <p:spTgt spid="268290">
                                            <p:txEl>
                                              <p:charRg st="0"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68290">
                                            <p:txEl>
                                              <p:charRg st="0" end="4"/>
                                            </p:txEl>
                                          </p:spTgt>
                                        </p:tgtEl>
                                        <p:attrNameLst>
                                          <p:attrName>fillcolor</p:attrName>
                                        </p:attrNameLst>
                                      </p:cBhvr>
                                      <p:tavLst>
                                        <p:tav tm="0">
                                          <p:val>
                                            <p:clrVal>
                                              <a:schemeClr val="accent2"/>
                                            </p:clrVal>
                                          </p:val>
                                        </p:tav>
                                        <p:tav tm="50000">
                                          <p:val>
                                            <p:clrVal>
                                              <a:schemeClr val="hlink"/>
                                            </p:clrVal>
                                          </p:val>
                                        </p:tav>
                                      </p:tavLst>
                                    </p:anim>
                                    <p:set>
                                      <p:cBhvr>
                                        <p:cTn id="9" dur="80"/>
                                        <p:tgtEl>
                                          <p:spTgt spid="268290">
                                            <p:txEl>
                                              <p:charRg st="0" end="4"/>
                                            </p:txEl>
                                          </p:spTgt>
                                        </p:tgtEl>
                                        <p:attrNameLst>
                                          <p:attrName>fill.type</p:attrName>
                                        </p:attrNameLst>
                                      </p:cBhvr>
                                      <p:to>
                                        <p:strVal val="solid"/>
                                      </p:to>
                                    </p:set>
                                  </p:childTnLst>
                                </p:cTn>
                              </p:par>
                              <p:par>
                                <p:cTn id="10" presetID="27" presetClass="entr" presetSubtype="0" fill="hold" nodeType="withEffect">
                                  <p:stCondLst>
                                    <p:cond delay="0"/>
                                  </p:stCondLst>
                                  <p:iterate type="lt">
                                    <p:tmPct val="50000"/>
                                  </p:iterate>
                                  <p:childTnLst>
                                    <p:set>
                                      <p:cBhvr>
                                        <p:cTn id="11" dur="1" fill="hold">
                                          <p:stCondLst>
                                            <p:cond delay="0"/>
                                          </p:stCondLst>
                                        </p:cTn>
                                        <p:tgtEl>
                                          <p:spTgt spid="268290">
                                            <p:txEl>
                                              <p:charRg st="4" end="36"/>
                                            </p:txEl>
                                          </p:spTgt>
                                        </p:tgtEl>
                                        <p:attrNameLst>
                                          <p:attrName>style.visibility</p:attrName>
                                        </p:attrNameLst>
                                      </p:cBhvr>
                                      <p:to>
                                        <p:strVal val="visible"/>
                                      </p:to>
                                    </p:set>
                                    <p:anim calcmode="discrete" valueType="clr">
                                      <p:cBhvr override="childStyle">
                                        <p:cTn id="12" dur="80"/>
                                        <p:tgtEl>
                                          <p:spTgt spid="268290">
                                            <p:txEl>
                                              <p:charRg st="4" end="3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268290">
                                            <p:txEl>
                                              <p:charRg st="4" end="36"/>
                                            </p:txEl>
                                          </p:spTgt>
                                        </p:tgtEl>
                                        <p:attrNameLst>
                                          <p:attrName>fillcolor</p:attrName>
                                        </p:attrNameLst>
                                      </p:cBhvr>
                                      <p:tavLst>
                                        <p:tav tm="0">
                                          <p:val>
                                            <p:clrVal>
                                              <a:schemeClr val="accent2"/>
                                            </p:clrVal>
                                          </p:val>
                                        </p:tav>
                                        <p:tav tm="50000">
                                          <p:val>
                                            <p:clrVal>
                                              <a:schemeClr val="hlink"/>
                                            </p:clrVal>
                                          </p:val>
                                        </p:tav>
                                      </p:tavLst>
                                    </p:anim>
                                    <p:set>
                                      <p:cBhvr>
                                        <p:cTn id="14" dur="80"/>
                                        <p:tgtEl>
                                          <p:spTgt spid="268290">
                                            <p:txEl>
                                              <p:charRg st="4" end="36"/>
                                            </p:txEl>
                                          </p:spTgt>
                                        </p:tgtEl>
                                        <p:attrNameLst>
                                          <p:attrName>fill.type</p:attrName>
                                        </p:attrNameLst>
                                      </p:cBhvr>
                                      <p:to>
                                        <p:strVal val="solid"/>
                                      </p:to>
                                    </p:set>
                                  </p:childTnLst>
                                </p:cTn>
                              </p:par>
                              <p:par>
                                <p:cTn id="15" presetID="27" presetClass="entr" presetSubtype="0" fill="hold" nodeType="withEffect">
                                  <p:stCondLst>
                                    <p:cond delay="0"/>
                                  </p:stCondLst>
                                  <p:iterate type="lt">
                                    <p:tmPct val="50000"/>
                                  </p:iterate>
                                  <p:childTnLst>
                                    <p:set>
                                      <p:cBhvr>
                                        <p:cTn id="16" dur="1" fill="hold">
                                          <p:stCondLst>
                                            <p:cond delay="0"/>
                                          </p:stCondLst>
                                        </p:cTn>
                                        <p:tgtEl>
                                          <p:spTgt spid="268290">
                                            <p:txEl>
                                              <p:charRg st="36" end="54"/>
                                            </p:txEl>
                                          </p:spTgt>
                                        </p:tgtEl>
                                        <p:attrNameLst>
                                          <p:attrName>style.visibility</p:attrName>
                                        </p:attrNameLst>
                                      </p:cBhvr>
                                      <p:to>
                                        <p:strVal val="visible"/>
                                      </p:to>
                                    </p:set>
                                    <p:anim calcmode="discrete" valueType="clr">
                                      <p:cBhvr override="childStyle">
                                        <p:cTn id="17" dur="80"/>
                                        <p:tgtEl>
                                          <p:spTgt spid="268290">
                                            <p:txEl>
                                              <p:charRg st="36" end="5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268290">
                                            <p:txEl>
                                              <p:charRg st="36" end="54"/>
                                            </p:txEl>
                                          </p:spTgt>
                                        </p:tgtEl>
                                        <p:attrNameLst>
                                          <p:attrName>fillcolor</p:attrName>
                                        </p:attrNameLst>
                                      </p:cBhvr>
                                      <p:tavLst>
                                        <p:tav tm="0">
                                          <p:val>
                                            <p:clrVal>
                                              <a:schemeClr val="accent2"/>
                                            </p:clrVal>
                                          </p:val>
                                        </p:tav>
                                        <p:tav tm="50000">
                                          <p:val>
                                            <p:clrVal>
                                              <a:schemeClr val="hlink"/>
                                            </p:clrVal>
                                          </p:val>
                                        </p:tav>
                                      </p:tavLst>
                                    </p:anim>
                                    <p:set>
                                      <p:cBhvr>
                                        <p:cTn id="19" dur="80"/>
                                        <p:tgtEl>
                                          <p:spTgt spid="268290">
                                            <p:txEl>
                                              <p:charRg st="36" end="54"/>
                                            </p:txEl>
                                          </p:spTgt>
                                        </p:tgtEl>
                                        <p:attrNameLst>
                                          <p:attrName>fill.type</p:attrName>
                                        </p:attrNameLst>
                                      </p:cBhvr>
                                      <p:to>
                                        <p:strVal val="solid"/>
                                      </p:to>
                                    </p:set>
                                  </p:childTnLst>
                                </p:cTn>
                              </p:par>
                              <p:par>
                                <p:cTn id="20" presetID="27" presetClass="entr" presetSubtype="0" fill="hold" nodeType="withEffect">
                                  <p:stCondLst>
                                    <p:cond delay="0"/>
                                  </p:stCondLst>
                                  <p:iterate type="lt">
                                    <p:tmPct val="50000"/>
                                  </p:iterate>
                                  <p:childTnLst>
                                    <p:set>
                                      <p:cBhvr>
                                        <p:cTn id="21" dur="1" fill="hold">
                                          <p:stCondLst>
                                            <p:cond delay="0"/>
                                          </p:stCondLst>
                                        </p:cTn>
                                        <p:tgtEl>
                                          <p:spTgt spid="268290">
                                            <p:txEl>
                                              <p:charRg st="54" end="130"/>
                                            </p:txEl>
                                          </p:spTgt>
                                        </p:tgtEl>
                                        <p:attrNameLst>
                                          <p:attrName>style.visibility</p:attrName>
                                        </p:attrNameLst>
                                      </p:cBhvr>
                                      <p:to>
                                        <p:strVal val="visible"/>
                                      </p:to>
                                    </p:set>
                                    <p:anim calcmode="discrete" valueType="clr">
                                      <p:cBhvr override="childStyle">
                                        <p:cTn id="22" dur="80"/>
                                        <p:tgtEl>
                                          <p:spTgt spid="268290">
                                            <p:txEl>
                                              <p:charRg st="54" end="13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268290">
                                            <p:txEl>
                                              <p:charRg st="54" end="130"/>
                                            </p:txEl>
                                          </p:spTgt>
                                        </p:tgtEl>
                                        <p:attrNameLst>
                                          <p:attrName>fillcolor</p:attrName>
                                        </p:attrNameLst>
                                      </p:cBhvr>
                                      <p:tavLst>
                                        <p:tav tm="0">
                                          <p:val>
                                            <p:clrVal>
                                              <a:schemeClr val="accent2"/>
                                            </p:clrVal>
                                          </p:val>
                                        </p:tav>
                                        <p:tav tm="50000">
                                          <p:val>
                                            <p:clrVal>
                                              <a:schemeClr val="hlink"/>
                                            </p:clrVal>
                                          </p:val>
                                        </p:tav>
                                      </p:tavLst>
                                    </p:anim>
                                    <p:set>
                                      <p:cBhvr>
                                        <p:cTn id="24" dur="80"/>
                                        <p:tgtEl>
                                          <p:spTgt spid="268290">
                                            <p:txEl>
                                              <p:charRg st="54" end="130"/>
                                            </p:txEl>
                                          </p:spTgt>
                                        </p:tgtEl>
                                        <p:attrNameLst>
                                          <p:attrName>fill.type</p:attrName>
                                        </p:attrNameLst>
                                      </p:cBhvr>
                                      <p:to>
                                        <p:strVal val="solid"/>
                                      </p:to>
                                    </p:set>
                                  </p:childTnLst>
                                </p:cTn>
                              </p:par>
                              <p:par>
                                <p:cTn id="25" presetID="27" presetClass="entr" presetSubtype="0" fill="hold" nodeType="withEffect">
                                  <p:stCondLst>
                                    <p:cond delay="0"/>
                                  </p:stCondLst>
                                  <p:iterate type="lt">
                                    <p:tmPct val="50000"/>
                                  </p:iterate>
                                  <p:childTnLst>
                                    <p:set>
                                      <p:cBhvr>
                                        <p:cTn id="26" dur="1" fill="hold">
                                          <p:stCondLst>
                                            <p:cond delay="0"/>
                                          </p:stCondLst>
                                        </p:cTn>
                                        <p:tgtEl>
                                          <p:spTgt spid="268290">
                                            <p:txEl>
                                              <p:charRg st="130" end="271"/>
                                            </p:txEl>
                                          </p:spTgt>
                                        </p:tgtEl>
                                        <p:attrNameLst>
                                          <p:attrName>style.visibility</p:attrName>
                                        </p:attrNameLst>
                                      </p:cBhvr>
                                      <p:to>
                                        <p:strVal val="visible"/>
                                      </p:to>
                                    </p:set>
                                    <p:anim calcmode="discrete" valueType="clr">
                                      <p:cBhvr override="childStyle">
                                        <p:cTn id="27" dur="80"/>
                                        <p:tgtEl>
                                          <p:spTgt spid="268290">
                                            <p:txEl>
                                              <p:charRg st="130" end="27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268290">
                                            <p:txEl>
                                              <p:charRg st="130" end="271"/>
                                            </p:txEl>
                                          </p:spTgt>
                                        </p:tgtEl>
                                        <p:attrNameLst>
                                          <p:attrName>fillcolor</p:attrName>
                                        </p:attrNameLst>
                                      </p:cBhvr>
                                      <p:tavLst>
                                        <p:tav tm="0">
                                          <p:val>
                                            <p:clrVal>
                                              <a:schemeClr val="accent2"/>
                                            </p:clrVal>
                                          </p:val>
                                        </p:tav>
                                        <p:tav tm="50000">
                                          <p:val>
                                            <p:clrVal>
                                              <a:schemeClr val="hlink"/>
                                            </p:clrVal>
                                          </p:val>
                                        </p:tav>
                                      </p:tavLst>
                                    </p:anim>
                                    <p:set>
                                      <p:cBhvr>
                                        <p:cTn id="29" dur="80"/>
                                        <p:tgtEl>
                                          <p:spTgt spid="268290">
                                            <p:txEl>
                                              <p:charRg st="130" end="271"/>
                                            </p:txEl>
                                          </p:spTgt>
                                        </p:tgtEl>
                                        <p:attrNameLst>
                                          <p:attrName>fill.type</p:attrName>
                                        </p:attrNameLst>
                                      </p:cBhvr>
                                      <p:to>
                                        <p:strVal val="solid"/>
                                      </p:to>
                                    </p:set>
                                  </p:childTnLst>
                                </p:cTn>
                              </p:par>
                              <p:par>
                                <p:cTn id="30" presetID="27" presetClass="entr" presetSubtype="0" fill="hold" nodeType="withEffect">
                                  <p:stCondLst>
                                    <p:cond delay="0"/>
                                  </p:stCondLst>
                                  <p:iterate type="lt">
                                    <p:tmPct val="50000"/>
                                  </p:iterate>
                                  <p:childTnLst>
                                    <p:set>
                                      <p:cBhvr>
                                        <p:cTn id="31" dur="1" fill="hold">
                                          <p:stCondLst>
                                            <p:cond delay="0"/>
                                          </p:stCondLst>
                                        </p:cTn>
                                        <p:tgtEl>
                                          <p:spTgt spid="268290">
                                            <p:txEl>
                                              <p:charRg st="271" end="368"/>
                                            </p:txEl>
                                          </p:spTgt>
                                        </p:tgtEl>
                                        <p:attrNameLst>
                                          <p:attrName>style.visibility</p:attrName>
                                        </p:attrNameLst>
                                      </p:cBhvr>
                                      <p:to>
                                        <p:strVal val="visible"/>
                                      </p:to>
                                    </p:set>
                                    <p:anim calcmode="discrete" valueType="clr">
                                      <p:cBhvr override="childStyle">
                                        <p:cTn id="32" dur="80"/>
                                        <p:tgtEl>
                                          <p:spTgt spid="268290">
                                            <p:txEl>
                                              <p:charRg st="271" end="36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3" dur="80"/>
                                        <p:tgtEl>
                                          <p:spTgt spid="268290">
                                            <p:txEl>
                                              <p:charRg st="271" end="368"/>
                                            </p:txEl>
                                          </p:spTgt>
                                        </p:tgtEl>
                                        <p:attrNameLst>
                                          <p:attrName>fillcolor</p:attrName>
                                        </p:attrNameLst>
                                      </p:cBhvr>
                                      <p:tavLst>
                                        <p:tav tm="0">
                                          <p:val>
                                            <p:clrVal>
                                              <a:schemeClr val="accent2"/>
                                            </p:clrVal>
                                          </p:val>
                                        </p:tav>
                                        <p:tav tm="50000">
                                          <p:val>
                                            <p:clrVal>
                                              <a:schemeClr val="hlink"/>
                                            </p:clrVal>
                                          </p:val>
                                        </p:tav>
                                      </p:tavLst>
                                    </p:anim>
                                    <p:set>
                                      <p:cBhvr>
                                        <p:cTn id="34" dur="80"/>
                                        <p:tgtEl>
                                          <p:spTgt spid="268290">
                                            <p:txEl>
                                              <p:charRg st="271" end="368"/>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9314" name="内容占位符 269313"/>
          <p:cNvSpPr>
            <a:spLocks noGrp="1"/>
          </p:cNvSpPr>
          <p:nvPr>
            <p:ph idx="1"/>
          </p:nvPr>
        </p:nvSpPr>
        <p:spPr>
          <a:xfrm>
            <a:off x="38100" y="44450"/>
            <a:ext cx="9070975" cy="6769100"/>
          </a:xfrm>
          <a:ln/>
        </p:spPr>
        <p:txBody>
          <a:bodyPr anchor="t"/>
          <a:p>
            <a:pPr>
              <a:buNone/>
            </a:pPr>
            <a:r>
              <a:rPr lang="en-US" altLang="zh-CN" sz="2400"/>
              <a:t>《</a:t>
            </a:r>
            <a:r>
              <a:rPr lang="zh-CN" altLang="en-US" sz="2400"/>
              <a:t>二</a:t>
            </a:r>
            <a:r>
              <a:rPr lang="en-US" altLang="zh-CN" sz="2400"/>
              <a:t>》</a:t>
            </a:r>
            <a:r>
              <a:rPr lang="zh-CN" altLang="en-US" sz="2400"/>
              <a:t>剥豆</a:t>
            </a:r>
            <a:endParaRPr lang="zh-CN" altLang="en-US" sz="2400"/>
          </a:p>
          <a:p>
            <a:pPr>
              <a:buNone/>
            </a:pPr>
            <a:r>
              <a:rPr lang="zh-CN" altLang="en-US" sz="2400"/>
              <a:t>　　　　这个暑假我不光学英语，还帮外婆剥玉米，别小看这剥玉米，这可是技术活儿。</a:t>
            </a:r>
            <a:endParaRPr lang="zh-CN" altLang="en-US" sz="2400"/>
          </a:p>
          <a:p>
            <a:pPr>
              <a:buNone/>
            </a:pPr>
            <a:r>
              <a:rPr lang="zh-CN" altLang="en-US" sz="2400"/>
              <a:t>    到外婆家的第二天，我就开始劳作了，今天的任务是把玉米剥下来然后磨成面，随着妈妈的一声令下，我开始剥豆了，虽说我不是“富家子弟”，但也是个独生子女，从没接触过这东西，剥起玉米来也就慢慢腾腾的，而我那表妹就不同了，别看她一双小手，剥玉米可快着那，可见是平常多加练习，剥着剥着，玉米剥了一多半，我突发奇想把剩下的分成两份。这时你恐怕已经知道我想干什么了吧。我要向妈妈发起挑战，我一开始越剥越勇，妈妈却在蓄力，还是那样慢，难道妈妈在让我，我不管仍那样剥着，不一会我的手起泡了，妈妈和外婆劝我“投降”，我却坚持下来，虽然我失败了，但虽败犹荣，因为我坚持了，努力了。我和妈妈一起把剩下的剥完。然后把整袋的玉米搬到磨坊，看着这一袋玉米磨成的面，我心里非常高兴 ，同时也想：城里的“富家子弟”真该到农村锻炼一下！    我的暑假是那样的精彩，做的事犹如天上的星星，又多又亮，而收获也是匪浅啊！</a:t>
            </a: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69314">
                                            <p:txEl>
                                              <p:charRg st="0" end="6"/>
                                            </p:txEl>
                                          </p:spTgt>
                                        </p:tgtEl>
                                        <p:attrNameLst>
                                          <p:attrName>style.visibility</p:attrName>
                                        </p:attrNameLst>
                                      </p:cBhvr>
                                      <p:to>
                                        <p:strVal val="visible"/>
                                      </p:to>
                                    </p:set>
                                    <p:animEffect transition="in" filter="wipe(up)">
                                      <p:cBhvr>
                                        <p:cTn id="7" dur="500"/>
                                        <p:tgtEl>
                                          <p:spTgt spid="269314">
                                            <p:txEl>
                                              <p:charRg st="0" end="6"/>
                                            </p:txEl>
                                          </p:spTgt>
                                        </p:tgtEl>
                                      </p:cBhvr>
                                    </p:animEffect>
                                  </p:childTnLst>
                                </p:cTn>
                              </p:par>
                              <p:par>
                                <p:cTn id="8" presetID="22" presetClass="entr" presetSubtype="1" fill="hold" nodeType="withEffect">
                                  <p:stCondLst>
                                    <p:cond delay="0"/>
                                  </p:stCondLst>
                                  <p:childTnLst>
                                    <p:set>
                                      <p:cBhvr>
                                        <p:cTn id="9" dur="1" fill="hold">
                                          <p:stCondLst>
                                            <p:cond delay="0"/>
                                          </p:stCondLst>
                                        </p:cTn>
                                        <p:tgtEl>
                                          <p:spTgt spid="269314">
                                            <p:txEl>
                                              <p:charRg st="6" end="46"/>
                                            </p:txEl>
                                          </p:spTgt>
                                        </p:tgtEl>
                                        <p:attrNameLst>
                                          <p:attrName>style.visibility</p:attrName>
                                        </p:attrNameLst>
                                      </p:cBhvr>
                                      <p:to>
                                        <p:strVal val="visible"/>
                                      </p:to>
                                    </p:set>
                                    <p:animEffect transition="in" filter="wipe(up)">
                                      <p:cBhvr>
                                        <p:cTn id="10" dur="500"/>
                                        <p:tgtEl>
                                          <p:spTgt spid="269314">
                                            <p:txEl>
                                              <p:charRg st="6" end="46"/>
                                            </p:txEl>
                                          </p:spTgt>
                                        </p:tgtEl>
                                      </p:cBhvr>
                                    </p:animEffect>
                                  </p:childTnLst>
                                </p:cTn>
                              </p:par>
                              <p:par>
                                <p:cTn id="11" presetID="22" presetClass="entr" presetSubtype="1" fill="hold" nodeType="withEffect">
                                  <p:stCondLst>
                                    <p:cond delay="0"/>
                                  </p:stCondLst>
                                  <p:childTnLst>
                                    <p:set>
                                      <p:cBhvr>
                                        <p:cTn id="12" dur="1" fill="hold">
                                          <p:stCondLst>
                                            <p:cond delay="0"/>
                                          </p:stCondLst>
                                        </p:cTn>
                                        <p:tgtEl>
                                          <p:spTgt spid="269314">
                                            <p:txEl>
                                              <p:charRg st="46" end="439"/>
                                            </p:txEl>
                                          </p:spTgt>
                                        </p:tgtEl>
                                        <p:attrNameLst>
                                          <p:attrName>style.visibility</p:attrName>
                                        </p:attrNameLst>
                                      </p:cBhvr>
                                      <p:to>
                                        <p:strVal val="visible"/>
                                      </p:to>
                                    </p:set>
                                    <p:animEffect transition="in" filter="wipe(up)">
                                      <p:cBhvr>
                                        <p:cTn id="13" dur="500"/>
                                        <p:tgtEl>
                                          <p:spTgt spid="269314">
                                            <p:txEl>
                                              <p:charRg st="46" end="43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5" name="标题 265217"/>
          <p:cNvSpPr>
            <a:spLocks noGrp="1"/>
          </p:cNvSpPr>
          <p:nvPr>
            <p:ph type="title"/>
          </p:nvPr>
        </p:nvSpPr>
        <p:spPr>
          <a:ln/>
        </p:spPr>
        <p:txBody>
          <a:bodyPr anchor="ctr"/>
          <a:p>
            <a:endParaRPr lang="zh-CN" altLang="en-US" dirty="0"/>
          </a:p>
        </p:txBody>
      </p:sp>
      <p:sp>
        <p:nvSpPr>
          <p:cNvPr id="67586" name="文本占位符 265218"/>
          <p:cNvSpPr>
            <a:spLocks noGrp="1"/>
          </p:cNvSpPr>
          <p:nvPr>
            <p:ph idx="1"/>
          </p:nvPr>
        </p:nvSpPr>
        <p:spPr>
          <a:xfrm>
            <a:off x="457200" y="333375"/>
            <a:ext cx="8229600" cy="5792788"/>
          </a:xfrm>
          <a:ln/>
        </p:spPr>
        <p:txBody>
          <a:bodyPr anchor="t"/>
          <a:p>
            <a:pPr algn="ctr">
              <a:buNone/>
            </a:pPr>
            <a:r>
              <a:rPr lang="zh-CN" altLang="en-US" b="1" dirty="0"/>
              <a:t>精彩的暑假</a:t>
            </a:r>
            <a:endParaRPr lang="en-US" altLang="zh-CN"/>
          </a:p>
          <a:p>
            <a:r>
              <a:rPr lang="en-US" altLang="zh-CN"/>
              <a:t>    </a:t>
            </a:r>
            <a:r>
              <a:rPr lang="zh-CN" altLang="en-US" dirty="0"/>
              <a:t>这个暑假我托了学校的福，学校给我们布置了一个精彩的暑假，给我们推荐了好多经典的书。这些书让我们的暑假生活丰富多彩。不再单调。我很喜欢我们的学校，我也很珍惜学校给我们提供的建议。这些书丰富我的语言表达能力；在视力方面我积极配合大夫的治疗，我的视力从</a:t>
            </a:r>
            <a:r>
              <a:rPr lang="en-US" altLang="zh-CN"/>
              <a:t>0.6</a:t>
            </a:r>
            <a:r>
              <a:rPr lang="zh-CN" altLang="en-US" dirty="0"/>
              <a:t>直线上升到</a:t>
            </a:r>
            <a:r>
              <a:rPr lang="en-US" altLang="zh-CN"/>
              <a:t>1.0</a:t>
            </a:r>
            <a:r>
              <a:rPr lang="zh-CN" altLang="en-US" dirty="0"/>
              <a:t>了；在巩固英语方面，我把小学学过的英语单词全背听了一遍；在预习新功课方面，我把六年级语文第一单元要背诵的段落都背会了，还包括日积月累。把数学前四单元的新知识学会了。又把六年级英语单词表上的单词全部拼背会了还有重点句子也背会了</a:t>
            </a:r>
            <a:r>
              <a:rPr lang="en-US" altLang="zh-CN"/>
              <a:t>……</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矩形 120833"/>
          <p:cNvSpPr/>
          <p:nvPr/>
        </p:nvSpPr>
        <p:spPr>
          <a:xfrm>
            <a:off x="1643063" y="3094038"/>
            <a:ext cx="9144000" cy="0"/>
          </a:xfrm>
          <a:prstGeom prst="rect">
            <a:avLst/>
          </a:prstGeom>
          <a:noFill/>
          <a:ln w="9525">
            <a:noFill/>
          </a:ln>
        </p:spPr>
        <p:txBody>
          <a:bodyPr anchor="t"/>
          <a:p>
            <a:pPr lvl="0" indent="0"/>
            <a:endParaRPr lang="zh-CN" altLang="en-US">
              <a:latin typeface="Times New Roman" panose="02020603050405020304" pitchFamily="18" charset="0"/>
              <a:ea typeface="宋体" panose="02010600030101010101" pitchFamily="2" charset="-122"/>
            </a:endParaRPr>
          </a:p>
        </p:txBody>
      </p:sp>
      <p:sp>
        <p:nvSpPr>
          <p:cNvPr id="22530" name="矩形 120834"/>
          <p:cNvSpPr/>
          <p:nvPr/>
        </p:nvSpPr>
        <p:spPr>
          <a:xfrm>
            <a:off x="611188" y="1628775"/>
            <a:ext cx="7620000" cy="2819400"/>
          </a:xfrm>
          <a:prstGeom prst="rect">
            <a:avLst/>
          </a:prstGeom>
          <a:noFill/>
          <a:ln w="9525">
            <a:noFill/>
          </a:ln>
        </p:spPr>
        <p:txBody>
          <a:bodyPr tIns="0" bIns="0" anchor="ctr"/>
          <a:p>
            <a:pPr lvl="0" indent="317500" eaLnBrk="0" hangingPunct="0"/>
            <a:r>
              <a:rPr lang="zh-CN" altLang="en-US" sz="4800" b="1" dirty="0">
                <a:solidFill>
                  <a:srgbClr val="3333FF"/>
                </a:solidFill>
                <a:latin typeface="楷体_GB2312" pitchFamily="49" charset="-122"/>
                <a:ea typeface="楷体_GB2312" pitchFamily="49" charset="-122"/>
              </a:rPr>
              <a:t>   </a:t>
            </a:r>
            <a:endParaRPr lang="zh-CN" altLang="en-US" sz="4800" b="1" dirty="0">
              <a:solidFill>
                <a:srgbClr val="3333FF"/>
              </a:solidFill>
              <a:latin typeface="楷体_GB2312" pitchFamily="49" charset="-122"/>
              <a:ea typeface="楷体_GB2312" pitchFamily="49" charset="-122"/>
            </a:endParaRPr>
          </a:p>
        </p:txBody>
      </p:sp>
      <p:pic>
        <p:nvPicPr>
          <p:cNvPr id="120836" name="图片 120835" descr="石缝中的小草"/>
          <p:cNvPicPr>
            <a:picLocks noChangeAspect="1"/>
          </p:cNvPicPr>
          <p:nvPr/>
        </p:nvPicPr>
        <p:blipFill>
          <a:blip r:embed="rId1"/>
          <a:srcRect b="7967"/>
          <a:stretch>
            <a:fillRect/>
          </a:stretch>
        </p:blipFill>
        <p:spPr>
          <a:xfrm>
            <a:off x="0" y="0"/>
            <a:ext cx="9144000" cy="6858000"/>
          </a:xfrm>
          <a:prstGeom prst="rect">
            <a:avLst/>
          </a:prstGeom>
          <a:noFill/>
          <a:ln w="9525">
            <a:noFill/>
          </a:ln>
        </p:spPr>
      </p:pic>
      <p:sp>
        <p:nvSpPr>
          <p:cNvPr id="120837" name="文本框 120836"/>
          <p:cNvSpPr txBox="1"/>
          <p:nvPr/>
        </p:nvSpPr>
        <p:spPr>
          <a:xfrm>
            <a:off x="2771775" y="5013325"/>
            <a:ext cx="3744913" cy="641350"/>
          </a:xfrm>
          <a:prstGeom prst="rect">
            <a:avLst/>
          </a:prstGeom>
          <a:noFill/>
          <a:ln w="9525">
            <a:noFill/>
          </a:ln>
        </p:spPr>
        <p:txBody>
          <a:bodyPr anchor="t">
            <a:spAutoFit/>
          </a:bodyPr>
          <a:p>
            <a:pPr lvl="0" indent="0">
              <a:spcBef>
                <a:spcPct val="50000"/>
              </a:spcBef>
            </a:pPr>
            <a:r>
              <a:rPr lang="zh-CN" altLang="en-US" sz="3600" b="1" dirty="0">
                <a:solidFill>
                  <a:srgbClr val="FF0066"/>
                </a:solidFill>
                <a:latin typeface="黑体" panose="02010609060101010101" pitchFamily="2" charset="-122"/>
                <a:ea typeface="黑体" panose="02010609060101010101" pitchFamily="2" charset="-122"/>
              </a:rPr>
              <a:t>石缝中的小草 </a:t>
            </a:r>
            <a:endParaRPr lang="zh-CN" altLang="en-US" sz="3600" b="1" dirty="0">
              <a:solidFill>
                <a:srgbClr val="FF0066"/>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120836"/>
                                        </p:tgtEl>
                                        <p:attrNameLst>
                                          <p:attrName>style.visibility</p:attrName>
                                        </p:attrNameLst>
                                      </p:cBhvr>
                                      <p:to>
                                        <p:strVal val="visible"/>
                                      </p:to>
                                    </p:set>
                                    <p:animEffect transition="in" filter="fade">
                                      <p:cBhvr>
                                        <p:cTn id="7" dur="2000"/>
                                        <p:tgtEl>
                                          <p:spTgt spid="120836"/>
                                        </p:tgtEl>
                                      </p:cBhvr>
                                    </p:animEffect>
                                    <p:anim calcmode="lin" valueType="num">
                                      <p:cBhvr>
                                        <p:cTn id="8" dur="2000" fill="hold"/>
                                        <p:tgtEl>
                                          <p:spTgt spid="120836"/>
                                        </p:tgtEl>
                                        <p:attrNameLst>
                                          <p:attrName>style.rotation</p:attrName>
                                        </p:attrNameLst>
                                      </p:cBhvr>
                                      <p:tavLst>
                                        <p:tav tm="0">
                                          <p:val>
                                            <p:fltVal val="720.000000"/>
                                          </p:val>
                                        </p:tav>
                                        <p:tav tm="100000">
                                          <p:val>
                                            <p:fltVal val="0.000000"/>
                                          </p:val>
                                        </p:tav>
                                      </p:tavLst>
                                    </p:anim>
                                    <p:anim calcmode="lin" valueType="num">
                                      <p:cBhvr>
                                        <p:cTn id="9" dur="2000" fill="hold"/>
                                        <p:tgtEl>
                                          <p:spTgt spid="120836"/>
                                        </p:tgtEl>
                                        <p:attrNameLst>
                                          <p:attrName>ppt_h</p:attrName>
                                        </p:attrNameLst>
                                      </p:cBhvr>
                                      <p:tavLst>
                                        <p:tav tm="0">
                                          <p:val>
                                            <p:fltVal val="0.000000"/>
                                          </p:val>
                                        </p:tav>
                                        <p:tav tm="100000">
                                          <p:val>
                                            <p:strVal val="#ppt_h"/>
                                          </p:val>
                                        </p:tav>
                                      </p:tavLst>
                                    </p:anim>
                                    <p:anim calcmode="lin" valueType="num">
                                      <p:cBhvr>
                                        <p:cTn id="10" dur="2000" fill="hold"/>
                                        <p:tgtEl>
                                          <p:spTgt spid="120836"/>
                                        </p:tgtEl>
                                        <p:attrNameLst>
                                          <p:attrName>ppt_w</p:attrName>
                                        </p:attrNameLst>
                                      </p:cBhvr>
                                      <p:tavLst>
                                        <p:tav tm="0">
                                          <p:val>
                                            <p:fltVal val="0.00000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35" presetClass="entr" presetSubtype="0" fill="hold" grpId="0" nodeType="clickEffect">
                                  <p:stCondLst>
                                    <p:cond delay="0"/>
                                  </p:stCondLst>
                                  <p:childTnLst>
                                    <p:set>
                                      <p:cBhvr>
                                        <p:cTn id="14" dur="1" fill="hold">
                                          <p:stCondLst>
                                            <p:cond delay="0"/>
                                          </p:stCondLst>
                                        </p:cTn>
                                        <p:tgtEl>
                                          <p:spTgt spid="120837"/>
                                        </p:tgtEl>
                                        <p:attrNameLst>
                                          <p:attrName>style.visibility</p:attrName>
                                        </p:attrNameLst>
                                      </p:cBhvr>
                                      <p:to>
                                        <p:strVal val="visible"/>
                                      </p:to>
                                    </p:set>
                                    <p:animEffect transition="in" filter="fade">
                                      <p:cBhvr>
                                        <p:cTn id="15" dur="2000"/>
                                        <p:tgtEl>
                                          <p:spTgt spid="120837"/>
                                        </p:tgtEl>
                                      </p:cBhvr>
                                    </p:animEffect>
                                    <p:anim calcmode="lin" valueType="num">
                                      <p:cBhvr>
                                        <p:cTn id="16" dur="2000" fill="hold"/>
                                        <p:tgtEl>
                                          <p:spTgt spid="120837"/>
                                        </p:tgtEl>
                                        <p:attrNameLst>
                                          <p:attrName>style.rotation</p:attrName>
                                        </p:attrNameLst>
                                      </p:cBhvr>
                                      <p:tavLst>
                                        <p:tav tm="0">
                                          <p:val>
                                            <p:fltVal val="720.000000"/>
                                          </p:val>
                                        </p:tav>
                                        <p:tav tm="100000">
                                          <p:val>
                                            <p:fltVal val="0.000000"/>
                                          </p:val>
                                        </p:tav>
                                      </p:tavLst>
                                    </p:anim>
                                    <p:anim calcmode="lin" valueType="num">
                                      <p:cBhvr>
                                        <p:cTn id="17" dur="2000" fill="hold"/>
                                        <p:tgtEl>
                                          <p:spTgt spid="120837"/>
                                        </p:tgtEl>
                                        <p:attrNameLst>
                                          <p:attrName>ppt_h</p:attrName>
                                        </p:attrNameLst>
                                      </p:cBhvr>
                                      <p:tavLst>
                                        <p:tav tm="0">
                                          <p:val>
                                            <p:fltVal val="0.000000"/>
                                          </p:val>
                                        </p:tav>
                                        <p:tav tm="100000">
                                          <p:val>
                                            <p:strVal val="#ppt_h"/>
                                          </p:val>
                                        </p:tav>
                                      </p:tavLst>
                                    </p:anim>
                                    <p:anim calcmode="lin" valueType="num">
                                      <p:cBhvr>
                                        <p:cTn id="18" dur="2000" fill="hold"/>
                                        <p:tgtEl>
                                          <p:spTgt spid="120837"/>
                                        </p:tgtEl>
                                        <p:attrNameLst>
                                          <p:attrName>ppt_w</p:attrName>
                                        </p:attrNameLst>
                                      </p:cBhvr>
                                      <p:tavLst>
                                        <p:tav tm="0">
                                          <p:val>
                                            <p:fltVal val="0.00000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09" name="标题 266241"/>
          <p:cNvSpPr>
            <a:spLocks noGrp="1"/>
          </p:cNvSpPr>
          <p:nvPr>
            <p:ph type="title"/>
          </p:nvPr>
        </p:nvSpPr>
        <p:spPr>
          <a:ln/>
        </p:spPr>
        <p:txBody>
          <a:bodyPr anchor="ctr"/>
          <a:p>
            <a:endParaRPr lang="zh-CN" altLang="en-US" dirty="0"/>
          </a:p>
        </p:txBody>
      </p:sp>
      <p:sp>
        <p:nvSpPr>
          <p:cNvPr id="68610" name="文本占位符 266242"/>
          <p:cNvSpPr>
            <a:spLocks noGrp="1"/>
          </p:cNvSpPr>
          <p:nvPr>
            <p:ph idx="1"/>
          </p:nvPr>
        </p:nvSpPr>
        <p:spPr>
          <a:xfrm>
            <a:off x="457200" y="260350"/>
            <a:ext cx="8229600" cy="5865813"/>
          </a:xfrm>
          <a:ln/>
        </p:spPr>
        <p:txBody>
          <a:bodyPr anchor="t"/>
          <a:p>
            <a:r>
              <a:rPr lang="zh-CN" altLang="en-US" dirty="0"/>
              <a:t> </a:t>
            </a:r>
            <a:r>
              <a:rPr lang="zh-CN" altLang="en-US" sz="2000" dirty="0"/>
              <a:t>我现在的自理能力也有很大的提高，即便是自己在家也饿不着了。我现在会炒很多简单的菜，还会下面条、蒸米饭、煲汤</a:t>
            </a:r>
            <a:r>
              <a:rPr lang="en-US" altLang="zh-CN" sz="2000"/>
              <a:t>……</a:t>
            </a:r>
            <a:r>
              <a:rPr lang="zh-CN" altLang="en-US" sz="2000" dirty="0"/>
              <a:t>每一次炒好的菜我都会让爸爸先尝，每一次爸爸的评价我都会牢记于心。如果这次炒的淡了，那下次就多放点盐，如果炒的咸了，下次就少放些盐，慢慢地，我就对盐的用量掌握了，做出的饭菜也一次比一次可口，爸爸妈妈也夸我做的菜有很大的进步。</a:t>
            </a:r>
            <a:endParaRPr lang="zh-CN" altLang="en-US" sz="2000" dirty="0"/>
          </a:p>
          <a:p>
            <a:r>
              <a:rPr lang="zh-CN" altLang="en-US" sz="2000" dirty="0"/>
              <a:t>    这个暑假没有过多的出去玩，还有一个原因是治疗眼睛，天天去做治疗，光看眼就花了一个多月的时间，所以没有更多的时间出去玩，但是我的生活依然丰富多彩。前几天，我去复查眼睛时，到了验光室，医生先翻了翻我的病历本，说：“你这</a:t>
            </a:r>
            <a:r>
              <a:rPr lang="en-US" altLang="zh-CN" sz="2000"/>
              <a:t>800</a:t>
            </a:r>
            <a:r>
              <a:rPr lang="zh-CN" altLang="en-US" sz="2000" dirty="0"/>
              <a:t>试的眼睛能看到</a:t>
            </a:r>
            <a:r>
              <a:rPr lang="en-US" altLang="zh-CN" sz="2000"/>
              <a:t>0.6</a:t>
            </a:r>
            <a:r>
              <a:rPr lang="zh-CN" altLang="en-US" sz="2000" dirty="0"/>
              <a:t>就很不错了。”说完，她就开始给我检查。这次，</a:t>
            </a:r>
            <a:r>
              <a:rPr lang="en-US" altLang="zh-CN" sz="2000"/>
              <a:t>0.8</a:t>
            </a:r>
            <a:r>
              <a:rPr lang="zh-CN" altLang="en-US" sz="2000" dirty="0"/>
              <a:t>我都能看几个了，医生给我又调了一副眼镜，让我出去转</a:t>
            </a:r>
            <a:r>
              <a:rPr lang="en-US" altLang="zh-CN" sz="2000"/>
              <a:t>15</a:t>
            </a:r>
            <a:r>
              <a:rPr lang="zh-CN" altLang="en-US" sz="2000" dirty="0"/>
              <a:t>分钟，然后，再回来。我们转完后，她又给我调了调，然后又测了一下视力，这次，我竟把</a:t>
            </a:r>
            <a:r>
              <a:rPr lang="en-US" altLang="zh-CN" sz="2000"/>
              <a:t>0.8</a:t>
            </a:r>
            <a:r>
              <a:rPr lang="zh-CN" altLang="en-US" sz="2000" dirty="0"/>
              <a:t>的都看完了，</a:t>
            </a:r>
            <a:r>
              <a:rPr lang="en-US" altLang="zh-CN" sz="2000"/>
              <a:t>1.0</a:t>
            </a:r>
            <a:r>
              <a:rPr lang="zh-CN" altLang="en-US" sz="2000" dirty="0"/>
              <a:t>的还看了三个呢！因为进步的比较大，我积极的配合的比较好，而且度数也差不多没变，所以就不用再配眼镜了，继续戴这副眼镜就行了。妈妈也很高兴，就奖励我天天上午什么都不用做，天天上午去奥斯卡电影院看学生专场电影。场场电影都精彩，都好看。</a:t>
            </a:r>
            <a:endParaRPr lang="zh-CN" altLang="en-US" sz="2000"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3" name="标题 267265"/>
          <p:cNvSpPr>
            <a:spLocks noGrp="1"/>
          </p:cNvSpPr>
          <p:nvPr>
            <p:ph type="title"/>
          </p:nvPr>
        </p:nvSpPr>
        <p:spPr>
          <a:ln/>
        </p:spPr>
        <p:txBody>
          <a:bodyPr anchor="ctr"/>
          <a:p>
            <a:endParaRPr lang="zh-CN" altLang="en-US" dirty="0"/>
          </a:p>
        </p:txBody>
      </p:sp>
      <p:sp>
        <p:nvSpPr>
          <p:cNvPr id="69634" name="文本占位符 267266"/>
          <p:cNvSpPr>
            <a:spLocks noGrp="1"/>
          </p:cNvSpPr>
          <p:nvPr>
            <p:ph idx="1"/>
          </p:nvPr>
        </p:nvSpPr>
        <p:spPr>
          <a:xfrm>
            <a:off x="457200" y="333375"/>
            <a:ext cx="8229600" cy="5792788"/>
          </a:xfrm>
          <a:ln/>
        </p:spPr>
        <p:txBody>
          <a:bodyPr anchor="t"/>
          <a:p>
            <a:r>
              <a:rPr lang="zh-CN" altLang="en-US" dirty="0"/>
              <a:t>在这个暑假，我总共写博客</a:t>
            </a:r>
            <a:r>
              <a:rPr lang="en-US" altLang="zh-CN"/>
              <a:t>32</a:t>
            </a:r>
            <a:r>
              <a:rPr lang="zh-CN" altLang="en-US" dirty="0"/>
              <a:t>篇，其中有两篇还没有发呢，</a:t>
            </a:r>
            <a:r>
              <a:rPr lang="en-US" altLang="zh-CN"/>
              <a:t>23</a:t>
            </a:r>
            <a:r>
              <a:rPr lang="zh-CN" altLang="en-US" dirty="0"/>
              <a:t>篇都是小红花，还有</a:t>
            </a:r>
            <a:r>
              <a:rPr lang="en-US" altLang="zh-CN"/>
              <a:t>5</a:t>
            </a:r>
            <a:r>
              <a:rPr lang="zh-CN" altLang="en-US" dirty="0"/>
              <a:t>篇是</a:t>
            </a:r>
            <a:r>
              <a:rPr lang="en-US" altLang="zh-CN"/>
              <a:t>XXT</a:t>
            </a:r>
            <a:r>
              <a:rPr lang="zh-CN" altLang="en-US" dirty="0"/>
              <a:t>荐。虽然不是篇篇都是小红花，但这也可算是篇篇是精华了。我得</a:t>
            </a:r>
            <a:r>
              <a:rPr lang="en-US" altLang="zh-CN"/>
              <a:t>XXT</a:t>
            </a:r>
            <a:r>
              <a:rPr lang="zh-CN" altLang="en-US" dirty="0"/>
              <a:t>荐也是从暑假才开始的。原来，我不太会写读后感，但是现在，我读的书多了，写的多了，我已经能熟练写出一篇篇读后感了，我已经掌握了这种写读后感的技巧了。我也知道，我和公主艺琳等等还有很大的差距，但我一直在努力中，我会向这个目标前进，我要向她们学习。</a:t>
            </a:r>
            <a:endParaRPr lang="zh-CN" altLang="en-US" dirty="0"/>
          </a:p>
          <a:p>
            <a:r>
              <a:rPr lang="zh-CN" altLang="en-US" dirty="0"/>
              <a:t>    这个暑假，我过的很丰富也很有意义。以后的每个暑假，我都不会浪费掉，我要充分利用起来。让我的暑假年年过的都精彩！</a:t>
            </a:r>
            <a:endParaRPr lang="zh-CN" alt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7" name="标题 270337"/>
          <p:cNvSpPr>
            <a:spLocks noGrp="1"/>
          </p:cNvSpPr>
          <p:nvPr>
            <p:ph type="title"/>
          </p:nvPr>
        </p:nvSpPr>
        <p:spPr>
          <a:ln/>
        </p:spPr>
        <p:txBody>
          <a:bodyPr anchor="ctr"/>
          <a:p>
            <a:endParaRPr lang="zh-CN" altLang="en-US" dirty="0"/>
          </a:p>
        </p:txBody>
      </p:sp>
      <p:sp>
        <p:nvSpPr>
          <p:cNvPr id="70658" name="文本占位符 270338"/>
          <p:cNvSpPr>
            <a:spLocks noGrp="1"/>
          </p:cNvSpPr>
          <p:nvPr>
            <p:ph idx="1"/>
          </p:nvPr>
        </p:nvSpPr>
        <p:spPr>
          <a:xfrm>
            <a:off x="457200" y="333375"/>
            <a:ext cx="8229600" cy="5792788"/>
          </a:xfrm>
          <a:ln/>
        </p:spPr>
        <p:txBody>
          <a:bodyPr anchor="t"/>
          <a:p>
            <a:r>
              <a:rPr lang="zh-CN" altLang="en-US" sz="2400" dirty="0"/>
              <a:t>丰富多彩的暑假生活 </a:t>
            </a:r>
            <a:endParaRPr lang="zh-CN" altLang="en-US" sz="2400" b="1" dirty="0"/>
          </a:p>
          <a:p>
            <a:r>
              <a:rPr lang="zh-CN" altLang="en-US" sz="2400" b="1" dirty="0"/>
              <a:t>弹指一挥间，暑假已过了将近一半，在望子成龙的妈妈的安排下，我每天充实而快乐的生活着。</a:t>
            </a:r>
            <a:endParaRPr lang="zh-CN" altLang="en-US" sz="2400" b="1" dirty="0"/>
          </a:p>
          <a:p>
            <a:r>
              <a:rPr lang="zh-CN" altLang="en-US" sz="2400" b="1" dirty="0"/>
              <a:t>早上睡到自然醒，吃过早餐刚到九点二十我就背起心爱的吉他坐上爸爸的车子去上吉他培训班。从小就羡慕吉他歌手边弹边唱的潇洒，自己也很想拥有那份自然而然的洒脱。可真正学起来，也不是那么容易的事情，琴弦又硬又紧，手指长时间按在上面，可以清晰地看到一条条印，到了第二节课，我的手疼得受不了，多按几下就感到整个手指头痛得像千千万万根针刺着一样，简直就是痛不欲生。老师说刚开始都这样，以后适应了就好了。我咬咬牙，暗暗为自己打气：坚持就是胜利！过了一星期，我的手果然不再疼了。现在我已经能弹一些简单的曲子了，听着“叮叮咚咚”悦耳的声音，感觉就像是天籁之音！</a:t>
            </a:r>
            <a:r>
              <a:rPr lang="zh-CN" altLang="en-US" sz="2400" dirty="0"/>
              <a:t> </a:t>
            </a:r>
            <a:endParaRPr lang="zh-CN" altLang="en-US" sz="2400"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1" name="标题 271361"/>
          <p:cNvSpPr>
            <a:spLocks noGrp="1"/>
          </p:cNvSpPr>
          <p:nvPr>
            <p:ph type="title"/>
          </p:nvPr>
        </p:nvSpPr>
        <p:spPr>
          <a:ln/>
        </p:spPr>
        <p:txBody>
          <a:bodyPr anchor="ctr"/>
          <a:p>
            <a:endParaRPr lang="zh-CN" altLang="en-US" dirty="0"/>
          </a:p>
        </p:txBody>
      </p:sp>
      <p:sp>
        <p:nvSpPr>
          <p:cNvPr id="71682" name="文本占位符 271362"/>
          <p:cNvSpPr>
            <a:spLocks noGrp="1"/>
          </p:cNvSpPr>
          <p:nvPr>
            <p:ph idx="1"/>
          </p:nvPr>
        </p:nvSpPr>
        <p:spPr>
          <a:xfrm>
            <a:off x="457200" y="333375"/>
            <a:ext cx="8229600" cy="5792788"/>
          </a:xfrm>
          <a:ln/>
        </p:spPr>
        <p:txBody>
          <a:bodyPr anchor="t"/>
          <a:p>
            <a:r>
              <a:rPr lang="zh-CN" altLang="en-US" sz="2400" b="1" dirty="0"/>
              <a:t>上午还沉浸在音乐的熏陶中，下午，“老杆”俱乐部乒乓球室又出现了我的身影。乒乓球被称为“国球”，学打乒乓球可以培养我灵敏的头脑，健康的体魄以及顽强的意志。从运球、掂球，到练动作、摆姿势，从正手球、反手球，到旋球、削球，手累得抬不起来，腿像灌了铅一样沉重，汗珠像断了线的珍珠一个劲地滴在衣服上，衣服都能拧出水来，酸甜苦辣尝了个够。功夫不负有心人，我终于能连续地接住教练发的十个球了，心里那个高兴劲就甭提了。</a:t>
            </a:r>
            <a:endParaRPr lang="zh-CN" altLang="en-US" sz="2400" b="1" dirty="0"/>
          </a:p>
          <a:p>
            <a:r>
              <a:rPr lang="zh-CN" altLang="en-US" sz="2400" b="1" dirty="0"/>
              <a:t>乒乓球学会了，我又思量着学游泳了，看见别人像鱼儿一样在水中挥洒自如，羡慕极了。我软磨硬泡，缠着妈妈帮我报了晚上</a:t>
            </a:r>
            <a:r>
              <a:rPr lang="en-US" altLang="zh-CN" sz="2400" b="1"/>
              <a:t>6:00-8:00</a:t>
            </a:r>
            <a:r>
              <a:rPr lang="zh-CN" altLang="en-US" sz="2400" b="1" dirty="0"/>
              <a:t>的游泳课。记得第一天下水闭气，我喝了好几口水，弄得眼睛红红的，鼻子酸酸的，特别难受，别人能闭气三十几秒，我只能闭气十几秒，头一次产生了打退堂鼓的想法。回家后，妈妈鼓励我不要轻言放</a:t>
            </a:r>
            <a:r>
              <a:rPr lang="zh-CN" altLang="en-US" sz="2400" dirty="0"/>
              <a:t> </a:t>
            </a:r>
            <a:endParaRPr lang="zh-CN" altLang="en-US" sz="2400"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5" name="标题 272385"/>
          <p:cNvSpPr>
            <a:spLocks noGrp="1"/>
          </p:cNvSpPr>
          <p:nvPr>
            <p:ph type="title"/>
          </p:nvPr>
        </p:nvSpPr>
        <p:spPr>
          <a:ln/>
        </p:spPr>
        <p:txBody>
          <a:bodyPr anchor="ctr"/>
          <a:p>
            <a:endParaRPr lang="zh-CN" altLang="en-US" dirty="0"/>
          </a:p>
        </p:txBody>
      </p:sp>
      <p:sp>
        <p:nvSpPr>
          <p:cNvPr id="72706" name="文本占位符 272386"/>
          <p:cNvSpPr>
            <a:spLocks noGrp="1"/>
          </p:cNvSpPr>
          <p:nvPr>
            <p:ph idx="1"/>
          </p:nvPr>
        </p:nvSpPr>
        <p:spPr>
          <a:xfrm>
            <a:off x="457200" y="333375"/>
            <a:ext cx="8229600" cy="5792788"/>
          </a:xfrm>
          <a:ln/>
        </p:spPr>
        <p:txBody>
          <a:bodyPr anchor="t"/>
          <a:p>
            <a:pPr>
              <a:lnSpc>
                <a:spcPct val="90000"/>
              </a:lnSpc>
            </a:pPr>
            <a:r>
              <a:rPr lang="zh-CN" altLang="en-US" sz="2000" b="1" dirty="0"/>
              <a:t>弃，并拿出一个大盆放上足够的水让我练习闭气。她在旁边为我加油计时，“十秒”“十五秒”“二十秒”“三十秒”在妈妈的惊喜声中，我终于战胜了困难，迈出了艰难的一步。接下来几天练习的漂浮、滑行就容易多了，我都有惊无险，顺顺利利地通过了。就在我得意洋洋的时候，困难又给了我当头一棒，由于我腿部力度不够，练习蹬腿拍水时大腿带不动小腿，只靠小腿上下拍打水面，前进速度不快，甚至于“啪啪啪”蹬了半天，还停留在原来的地方。我累得筋疲力尽，也没有一丝进展，“怎么这么难啊？不学了！”心灰意冷之下，我又一次选择了放弃。妈妈一声不吭，让我双腿靠拢伸直趴在软绵绵的床上，她费力地抱起我的左腿，放下，再抱起我的右腿，放下，周而复始地抱着我的腿做着相同的动作。看着妈妈额上晶莹的汗珠、坚持不懈地努力，我的眼睛湿润了，既感动又羞愧，妈妈用自己的行动为我上了一堂意义非凡的课，令我终身受益。在最后的几天里，我像变了个人似的，拼命地练习，一遍又一遍，直到学会了游泳。这件事让我懂得了不经历风雨，怎见得彩虹！</a:t>
            </a:r>
            <a:endParaRPr lang="zh-CN" altLang="en-US" sz="2000" b="1" dirty="0"/>
          </a:p>
          <a:p>
            <a:pPr>
              <a:lnSpc>
                <a:spcPct val="90000"/>
              </a:lnSpc>
            </a:pPr>
            <a:r>
              <a:rPr lang="zh-CN" altLang="en-US" sz="2000" b="1" dirty="0"/>
              <a:t>这就是我丰富多彩的暑假生活，有苦也有甜，有失落也有快乐，它让我学到了许多课堂上学不到的知识，使我受益匪浅。</a:t>
            </a:r>
            <a:endParaRPr lang="zh-CN" altLang="en-US" sz="2000" b="1"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8594" name="内容占位符 238593"/>
          <p:cNvSpPr>
            <a:spLocks noGrp="1"/>
          </p:cNvSpPr>
          <p:nvPr>
            <p:ph idx="1"/>
          </p:nvPr>
        </p:nvSpPr>
        <p:spPr>
          <a:ln/>
        </p:spPr>
        <p:txBody>
          <a:bodyPr anchor="t"/>
          <a:p>
            <a:pPr algn="ctr">
              <a:buNone/>
            </a:pPr>
            <a:r>
              <a:rPr lang="zh-CN" altLang="en-US" sz="4800" dirty="0">
                <a:solidFill>
                  <a:srgbClr val="0000FF"/>
                </a:solidFill>
              </a:rPr>
              <a:t>最漂亮的风景</a:t>
            </a:r>
            <a:endParaRPr lang="zh-CN" altLang="en-US" sz="4800" dirty="0">
              <a:solidFill>
                <a:srgbClr val="0000FF"/>
              </a:solidFill>
            </a:endParaRPr>
          </a:p>
          <a:p>
            <a:pPr>
              <a:buNone/>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mph" presetSubtype="2" fill="hold" nodeType="clickEffect">
                                  <p:stCondLst>
                                    <p:cond delay="0"/>
                                  </p:stCondLst>
                                  <p:childTnLst>
                                    <p:anim to="1.5" calcmode="lin" valueType="num">
                                      <p:cBhvr override="childStyle">
                                        <p:cTn id="6" dur="2000" fill="hold"/>
                                        <p:tgtEl>
                                          <p:spTgt spid="238594">
                                            <p:txEl>
                                              <p:charRg st="0" end="7"/>
                                            </p:txEl>
                                          </p:spTgt>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3" name="标题 262145"/>
          <p:cNvSpPr>
            <a:spLocks noGrp="1"/>
          </p:cNvSpPr>
          <p:nvPr>
            <p:ph type="title"/>
          </p:nvPr>
        </p:nvSpPr>
        <p:spPr>
          <a:ln/>
        </p:spPr>
        <p:txBody>
          <a:bodyPr anchor="ctr"/>
          <a:p>
            <a:endParaRPr lang="zh-CN" altLang="en-US" dirty="0"/>
          </a:p>
        </p:txBody>
      </p:sp>
      <p:sp>
        <p:nvSpPr>
          <p:cNvPr id="74754" name="文本占位符 262146"/>
          <p:cNvSpPr>
            <a:spLocks noGrp="1"/>
          </p:cNvSpPr>
          <p:nvPr>
            <p:ph idx="1"/>
          </p:nvPr>
        </p:nvSpPr>
        <p:spPr>
          <a:xfrm>
            <a:off x="457200" y="333375"/>
            <a:ext cx="8229600" cy="5792788"/>
          </a:xfrm>
          <a:ln/>
        </p:spPr>
        <p:txBody>
          <a:bodyPr anchor="t"/>
          <a:p>
            <a:pPr algn="ctr"/>
            <a:r>
              <a:rPr lang="zh-CN" altLang="en-US" b="1" dirty="0"/>
              <a:t>开心暑假</a:t>
            </a:r>
            <a:endParaRPr lang="en-US" altLang="zh-CN"/>
          </a:p>
          <a:p>
            <a:r>
              <a:rPr lang="en-US" altLang="zh-CN"/>
              <a:t>    </a:t>
            </a:r>
            <a:r>
              <a:rPr lang="zh-CN" altLang="en-US" dirty="0"/>
              <a:t>要说游泳是暑假的特产，大雪是寒假的特产，那么旅游就是“寒暑通吃”的特产，每年我都会去旅游。今年夏天我当然也不例外，这个夏天特别热，所以我一定要去一个凉快的地方！经过大家的商议，一致决定</a:t>
            </a:r>
            <a:r>
              <a:rPr lang="en-US" altLang="zh-CN"/>
              <a:t>——</a:t>
            </a:r>
            <a:r>
              <a:rPr lang="zh-CN" altLang="en-US" dirty="0"/>
              <a:t>去花果山。</a:t>
            </a:r>
            <a:endParaRPr lang="zh-CN" altLang="en-US" dirty="0"/>
          </a:p>
          <a:p>
            <a:r>
              <a:rPr lang="zh-CN" altLang="en-US" dirty="0"/>
              <a:t>    一提到花果山，我就想到了孙悟空，提到孙悟空我就想到了水帘洞。果然花果山的第一个景点就是</a:t>
            </a:r>
            <a:r>
              <a:rPr lang="en-US" altLang="zh-CN"/>
              <a:t>——</a:t>
            </a:r>
            <a:r>
              <a:rPr lang="zh-CN" altLang="en-US" dirty="0"/>
              <a:t>水帘洞。水帘洞的洞门前是一个大水池，水池的栏杆是石头做的，每一个石头柱上面都有一个雕刻：猴头、仙桃，雕刻的不是很精细，但是神似，非常形象。</a:t>
            </a:r>
            <a:endParaRPr lang="zh-CN" alt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7" name="标题 263169"/>
          <p:cNvSpPr>
            <a:spLocks noGrp="1"/>
          </p:cNvSpPr>
          <p:nvPr>
            <p:ph type="title"/>
          </p:nvPr>
        </p:nvSpPr>
        <p:spPr>
          <a:ln/>
        </p:spPr>
        <p:txBody>
          <a:bodyPr anchor="ctr"/>
          <a:p>
            <a:endParaRPr lang="zh-CN" altLang="en-US" dirty="0"/>
          </a:p>
        </p:txBody>
      </p:sp>
      <p:sp>
        <p:nvSpPr>
          <p:cNvPr id="75778" name="文本占位符 263170"/>
          <p:cNvSpPr>
            <a:spLocks noGrp="1"/>
          </p:cNvSpPr>
          <p:nvPr>
            <p:ph idx="1"/>
          </p:nvPr>
        </p:nvSpPr>
        <p:spPr>
          <a:xfrm>
            <a:off x="457200" y="404813"/>
            <a:ext cx="8229600" cy="5721350"/>
          </a:xfrm>
          <a:ln/>
        </p:spPr>
        <p:txBody>
          <a:bodyPr anchor="t"/>
          <a:p>
            <a:r>
              <a:rPr lang="zh-CN" altLang="en-US" dirty="0"/>
              <a:t>再继续往前走就是绵延而上的山路，是由一个一个的石阶铺垫而成，它向上延伸着，直到目光的尽头。而小道两旁是沿着山坡而上的树木，都长得十分茂盛，阳光从树叶缝隙中投下斑斑光影。有许许多多的小花环绕在周围，空气变得异常清新，整个人也变得清爽起来。</a:t>
            </a:r>
            <a:endParaRPr lang="zh-CN" altLang="en-US" dirty="0"/>
          </a:p>
          <a:p>
            <a:r>
              <a:rPr lang="zh-CN" altLang="en-US" dirty="0"/>
              <a:t>    沿着石阶拾级而上，风儿徐徐吹拂着我们的脸颊，这感受想让人融入到大自然中。去那的人很少，所以周围异常的宁静，只能听见鸟叫声和风刮动树叶的响声，“唰唰唰”“啾啾啾”的声响能一下穿的好远好远，使得整座山显得特别空旷。</a:t>
            </a:r>
            <a:endParaRPr lang="zh-CN" alt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1" name="标题 264193"/>
          <p:cNvSpPr>
            <a:spLocks noGrp="1"/>
          </p:cNvSpPr>
          <p:nvPr>
            <p:ph type="title"/>
          </p:nvPr>
        </p:nvSpPr>
        <p:spPr>
          <a:ln/>
        </p:spPr>
        <p:txBody>
          <a:bodyPr anchor="ctr"/>
          <a:p>
            <a:endParaRPr lang="zh-CN" altLang="en-US" dirty="0"/>
          </a:p>
        </p:txBody>
      </p:sp>
      <p:sp>
        <p:nvSpPr>
          <p:cNvPr id="76802" name="文本占位符 264194"/>
          <p:cNvSpPr>
            <a:spLocks noGrp="1"/>
          </p:cNvSpPr>
          <p:nvPr>
            <p:ph idx="1"/>
          </p:nvPr>
        </p:nvSpPr>
        <p:spPr>
          <a:xfrm>
            <a:off x="457200" y="333375"/>
            <a:ext cx="8229600" cy="5792788"/>
          </a:xfrm>
          <a:ln/>
        </p:spPr>
        <p:txBody>
          <a:bodyPr anchor="t"/>
          <a:p>
            <a:r>
              <a:rPr lang="zh-CN" altLang="en-US" sz="2400" dirty="0"/>
              <a:t>我们的体力一点点的下降，可是兴致却一点不缺，我们边走边玩边休息，好不快乐。坐在台阶上享受着自然风的魅力，抬头，从树叶的缝隙间看到还不及巴掌大的天空，蓝的惊心！天空中偶尔有一朵白云飘过，美丽无比。</a:t>
            </a:r>
            <a:endParaRPr lang="zh-CN" altLang="en-US" sz="2400" dirty="0"/>
          </a:p>
          <a:p>
            <a:r>
              <a:rPr lang="zh-CN" altLang="en-US" sz="2400" dirty="0"/>
              <a:t>    终于，我们爬着爬着向上看已经看不见台阶了，大家都以为已经爬到了最顶端，我们激动地两步化作一步，“嗖嗖”的爬了上去。才发现我们已经把山峰踩在了脚下，透过树木的夹缝，可以看到其他的山，天上朦胧的雾气和山上翠绿的树木。我们原本以为已经到了山的尽头，可“山穷水尽疑无路，柳暗花明又一村”！我们慢慢往前走着，忽然眼前豁然开朗谁都没有想到在这深山之中，竟有一个平台，上面竟然住有人家，还有一座庙，再看看周围没有一个人，说明我们是第一个到达终点的，这让我一股骄傲感油然而生！</a:t>
            </a:r>
            <a:endParaRPr lang="zh-CN" altLang="en-US" sz="2400" dirty="0"/>
          </a:p>
          <a:p>
            <a:r>
              <a:rPr lang="zh-CN" altLang="en-US" sz="2400" dirty="0"/>
              <a:t>    这个暑假真是开心，我喜欢游花果山。</a:t>
            </a:r>
            <a:endParaRPr lang="zh-CN" altLang="en-US" sz="2400"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5" name="矩形 113665"/>
          <p:cNvSpPr/>
          <p:nvPr/>
        </p:nvSpPr>
        <p:spPr>
          <a:xfrm>
            <a:off x="1643063" y="3017838"/>
            <a:ext cx="9144000" cy="0"/>
          </a:xfrm>
          <a:prstGeom prst="rect">
            <a:avLst/>
          </a:prstGeom>
          <a:noFill/>
          <a:ln w="9525">
            <a:noFill/>
          </a:ln>
        </p:spPr>
        <p:txBody>
          <a:bodyPr anchor="t"/>
          <a:p>
            <a:pPr lvl="0" indent="0"/>
            <a:endParaRPr lang="zh-CN" altLang="en-US">
              <a:latin typeface="Times New Roman" panose="02020603050405020304" pitchFamily="18" charset="0"/>
              <a:ea typeface="宋体" panose="02010600030101010101" pitchFamily="2" charset="-122"/>
            </a:endParaRPr>
          </a:p>
        </p:txBody>
      </p:sp>
      <p:pic>
        <p:nvPicPr>
          <p:cNvPr id="3" name="图片 2" descr="18.jpg"/>
          <p:cNvPicPr>
            <a:picLocks noChangeAspect="1"/>
          </p:cNvPicPr>
          <p:nvPr/>
        </p:nvPicPr>
        <p:blipFill>
          <a:blip r:embed="rId1"/>
          <a:stretch>
            <a:fillRect/>
          </a:stretch>
        </p:blipFill>
        <p:spPr>
          <a:xfrm>
            <a:off x="0" y="0"/>
            <a:ext cx="9144000" cy="6858000"/>
          </a:xfrm>
          <a:prstGeom prst="rect">
            <a:avLst/>
          </a:prstGeom>
          <a:ln>
            <a:noFill/>
          </a:ln>
          <a:effectLst>
            <a:outerShdw blurRad="190500" algn="tl" rotWithShape="0">
              <a:srgbClr val="000000">
                <a:alpha val="70000"/>
              </a:srgbClr>
            </a:outerShdw>
          </a:effectLst>
        </p:spPr>
      </p:pic>
      <p:sp>
        <p:nvSpPr>
          <p:cNvPr id="77827" name="文本框 113667"/>
          <p:cNvSpPr txBox="1"/>
          <p:nvPr/>
        </p:nvSpPr>
        <p:spPr>
          <a:xfrm>
            <a:off x="468313" y="260350"/>
            <a:ext cx="8496300" cy="6121400"/>
          </a:xfrm>
          <a:prstGeom prst="rect">
            <a:avLst/>
          </a:prstGeom>
          <a:noFill/>
          <a:ln w="9525">
            <a:noFill/>
          </a:ln>
        </p:spPr>
        <p:txBody>
          <a:bodyPr anchor="t">
            <a:spAutoFit/>
          </a:bodyPr>
          <a:p>
            <a:pPr lvl="0" indent="0">
              <a:spcBef>
                <a:spcPct val="50000"/>
              </a:spcBef>
            </a:pPr>
            <a:r>
              <a:rPr lang="zh-CN" altLang="en-US" sz="4400" b="1" dirty="0">
                <a:latin typeface="Arial" panose="020B0604020202020204" pitchFamily="34" charset="0"/>
                <a:ea typeface="黑体" panose="02010609060101010101" pitchFamily="2" charset="-122"/>
              </a:rPr>
              <a:t>同学们，你们现在就是神奇的自然王国中一员了，你们就是那可爱又顽强的蚂蚁，那孤独又友善的老蜘蛛，那从地上到天上又到地上走一遭的小水滴。来，拿起你们的笔，把你们经历中最精彩的片断写下来。</a:t>
            </a:r>
            <a:br>
              <a:rPr lang="zh-CN" altLang="en-US" sz="4400" b="1" dirty="0">
                <a:latin typeface="Arial" panose="020B0604020202020204" pitchFamily="34" charset="0"/>
                <a:ea typeface="黑体" panose="02010609060101010101" pitchFamily="2" charset="-122"/>
              </a:rPr>
            </a:br>
            <a:br>
              <a:rPr lang="zh-CN" altLang="en-US" sz="4400" b="1" dirty="0">
                <a:latin typeface="Arial" panose="020B0604020202020204" pitchFamily="34" charset="0"/>
                <a:ea typeface="黑体" panose="02010609060101010101" pitchFamily="2" charset="-122"/>
              </a:rPr>
            </a:br>
            <a:endParaRPr lang="zh-CN" altLang="en-US" sz="4400" b="1" dirty="0">
              <a:latin typeface="Arial" panose="020B0604020202020204" pitchFamily="34" charset="0"/>
              <a:ea typeface="黑体" panose="0201060906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553" name="图片 112641" descr="b2802a026b04c4344afb5133"/>
          <p:cNvPicPr>
            <a:picLocks noChangeAspect="1"/>
          </p:cNvPicPr>
          <p:nvPr/>
        </p:nvPicPr>
        <p:blipFill>
          <a:blip r:embed="rId1"/>
          <a:stretch>
            <a:fillRect/>
          </a:stretch>
        </p:blipFill>
        <p:spPr>
          <a:xfrm>
            <a:off x="0" y="0"/>
            <a:ext cx="9144000" cy="6858000"/>
          </a:xfrm>
          <a:prstGeom prst="rect">
            <a:avLst/>
          </a:prstGeom>
          <a:noFill/>
          <a:ln w="9525">
            <a:noFill/>
          </a:ln>
        </p:spPr>
      </p:pic>
      <p:pic>
        <p:nvPicPr>
          <p:cNvPr id="23554" name="图片 112642" descr="6d76cb41870f6e3f9213c619"/>
          <p:cNvPicPr preferRelativeResize="0">
            <a:picLocks noChangeAspect="1"/>
          </p:cNvPicPr>
          <p:nvPr/>
        </p:nvPicPr>
        <p:blipFill>
          <a:blip r:embed="rId2"/>
          <a:stretch>
            <a:fillRect/>
          </a:stretch>
        </p:blipFill>
        <p:spPr>
          <a:xfrm>
            <a:off x="0" y="-457200"/>
            <a:ext cx="9753600" cy="7315200"/>
          </a:xfrm>
          <a:prstGeom prst="rect">
            <a:avLst/>
          </a:prstGeom>
          <a:noFill/>
          <a:ln w="9525">
            <a:noFill/>
          </a:ln>
        </p:spPr>
      </p:pic>
      <p:sp>
        <p:nvSpPr>
          <p:cNvPr id="23555" name="文本框 112643"/>
          <p:cNvSpPr txBox="1"/>
          <p:nvPr/>
        </p:nvSpPr>
        <p:spPr>
          <a:xfrm>
            <a:off x="2555875" y="333375"/>
            <a:ext cx="6048375" cy="1373188"/>
          </a:xfrm>
          <a:prstGeom prst="rect">
            <a:avLst/>
          </a:prstGeom>
          <a:noFill/>
          <a:ln w="9525">
            <a:noFill/>
          </a:ln>
        </p:spPr>
        <p:txBody>
          <a:bodyPr anchor="t">
            <a:spAutoFit/>
          </a:bodyPr>
          <a:p>
            <a:pPr lvl="0" indent="0">
              <a:spcBef>
                <a:spcPct val="50000"/>
              </a:spcBef>
            </a:pPr>
            <a:r>
              <a:rPr lang="zh-CN" altLang="en-US" sz="4800" b="1" dirty="0">
                <a:solidFill>
                  <a:srgbClr val="FF5050"/>
                </a:solidFill>
                <a:latin typeface="Arial" panose="020B0604020202020204" pitchFamily="34" charset="0"/>
                <a:ea typeface="黑体" panose="02010609060101010101" pitchFamily="2" charset="-122"/>
              </a:rPr>
              <a:t>移情自然，极尽想象</a:t>
            </a:r>
            <a:br>
              <a:rPr lang="zh-CN" altLang="en-US" dirty="0">
                <a:latin typeface="Arial" panose="020B0604020202020204" pitchFamily="34" charset="0"/>
                <a:ea typeface="宋体" panose="02010600030101010101" pitchFamily="2" charset="-122"/>
              </a:rPr>
            </a:br>
            <a:br>
              <a:rPr lang="zh-CN" altLang="en-US" dirty="0">
                <a:latin typeface="Arial" panose="020B0604020202020204" pitchFamily="34" charset="0"/>
                <a:ea typeface="宋体" panose="02010600030101010101" pitchFamily="2" charset="-122"/>
              </a:rPr>
            </a:br>
            <a:endParaRPr lang="zh-CN" altLang="en-US" dirty="0">
              <a:latin typeface="Arial" panose="020B0604020202020204" pitchFamily="34" charset="0"/>
              <a:ea typeface="宋体" panose="02010600030101010101" pitchFamily="2" charset="-122"/>
            </a:endParaRPr>
          </a:p>
        </p:txBody>
      </p:sp>
      <p:sp>
        <p:nvSpPr>
          <p:cNvPr id="112645" name="文本框 112644"/>
          <p:cNvSpPr txBox="1"/>
          <p:nvPr/>
        </p:nvSpPr>
        <p:spPr>
          <a:xfrm>
            <a:off x="539750" y="1557338"/>
            <a:ext cx="8604250" cy="3441700"/>
          </a:xfrm>
          <a:prstGeom prst="rect">
            <a:avLst/>
          </a:prstGeom>
          <a:noFill/>
          <a:ln w="9525">
            <a:noFill/>
          </a:ln>
        </p:spPr>
        <p:txBody>
          <a:bodyPr anchor="t">
            <a:spAutoFit/>
          </a:bodyPr>
          <a:p>
            <a:pPr lvl="0" indent="0">
              <a:spcBef>
                <a:spcPct val="50000"/>
              </a:spcBef>
            </a:pPr>
            <a:r>
              <a:rPr lang="zh-CN" altLang="en-US" sz="4400" b="1" dirty="0">
                <a:latin typeface="Arial" panose="020B0604020202020204" pitchFamily="34" charset="0"/>
                <a:ea typeface="黑体" panose="02010609060101010101" pitchFamily="2" charset="-122"/>
              </a:rPr>
              <a:t>　假如，你就是它们或它们当中的一员，在你的身上会发生哪些有趣的、动人的、令人惊奇的故事呢？请放飞你想象的翅膀，作天马行空的神游吧。</a:t>
            </a:r>
            <a:endParaRPr lang="zh-CN" altLang="en-US" sz="4400" b="1" dirty="0">
              <a:latin typeface="Arial" panose="020B0604020202020204" pitchFamily="34" charset="0"/>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12645"/>
                                        </p:tgtEl>
                                        <p:attrNameLst>
                                          <p:attrName>style.visibility</p:attrName>
                                        </p:attrNameLst>
                                      </p:cBhvr>
                                      <p:to>
                                        <p:strVal val="visible"/>
                                      </p:to>
                                    </p:set>
                                    <p:anim calcmode="lin" valueType="num">
                                      <p:cBhvr>
                                        <p:cTn id="7" dur="500" decel="50000" fill="hold">
                                          <p:stCondLst>
                                            <p:cond delay="0"/>
                                          </p:stCondLst>
                                        </p:cTn>
                                        <p:tgtEl>
                                          <p:spTgt spid="112645"/>
                                        </p:tgtEl>
                                        <p:attrNameLst>
                                          <p:attrName>style.rotation</p:attrName>
                                        </p:attrNameLst>
                                      </p:cBhvr>
                                      <p:tavLst>
                                        <p:tav tm="0">
                                          <p:val>
                                            <p:fltVal val="-90.000000"/>
                                          </p:val>
                                        </p:tav>
                                        <p:tav tm="100000">
                                          <p:val>
                                            <p:fltVal val="0.000000"/>
                                          </p:val>
                                        </p:tav>
                                      </p:tavLst>
                                    </p:anim>
                                    <p:anim calcmode="lin" valueType="num">
                                      <p:cBhvr>
                                        <p:cTn id="8" dur="500" decel="50000" fill="hold">
                                          <p:stCondLst>
                                            <p:cond delay="0"/>
                                          </p:stCondLst>
                                        </p:cTn>
                                        <p:tgtEl>
                                          <p:spTgt spid="11264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2645"/>
                                        </p:tgtEl>
                                        <p:attrNameLst>
                                          <p:attrName>ppt_w</p:attrName>
                                        </p:attrNameLst>
                                      </p:cBhvr>
                                      <p:tavLst>
                                        <p:tav tm="0">
                                          <p:val>
                                            <p:strVal val="#ppt_w*.05"/>
                                          </p:val>
                                        </p:tav>
                                        <p:tav tm="100000">
                                          <p:val>
                                            <p:strVal val="#ppt_w"/>
                                          </p:val>
                                        </p:tav>
                                      </p:tavLst>
                                    </p:anim>
                                    <p:anim calcmode="lin" valueType="num">
                                      <p:cBhvr>
                                        <p:cTn id="10" dur="1000" fill="hold"/>
                                        <p:tgtEl>
                                          <p:spTgt spid="11264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264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264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264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26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49" name="矩形 101377"/>
          <p:cNvSpPr/>
          <p:nvPr/>
        </p:nvSpPr>
        <p:spPr>
          <a:xfrm>
            <a:off x="1643063" y="3017838"/>
            <a:ext cx="9144000" cy="0"/>
          </a:xfrm>
          <a:prstGeom prst="rect">
            <a:avLst/>
          </a:prstGeom>
          <a:noFill/>
          <a:ln w="9525">
            <a:noFill/>
          </a:ln>
        </p:spPr>
        <p:txBody>
          <a:bodyPr anchor="t"/>
          <a:p>
            <a:pPr lvl="0" indent="0"/>
            <a:endParaRPr lang="zh-CN" altLang="en-US">
              <a:latin typeface="Times New Roman" panose="02020603050405020304" pitchFamily="18" charset="0"/>
              <a:ea typeface="宋体" panose="02010600030101010101" pitchFamily="2" charset="-122"/>
            </a:endParaRPr>
          </a:p>
        </p:txBody>
      </p:sp>
      <p:sp>
        <p:nvSpPr>
          <p:cNvPr id="78850" name="文本框 101378"/>
          <p:cNvSpPr txBox="1"/>
          <p:nvPr/>
        </p:nvSpPr>
        <p:spPr>
          <a:xfrm>
            <a:off x="2411413" y="836613"/>
            <a:ext cx="4897437" cy="366712"/>
          </a:xfrm>
          <a:prstGeom prst="rect">
            <a:avLst/>
          </a:prstGeom>
          <a:noFill/>
          <a:ln w="9525">
            <a:noFill/>
          </a:ln>
        </p:spPr>
        <p:txBody>
          <a:bodyPr anchor="t">
            <a:spAutoFit/>
          </a:bodyPr>
          <a:p>
            <a:pPr lvl="0" indent="0">
              <a:spcBef>
                <a:spcPct val="50000"/>
              </a:spcBef>
            </a:pPr>
            <a:endParaRPr lang="zh-CN" altLang="en-US" dirty="0">
              <a:latin typeface="Arial" panose="020B0604020202020204" pitchFamily="34" charset="0"/>
              <a:ea typeface="宋体" panose="02010600030101010101" pitchFamily="2" charset="-122"/>
            </a:endParaRPr>
          </a:p>
        </p:txBody>
      </p:sp>
      <p:pic>
        <p:nvPicPr>
          <p:cNvPr id="78851" name="图片 101379" descr="61"/>
          <p:cNvPicPr>
            <a:picLocks noChangeAspect="1"/>
          </p:cNvPicPr>
          <p:nvPr/>
        </p:nvPicPr>
        <p:blipFill>
          <a:blip r:embed="rId1"/>
          <a:stretch>
            <a:fillRect/>
          </a:stretch>
        </p:blipFill>
        <p:spPr>
          <a:xfrm>
            <a:off x="0" y="0"/>
            <a:ext cx="9144000" cy="6858000"/>
          </a:xfrm>
          <a:prstGeom prst="rect">
            <a:avLst/>
          </a:prstGeom>
          <a:noFill/>
          <a:ln w="9525">
            <a:noFill/>
          </a:ln>
        </p:spPr>
      </p:pic>
      <p:sp>
        <p:nvSpPr>
          <p:cNvPr id="78852" name="文本框 101380"/>
          <p:cNvSpPr txBox="1"/>
          <p:nvPr/>
        </p:nvSpPr>
        <p:spPr>
          <a:xfrm>
            <a:off x="1692275" y="692150"/>
            <a:ext cx="6551613" cy="823913"/>
          </a:xfrm>
          <a:prstGeom prst="rect">
            <a:avLst/>
          </a:prstGeom>
          <a:noFill/>
          <a:ln w="9525">
            <a:noFill/>
          </a:ln>
        </p:spPr>
        <p:txBody>
          <a:bodyPr anchor="t">
            <a:spAutoFit/>
          </a:bodyPr>
          <a:p>
            <a:pPr lvl="0" indent="0">
              <a:spcBef>
                <a:spcPct val="50000"/>
              </a:spcBef>
            </a:pPr>
            <a:r>
              <a:rPr lang="zh-CN" altLang="en-US" sz="4800" b="1" dirty="0">
                <a:solidFill>
                  <a:srgbClr val="FF5050"/>
                </a:solidFill>
                <a:latin typeface="Arial" panose="020B0604020202020204" pitchFamily="34" charset="0"/>
                <a:ea typeface="黑体" panose="02010609060101010101" pitchFamily="2" charset="-122"/>
              </a:rPr>
              <a:t>选材命题，明确要求</a:t>
            </a:r>
            <a:endParaRPr lang="zh-CN" altLang="en-US" sz="4800" b="1" dirty="0">
              <a:solidFill>
                <a:srgbClr val="FF5050"/>
              </a:solidFill>
              <a:latin typeface="Arial" panose="020B0604020202020204" pitchFamily="34" charset="0"/>
              <a:ea typeface="黑体" panose="02010609060101010101" pitchFamily="2" charset="-122"/>
            </a:endParaRPr>
          </a:p>
        </p:txBody>
      </p:sp>
      <p:sp>
        <p:nvSpPr>
          <p:cNvPr id="101382" name="文本框 101381"/>
          <p:cNvSpPr txBox="1"/>
          <p:nvPr/>
        </p:nvSpPr>
        <p:spPr>
          <a:xfrm>
            <a:off x="827088" y="1557338"/>
            <a:ext cx="7561262" cy="1311275"/>
          </a:xfrm>
          <a:prstGeom prst="rect">
            <a:avLst/>
          </a:prstGeom>
          <a:noFill/>
          <a:ln w="9525">
            <a:noFill/>
          </a:ln>
        </p:spPr>
        <p:txBody>
          <a:bodyPr anchor="t">
            <a:spAutoFit/>
          </a:bodyPr>
          <a:p>
            <a:pPr lvl="0" indent="0">
              <a:spcBef>
                <a:spcPct val="50000"/>
              </a:spcBef>
            </a:pPr>
            <a:r>
              <a:rPr lang="zh-CN" altLang="en-US" sz="4400" b="1" dirty="0">
                <a:solidFill>
                  <a:srgbClr val="6600CC"/>
                </a:solidFill>
                <a:latin typeface="黑体" panose="02010609060101010101" pitchFamily="2" charset="-122"/>
                <a:ea typeface="黑体" panose="02010609060101010101" pitchFamily="2" charset="-122"/>
              </a:rPr>
              <a:t>（</a:t>
            </a:r>
            <a:r>
              <a:rPr lang="en-US" altLang="zh-CN" sz="4400" b="1">
                <a:solidFill>
                  <a:srgbClr val="6600CC"/>
                </a:solidFill>
                <a:latin typeface="黑体" panose="02010609060101010101" pitchFamily="2" charset="-122"/>
                <a:ea typeface="黑体" panose="02010609060101010101" pitchFamily="2" charset="-122"/>
              </a:rPr>
              <a:t>1</a:t>
            </a:r>
            <a:r>
              <a:rPr lang="zh-CN" altLang="en-US" sz="4400" b="1" dirty="0">
                <a:solidFill>
                  <a:srgbClr val="6600CC"/>
                </a:solidFill>
                <a:latin typeface="黑体" panose="02010609060101010101" pitchFamily="2" charset="-122"/>
                <a:ea typeface="黑体" panose="02010609060101010101" pitchFamily="2" charset="-122"/>
              </a:rPr>
              <a:t>）选择话题，确定材料。</a:t>
            </a:r>
            <a:br>
              <a:rPr lang="zh-CN" altLang="en-US" sz="4400" b="1" dirty="0">
                <a:solidFill>
                  <a:srgbClr val="6600CC"/>
                </a:solidFill>
                <a:latin typeface="黑体" panose="02010609060101010101" pitchFamily="2" charset="-122"/>
                <a:ea typeface="黑体" panose="02010609060101010101" pitchFamily="2" charset="-122"/>
              </a:rPr>
            </a:br>
            <a:br>
              <a:rPr lang="zh-CN" altLang="en-US" dirty="0">
                <a:latin typeface="Arial" panose="020B0604020202020204" pitchFamily="34" charset="0"/>
                <a:ea typeface="宋体" panose="02010600030101010101" pitchFamily="2" charset="-122"/>
              </a:rPr>
            </a:br>
            <a:endParaRPr lang="zh-CN" altLang="en-US" dirty="0">
              <a:latin typeface="Arial" panose="020B0604020202020204" pitchFamily="34" charset="0"/>
              <a:ea typeface="宋体" panose="02010600030101010101" pitchFamily="2" charset="-122"/>
            </a:endParaRPr>
          </a:p>
        </p:txBody>
      </p:sp>
      <p:sp>
        <p:nvSpPr>
          <p:cNvPr id="101383" name="文本框 101382"/>
          <p:cNvSpPr txBox="1"/>
          <p:nvPr/>
        </p:nvSpPr>
        <p:spPr>
          <a:xfrm>
            <a:off x="971550" y="2708275"/>
            <a:ext cx="7273925" cy="2771775"/>
          </a:xfrm>
          <a:prstGeom prst="rect">
            <a:avLst/>
          </a:prstGeom>
          <a:noFill/>
          <a:ln w="9525">
            <a:noFill/>
          </a:ln>
        </p:spPr>
        <p:txBody>
          <a:bodyPr anchor="t">
            <a:spAutoFit/>
          </a:bodyPr>
          <a:p>
            <a:pPr lvl="0" indent="0">
              <a:spcBef>
                <a:spcPct val="50000"/>
              </a:spcBef>
            </a:pPr>
            <a:r>
              <a:rPr lang="zh-CN" altLang="en-US" sz="4400" b="1" dirty="0">
                <a:latin typeface="黑体" panose="02010609060101010101" pitchFamily="2" charset="-122"/>
                <a:ea typeface="黑体" panose="02010609060101010101" pitchFamily="2" charset="-122"/>
              </a:rPr>
              <a:t>选择“成为大自然中的一员、走进音响世界、回顾暑假生活”三个话题中的一个，确定写作材料。 </a:t>
            </a:r>
            <a:endParaRPr lang="zh-CN" altLang="en-US" sz="4400" b="1" dirty="0">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1382"/>
                                        </p:tgtEl>
                                        <p:attrNameLst>
                                          <p:attrName>style.visibility</p:attrName>
                                        </p:attrNameLst>
                                      </p:cBhvr>
                                      <p:to>
                                        <p:strVal val="visible"/>
                                      </p:to>
                                    </p:set>
                                    <p:anim calcmode="lin" valueType="num">
                                      <p:cBhvr>
                                        <p:cTn id="7" dur="500" fill="hold"/>
                                        <p:tgtEl>
                                          <p:spTgt spid="101382"/>
                                        </p:tgtEl>
                                        <p:attrNameLst>
                                          <p:attrName>ppt_w</p:attrName>
                                        </p:attrNameLst>
                                      </p:cBhvr>
                                      <p:tavLst>
                                        <p:tav tm="0">
                                          <p:val>
                                            <p:fltVal val="0.000000"/>
                                          </p:val>
                                        </p:tav>
                                        <p:tav tm="100000">
                                          <p:val>
                                            <p:strVal val="#ppt_w"/>
                                          </p:val>
                                        </p:tav>
                                      </p:tavLst>
                                    </p:anim>
                                    <p:anim calcmode="lin" valueType="num">
                                      <p:cBhvr>
                                        <p:cTn id="8" dur="500" fill="hold"/>
                                        <p:tgtEl>
                                          <p:spTgt spid="101382"/>
                                        </p:tgtEl>
                                        <p:attrNameLst>
                                          <p:attrName>ppt_h</p:attrName>
                                        </p:attrNameLst>
                                      </p:cBhvr>
                                      <p:tavLst>
                                        <p:tav tm="0">
                                          <p:val>
                                            <p:fltVal val="0.000000"/>
                                          </p:val>
                                        </p:tav>
                                        <p:tav tm="100000">
                                          <p:val>
                                            <p:strVal val="#ppt_h"/>
                                          </p:val>
                                        </p:tav>
                                      </p:tavLst>
                                    </p:anim>
                                    <p:animEffect transition="in" filter="fade">
                                      <p:cBhvr>
                                        <p:cTn id="9" dur="500"/>
                                        <p:tgtEl>
                                          <p:spTgt spid="10138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01383"/>
                                        </p:tgtEl>
                                        <p:attrNameLst>
                                          <p:attrName>style.visibility</p:attrName>
                                        </p:attrNameLst>
                                      </p:cBhvr>
                                      <p:to>
                                        <p:strVal val="visible"/>
                                      </p:to>
                                    </p:set>
                                    <p:anim calcmode="lin" valueType="num">
                                      <p:cBhvr>
                                        <p:cTn id="14" dur="500" fill="hold"/>
                                        <p:tgtEl>
                                          <p:spTgt spid="101383"/>
                                        </p:tgtEl>
                                        <p:attrNameLst>
                                          <p:attrName>ppt_w</p:attrName>
                                        </p:attrNameLst>
                                      </p:cBhvr>
                                      <p:tavLst>
                                        <p:tav tm="0">
                                          <p:val>
                                            <p:fltVal val="0.000000"/>
                                          </p:val>
                                        </p:tav>
                                        <p:tav tm="100000">
                                          <p:val>
                                            <p:strVal val="#ppt_w"/>
                                          </p:val>
                                        </p:tav>
                                      </p:tavLst>
                                    </p:anim>
                                    <p:anim calcmode="lin" valueType="num">
                                      <p:cBhvr>
                                        <p:cTn id="15" dur="500" fill="hold"/>
                                        <p:tgtEl>
                                          <p:spTgt spid="101383"/>
                                        </p:tgtEl>
                                        <p:attrNameLst>
                                          <p:attrName>ppt_h</p:attrName>
                                        </p:attrNameLst>
                                      </p:cBhvr>
                                      <p:tavLst>
                                        <p:tav tm="0">
                                          <p:val>
                                            <p:fltVal val="0.000000"/>
                                          </p:val>
                                        </p:tav>
                                        <p:tav tm="100000">
                                          <p:val>
                                            <p:strVal val="#ppt_h"/>
                                          </p:val>
                                        </p:tav>
                                      </p:tavLst>
                                    </p:anim>
                                    <p:animEffect transition="in" filter="fade">
                                      <p:cBhvr>
                                        <p:cTn id="16" dur="500"/>
                                        <p:tgtEl>
                                          <p:spTgt spid="1013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2" grpId="0"/>
      <p:bldP spid="10138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3" name="矩形 102401"/>
          <p:cNvSpPr/>
          <p:nvPr/>
        </p:nvSpPr>
        <p:spPr>
          <a:xfrm>
            <a:off x="1643063" y="3017838"/>
            <a:ext cx="9144000" cy="0"/>
          </a:xfrm>
          <a:prstGeom prst="rect">
            <a:avLst/>
          </a:prstGeom>
          <a:noFill/>
          <a:ln w="9525">
            <a:noFill/>
          </a:ln>
        </p:spPr>
        <p:txBody>
          <a:bodyPr anchor="t"/>
          <a:p>
            <a:pPr lvl="0" indent="0"/>
            <a:endParaRPr lang="zh-CN" altLang="en-US">
              <a:latin typeface="Times New Roman" panose="02020603050405020304" pitchFamily="18" charset="0"/>
              <a:ea typeface="宋体" panose="02010600030101010101" pitchFamily="2" charset="-122"/>
            </a:endParaRPr>
          </a:p>
        </p:txBody>
      </p:sp>
      <p:sp>
        <p:nvSpPr>
          <p:cNvPr id="79874" name="文本框 102402"/>
          <p:cNvSpPr txBox="1"/>
          <p:nvPr/>
        </p:nvSpPr>
        <p:spPr>
          <a:xfrm>
            <a:off x="2411413" y="836613"/>
            <a:ext cx="4897437" cy="366712"/>
          </a:xfrm>
          <a:prstGeom prst="rect">
            <a:avLst/>
          </a:prstGeom>
          <a:noFill/>
          <a:ln w="9525">
            <a:noFill/>
          </a:ln>
        </p:spPr>
        <p:txBody>
          <a:bodyPr anchor="t">
            <a:spAutoFit/>
          </a:bodyPr>
          <a:p>
            <a:pPr lvl="0" indent="0">
              <a:spcBef>
                <a:spcPct val="50000"/>
              </a:spcBef>
            </a:pPr>
            <a:endParaRPr lang="zh-CN" altLang="en-US" dirty="0">
              <a:latin typeface="Arial" panose="020B0604020202020204" pitchFamily="34" charset="0"/>
              <a:ea typeface="宋体" panose="02010600030101010101" pitchFamily="2" charset="-122"/>
            </a:endParaRPr>
          </a:p>
        </p:txBody>
      </p:sp>
      <p:pic>
        <p:nvPicPr>
          <p:cNvPr id="79875" name="图片 102403" descr="61"/>
          <p:cNvPicPr>
            <a:picLocks noChangeAspect="1"/>
          </p:cNvPicPr>
          <p:nvPr/>
        </p:nvPicPr>
        <p:blipFill>
          <a:blip r:embed="rId1"/>
          <a:stretch>
            <a:fillRect/>
          </a:stretch>
        </p:blipFill>
        <p:spPr>
          <a:xfrm>
            <a:off x="0" y="0"/>
            <a:ext cx="9144000" cy="6858000"/>
          </a:xfrm>
          <a:prstGeom prst="rect">
            <a:avLst/>
          </a:prstGeom>
          <a:noFill/>
          <a:ln w="9525">
            <a:noFill/>
          </a:ln>
        </p:spPr>
      </p:pic>
      <p:sp>
        <p:nvSpPr>
          <p:cNvPr id="79876" name="文本框 102404"/>
          <p:cNvSpPr txBox="1"/>
          <p:nvPr/>
        </p:nvSpPr>
        <p:spPr>
          <a:xfrm>
            <a:off x="539750" y="333375"/>
            <a:ext cx="7993063" cy="823913"/>
          </a:xfrm>
          <a:prstGeom prst="rect">
            <a:avLst/>
          </a:prstGeom>
          <a:noFill/>
          <a:ln w="9525">
            <a:noFill/>
          </a:ln>
        </p:spPr>
        <p:txBody>
          <a:bodyPr anchor="t">
            <a:spAutoFit/>
          </a:bodyPr>
          <a:p>
            <a:pPr lvl="0" indent="0">
              <a:spcBef>
                <a:spcPct val="50000"/>
              </a:spcBef>
            </a:pPr>
            <a:r>
              <a:rPr lang="zh-CN" altLang="en-US" sz="4800" b="1" dirty="0">
                <a:solidFill>
                  <a:srgbClr val="FF5050"/>
                </a:solidFill>
                <a:latin typeface="黑体" panose="02010609060101010101" pitchFamily="2" charset="-122"/>
                <a:ea typeface="黑体" panose="02010609060101010101" pitchFamily="2" charset="-122"/>
              </a:rPr>
              <a:t>（</a:t>
            </a:r>
            <a:r>
              <a:rPr lang="en-US" altLang="zh-CN" sz="4800" b="1">
                <a:solidFill>
                  <a:srgbClr val="FF5050"/>
                </a:solidFill>
                <a:latin typeface="黑体" panose="02010609060101010101" pitchFamily="2" charset="-122"/>
                <a:ea typeface="黑体" panose="02010609060101010101" pitchFamily="2" charset="-122"/>
              </a:rPr>
              <a:t>2</a:t>
            </a:r>
            <a:r>
              <a:rPr lang="zh-CN" altLang="en-US" sz="4800" b="1" dirty="0">
                <a:solidFill>
                  <a:srgbClr val="FF5050"/>
                </a:solidFill>
                <a:latin typeface="黑体" panose="02010609060101010101" pitchFamily="2" charset="-122"/>
                <a:ea typeface="黑体" panose="02010609060101010101" pitchFamily="2" charset="-122"/>
              </a:rPr>
              <a:t>）大胆构思，精巧命题。 </a:t>
            </a:r>
            <a:endParaRPr lang="zh-CN" altLang="en-US" sz="4800" b="1" dirty="0">
              <a:solidFill>
                <a:srgbClr val="FF5050"/>
              </a:solidFill>
              <a:latin typeface="黑体" panose="02010609060101010101" pitchFamily="2" charset="-122"/>
              <a:ea typeface="黑体" panose="02010609060101010101" pitchFamily="2" charset="-122"/>
            </a:endParaRPr>
          </a:p>
        </p:txBody>
      </p:sp>
      <p:sp>
        <p:nvSpPr>
          <p:cNvPr id="102406" name="文本框 102405"/>
          <p:cNvSpPr txBox="1"/>
          <p:nvPr/>
        </p:nvSpPr>
        <p:spPr>
          <a:xfrm>
            <a:off x="684213" y="1196975"/>
            <a:ext cx="7775575" cy="5697538"/>
          </a:xfrm>
          <a:prstGeom prst="rect">
            <a:avLst/>
          </a:prstGeom>
          <a:noFill/>
          <a:ln w="9525">
            <a:noFill/>
          </a:ln>
        </p:spPr>
        <p:txBody>
          <a:bodyPr anchor="t">
            <a:spAutoFit/>
          </a:bodyPr>
          <a:p>
            <a:pPr lvl="0" indent="0">
              <a:spcBef>
                <a:spcPct val="50000"/>
              </a:spcBef>
            </a:pPr>
            <a:r>
              <a:rPr lang="zh-CN" altLang="en-US" sz="3200" b="1" dirty="0">
                <a:latin typeface="Arial" panose="020B0604020202020204" pitchFamily="34" charset="0"/>
                <a:ea typeface="黑体" panose="02010609060101010101" pitchFamily="2" charset="-122"/>
              </a:rPr>
              <a:t>参考题目：</a:t>
            </a:r>
            <a:br>
              <a:rPr lang="zh-CN" altLang="en-US" sz="3200" b="1" dirty="0">
                <a:latin typeface="Arial" panose="020B0604020202020204" pitchFamily="34" charset="0"/>
                <a:ea typeface="黑体" panose="02010609060101010101" pitchFamily="2" charset="-122"/>
              </a:rPr>
            </a:br>
            <a:r>
              <a:rPr lang="en-US" altLang="zh-CN" sz="3200" b="1">
                <a:latin typeface="Arial" panose="020B0604020202020204" pitchFamily="34" charset="0"/>
                <a:ea typeface="黑体" panose="02010609060101010101" pitchFamily="2" charset="-122"/>
              </a:rPr>
              <a:t>1</a:t>
            </a:r>
            <a:r>
              <a:rPr lang="zh-CN" altLang="en-US" sz="3200" b="1" dirty="0">
                <a:latin typeface="Arial" panose="020B0604020202020204" pitchFamily="34" charset="0"/>
                <a:ea typeface="黑体" panose="02010609060101010101" pitchFamily="2" charset="-122"/>
              </a:rPr>
              <a:t>我是一棵</a:t>
            </a:r>
            <a:r>
              <a:rPr lang="en-US" altLang="zh-CN" sz="3200" b="1">
                <a:latin typeface="Arial" panose="020B0604020202020204" pitchFamily="34" charset="0"/>
                <a:ea typeface="黑体" panose="02010609060101010101" pitchFamily="2" charset="-122"/>
              </a:rPr>
              <a:t>××</a:t>
            </a:r>
            <a:r>
              <a:rPr lang="zh-CN" altLang="en-US" sz="3200" b="1" dirty="0">
                <a:latin typeface="Arial" panose="020B0604020202020204" pitchFamily="34" charset="0"/>
                <a:ea typeface="黑体" panose="02010609060101010101" pitchFamily="2" charset="-122"/>
              </a:rPr>
              <a:t>树</a:t>
            </a:r>
            <a:br>
              <a:rPr lang="zh-CN" altLang="en-US" sz="3200" b="1" dirty="0">
                <a:latin typeface="Arial" panose="020B0604020202020204" pitchFamily="34" charset="0"/>
                <a:ea typeface="黑体" panose="02010609060101010101" pitchFamily="2" charset="-122"/>
              </a:rPr>
            </a:br>
            <a:r>
              <a:rPr lang="en-US" altLang="zh-CN" sz="3200" b="1">
                <a:latin typeface="Arial" panose="020B0604020202020204" pitchFamily="34" charset="0"/>
                <a:ea typeface="黑体" panose="02010609060101010101" pitchFamily="2" charset="-122"/>
              </a:rPr>
              <a:t>2</a:t>
            </a:r>
            <a:r>
              <a:rPr lang="zh-CN" altLang="en-US" sz="3200" b="1" dirty="0">
                <a:latin typeface="Arial" panose="020B0604020202020204" pitchFamily="34" charset="0"/>
                <a:ea typeface="黑体" panose="02010609060101010101" pitchFamily="2" charset="-122"/>
              </a:rPr>
              <a:t>小树与鸟的对话</a:t>
            </a:r>
            <a:br>
              <a:rPr lang="zh-CN" altLang="en-US" sz="3200" b="1" dirty="0">
                <a:latin typeface="Arial" panose="020B0604020202020204" pitchFamily="34" charset="0"/>
                <a:ea typeface="黑体" panose="02010609060101010101" pitchFamily="2" charset="-122"/>
              </a:rPr>
            </a:br>
            <a:r>
              <a:rPr lang="en-US" altLang="zh-CN" sz="3200" b="1">
                <a:latin typeface="Arial" panose="020B0604020202020204" pitchFamily="34" charset="0"/>
                <a:ea typeface="黑体" panose="02010609060101010101" pitchFamily="2" charset="-122"/>
              </a:rPr>
              <a:t>3</a:t>
            </a:r>
            <a:r>
              <a:rPr lang="zh-CN" altLang="en-US" sz="3200" b="1" dirty="0">
                <a:latin typeface="Arial" panose="020B0604020202020204" pitchFamily="34" charset="0"/>
                <a:ea typeface="黑体" panose="02010609060101010101" pitchFamily="2" charset="-122"/>
              </a:rPr>
              <a:t>雪的自述</a:t>
            </a:r>
            <a:br>
              <a:rPr lang="zh-CN" altLang="en-US" sz="3200" b="1" dirty="0">
                <a:latin typeface="Arial" panose="020B0604020202020204" pitchFamily="34" charset="0"/>
                <a:ea typeface="黑体" panose="02010609060101010101" pitchFamily="2" charset="-122"/>
              </a:rPr>
            </a:br>
            <a:r>
              <a:rPr lang="en-US" altLang="zh-CN" sz="3200" b="1">
                <a:latin typeface="Arial" panose="020B0604020202020204" pitchFamily="34" charset="0"/>
                <a:ea typeface="黑体" panose="02010609060101010101" pitchFamily="2" charset="-122"/>
              </a:rPr>
              <a:t>4</a:t>
            </a:r>
            <a:r>
              <a:rPr lang="zh-CN" altLang="en-US" sz="3200" b="1" dirty="0">
                <a:latin typeface="Arial" panose="020B0604020202020204" pitchFamily="34" charset="0"/>
                <a:ea typeface="黑体" panose="02010609060101010101" pitchFamily="2" charset="-122"/>
              </a:rPr>
              <a:t>美妙的大自然之声</a:t>
            </a:r>
            <a:br>
              <a:rPr lang="zh-CN" altLang="en-US" sz="3200" b="1" dirty="0">
                <a:latin typeface="Arial" panose="020B0604020202020204" pitchFamily="34" charset="0"/>
                <a:ea typeface="黑体" panose="02010609060101010101" pitchFamily="2" charset="-122"/>
              </a:rPr>
            </a:br>
            <a:r>
              <a:rPr lang="en-US" altLang="zh-CN" sz="3200" b="1">
                <a:latin typeface="Arial" panose="020B0604020202020204" pitchFamily="34" charset="0"/>
                <a:ea typeface="黑体" panose="02010609060101010101" pitchFamily="2" charset="-122"/>
              </a:rPr>
              <a:t>5</a:t>
            </a:r>
            <a:r>
              <a:rPr lang="zh-CN" altLang="en-US" sz="3200" b="1" dirty="0">
                <a:latin typeface="Arial" panose="020B0604020202020204" pitchFamily="34" charset="0"/>
                <a:ea typeface="黑体" panose="02010609060101010101" pitchFamily="2" charset="-122"/>
              </a:rPr>
              <a:t>蟋蟀在唱歌</a:t>
            </a:r>
            <a:br>
              <a:rPr lang="zh-CN" altLang="en-US" sz="3200" b="1" dirty="0">
                <a:latin typeface="Arial" panose="020B0604020202020204" pitchFamily="34" charset="0"/>
                <a:ea typeface="黑体" panose="02010609060101010101" pitchFamily="2" charset="-122"/>
              </a:rPr>
            </a:br>
            <a:r>
              <a:rPr lang="en-US" altLang="zh-CN" sz="3200" b="1">
                <a:latin typeface="Arial" panose="020B0604020202020204" pitchFamily="34" charset="0"/>
                <a:ea typeface="黑体" panose="02010609060101010101" pitchFamily="2" charset="-122"/>
              </a:rPr>
              <a:t>6</a:t>
            </a:r>
            <a:r>
              <a:rPr lang="zh-CN" altLang="en-US" sz="3200" b="1" dirty="0">
                <a:latin typeface="Arial" panose="020B0604020202020204" pitchFamily="34" charset="0"/>
                <a:ea typeface="黑体" panose="02010609060101010101" pitchFamily="2" charset="-122"/>
              </a:rPr>
              <a:t>听雨</a:t>
            </a:r>
            <a:br>
              <a:rPr lang="zh-CN" altLang="en-US" sz="3200" b="1" dirty="0">
                <a:latin typeface="Arial" panose="020B0604020202020204" pitchFamily="34" charset="0"/>
                <a:ea typeface="黑体" panose="02010609060101010101" pitchFamily="2" charset="-122"/>
              </a:rPr>
            </a:br>
            <a:r>
              <a:rPr lang="en-US" altLang="zh-CN" sz="3200" b="1">
                <a:latin typeface="Arial" panose="020B0604020202020204" pitchFamily="34" charset="0"/>
                <a:ea typeface="黑体" panose="02010609060101010101" pitchFamily="2" charset="-122"/>
              </a:rPr>
              <a:t>7</a:t>
            </a:r>
            <a:r>
              <a:rPr lang="zh-CN" altLang="en-US" sz="3200" b="1" dirty="0">
                <a:latin typeface="Arial" panose="020B0604020202020204" pitchFamily="34" charset="0"/>
                <a:ea typeface="黑体" panose="02010609060101010101" pitchFamily="2" charset="-122"/>
              </a:rPr>
              <a:t>树叶的故事</a:t>
            </a:r>
            <a:endParaRPr lang="zh-CN" altLang="en-US" sz="3200" b="1" dirty="0">
              <a:latin typeface="Arial" panose="020B0604020202020204" pitchFamily="34" charset="0"/>
              <a:ea typeface="黑体" panose="02010609060101010101" pitchFamily="2" charset="-122"/>
            </a:endParaRPr>
          </a:p>
          <a:p>
            <a:pPr lvl="0" indent="0">
              <a:spcBef>
                <a:spcPct val="50000"/>
              </a:spcBef>
            </a:pPr>
            <a:r>
              <a:rPr lang="en-US" altLang="zh-CN" sz="3200" b="1">
                <a:latin typeface="Arial" panose="020B0604020202020204" pitchFamily="34" charset="0"/>
                <a:ea typeface="黑体" panose="02010609060101010101" pitchFamily="2" charset="-122"/>
              </a:rPr>
              <a:t>8</a:t>
            </a:r>
            <a:r>
              <a:rPr lang="zh-CN" altLang="en-US" sz="3200" b="1" dirty="0">
                <a:latin typeface="Arial" panose="020B0604020202020204" pitchFamily="34" charset="0"/>
                <a:ea typeface="黑体" panose="02010609060101010101" pitchFamily="2" charset="-122"/>
              </a:rPr>
              <a:t>游</a:t>
            </a:r>
            <a:r>
              <a:rPr lang="en-US" altLang="zh-CN" sz="3200" b="1">
                <a:latin typeface="Arial" panose="020B0604020202020204" pitchFamily="34" charset="0"/>
                <a:ea typeface="黑体" panose="02010609060101010101" pitchFamily="2" charset="-122"/>
              </a:rPr>
              <a:t>×××</a:t>
            </a:r>
            <a:br>
              <a:rPr lang="en-US" altLang="zh-CN" sz="3200" b="1">
                <a:latin typeface="Arial" panose="020B0604020202020204" pitchFamily="34" charset="0"/>
                <a:ea typeface="黑体" panose="02010609060101010101" pitchFamily="2" charset="-122"/>
              </a:rPr>
            </a:br>
            <a:r>
              <a:rPr lang="en-US" altLang="zh-CN" sz="3200" b="1">
                <a:latin typeface="Arial" panose="020B0604020202020204" pitchFamily="34" charset="0"/>
                <a:ea typeface="黑体" panose="02010609060101010101" pitchFamily="2" charset="-122"/>
              </a:rPr>
              <a:t>9</a:t>
            </a:r>
            <a:r>
              <a:rPr lang="zh-CN" altLang="en-US" sz="3200" b="1" dirty="0">
                <a:latin typeface="Arial" panose="020B0604020202020204" pitchFamily="34" charset="0"/>
                <a:ea typeface="黑体" panose="02010609060101010101" pitchFamily="2" charset="-122"/>
              </a:rPr>
              <a:t>、暑假里的一件事　　</a:t>
            </a:r>
            <a:br>
              <a:rPr lang="en-US" altLang="zh-CN" sz="3200" b="1">
                <a:latin typeface="Arial" panose="020B0604020202020204" pitchFamily="34" charset="0"/>
                <a:ea typeface="黑体" panose="02010609060101010101" pitchFamily="2" charset="-122"/>
              </a:rPr>
            </a:br>
            <a:endParaRPr lang="zh-CN" altLang="en-US" sz="320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02406"/>
                                        </p:tgtEl>
                                        <p:attrNameLst>
                                          <p:attrName>style.visibility</p:attrName>
                                        </p:attrNameLst>
                                      </p:cBhvr>
                                      <p:to>
                                        <p:strVal val="visible"/>
                                      </p:to>
                                    </p:set>
                                    <p:anim calcmode="lin" valueType="num">
                                      <p:cBhvr>
                                        <p:cTn id="7" dur="500" fill="hold"/>
                                        <p:tgtEl>
                                          <p:spTgt spid="10240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2406"/>
                                        </p:tgtEl>
                                        <p:attrNameLst>
                                          <p:attrName>ppt_y</p:attrName>
                                        </p:attrNameLst>
                                      </p:cBhvr>
                                      <p:tavLst>
                                        <p:tav tm="0">
                                          <p:val>
                                            <p:strVal val="#ppt_y"/>
                                          </p:val>
                                        </p:tav>
                                        <p:tav tm="100000">
                                          <p:val>
                                            <p:strVal val="#ppt_y"/>
                                          </p:val>
                                        </p:tav>
                                      </p:tavLst>
                                    </p:anim>
                                    <p:anim calcmode="lin" valueType="num">
                                      <p:cBhvr>
                                        <p:cTn id="9" dur="500" fill="hold"/>
                                        <p:tgtEl>
                                          <p:spTgt spid="10240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240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24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6"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7" name="标题 1"/>
          <p:cNvSpPr>
            <a:spLocks noGrp="1"/>
          </p:cNvSpPr>
          <p:nvPr>
            <p:ph type="title"/>
          </p:nvPr>
        </p:nvSpPr>
        <p:spPr>
          <a:ln/>
        </p:spPr>
        <p:txBody>
          <a:bodyPr wrap="square" lIns="91440" tIns="45720" rIns="91440" bIns="45720" anchor="ctr"/>
          <a:p>
            <a:pPr lvl="0" indent="0"/>
            <a:endParaRPr lang="zh-CN" altLang="en-US" dirty="0"/>
          </a:p>
        </p:txBody>
      </p:sp>
      <p:pic>
        <p:nvPicPr>
          <p:cNvPr id="3" name="图片 2" descr="13.jpg"/>
          <p:cNvPicPr>
            <a:picLocks noChangeAspect="1"/>
          </p:cNvPicPr>
          <p:nvPr/>
        </p:nvPicPr>
        <p:blipFill>
          <a:blip r:embed="rId1"/>
          <a:stretch>
            <a:fillRect/>
          </a:stretch>
        </p:blipFill>
        <p:spPr>
          <a:xfrm>
            <a:off x="0" y="0"/>
            <a:ext cx="9144000" cy="6858000"/>
          </a:xfrm>
          <a:prstGeom prst="rect">
            <a:avLst/>
          </a:prstGeom>
          <a:ln>
            <a:noFill/>
          </a:ln>
          <a:effectLst>
            <a:outerShdw blurRad="190500" algn="tl" rotWithShape="0">
              <a:srgbClr val="000000">
                <a:alpha val="70000"/>
              </a:srgbClr>
            </a:outerShdw>
          </a:effectLst>
        </p:spPr>
      </p:pic>
      <p:sp>
        <p:nvSpPr>
          <p:cNvPr id="80899" name="文本框 68611"/>
          <p:cNvSpPr txBox="1"/>
          <p:nvPr/>
        </p:nvSpPr>
        <p:spPr>
          <a:xfrm>
            <a:off x="1476375" y="476250"/>
            <a:ext cx="6048375" cy="823913"/>
          </a:xfrm>
          <a:prstGeom prst="rect">
            <a:avLst/>
          </a:prstGeom>
          <a:noFill/>
          <a:ln w="9525">
            <a:noFill/>
          </a:ln>
        </p:spPr>
        <p:txBody>
          <a:bodyPr anchor="t">
            <a:spAutoFit/>
          </a:bodyPr>
          <a:p>
            <a:pPr lvl="0" indent="0">
              <a:spcBef>
                <a:spcPct val="50000"/>
              </a:spcBef>
            </a:pPr>
            <a:r>
              <a:rPr lang="zh-CN" altLang="en-US" sz="4800" b="1" dirty="0">
                <a:solidFill>
                  <a:srgbClr val="3333FF"/>
                </a:solidFill>
                <a:latin typeface="黑体" panose="02010609060101010101" pitchFamily="2" charset="-122"/>
                <a:ea typeface="黑体" panose="02010609060101010101" pitchFamily="2" charset="-122"/>
              </a:rPr>
              <a:t>（</a:t>
            </a:r>
            <a:r>
              <a:rPr lang="en-US" altLang="zh-CN" sz="4800" b="1">
                <a:solidFill>
                  <a:srgbClr val="3333FF"/>
                </a:solidFill>
                <a:latin typeface="黑体" panose="02010609060101010101" pitchFamily="2" charset="-122"/>
                <a:ea typeface="黑体" panose="02010609060101010101" pitchFamily="2" charset="-122"/>
              </a:rPr>
              <a:t>3</a:t>
            </a:r>
            <a:r>
              <a:rPr lang="zh-CN" altLang="en-US" sz="4800" b="1" dirty="0">
                <a:solidFill>
                  <a:srgbClr val="3333FF"/>
                </a:solidFill>
                <a:latin typeface="黑体" panose="02010609060101010101" pitchFamily="2" charset="-122"/>
                <a:ea typeface="黑体" panose="02010609060101010101" pitchFamily="2" charset="-122"/>
              </a:rPr>
              <a:t>）习作要求。 </a:t>
            </a:r>
            <a:endParaRPr lang="zh-CN" altLang="en-US" sz="4800" b="1" dirty="0">
              <a:solidFill>
                <a:srgbClr val="3333FF"/>
              </a:solidFill>
              <a:latin typeface="黑体" panose="02010609060101010101" pitchFamily="2" charset="-122"/>
              <a:ea typeface="黑体" panose="02010609060101010101" pitchFamily="2" charset="-122"/>
            </a:endParaRPr>
          </a:p>
        </p:txBody>
      </p:sp>
      <p:sp>
        <p:nvSpPr>
          <p:cNvPr id="68613" name="文本框 68612"/>
          <p:cNvSpPr txBox="1"/>
          <p:nvPr/>
        </p:nvSpPr>
        <p:spPr>
          <a:xfrm>
            <a:off x="611188" y="1700213"/>
            <a:ext cx="8064500" cy="4478337"/>
          </a:xfrm>
          <a:prstGeom prst="rect">
            <a:avLst/>
          </a:prstGeom>
          <a:noFill/>
          <a:ln w="9525">
            <a:noFill/>
          </a:ln>
        </p:spPr>
        <p:txBody>
          <a:bodyPr anchor="t">
            <a:spAutoFit/>
          </a:bodyPr>
          <a:p>
            <a:pPr lvl="0" indent="0">
              <a:spcBef>
                <a:spcPct val="50000"/>
              </a:spcBef>
            </a:pPr>
            <a:r>
              <a:rPr lang="zh-CN" altLang="en-US" dirty="0">
                <a:latin typeface="Arial" panose="020B0604020202020204" pitchFamily="34" charset="0"/>
                <a:ea typeface="宋体" panose="02010600030101010101" pitchFamily="2" charset="-122"/>
              </a:rPr>
              <a:t>　          </a:t>
            </a:r>
            <a:r>
              <a:rPr lang="zh-CN" altLang="en-US" sz="3200" b="1" dirty="0">
                <a:latin typeface="Arial" panose="020B0604020202020204" pitchFamily="34" charset="0"/>
                <a:ea typeface="黑体" panose="02010609060101010101" pitchFamily="2" charset="-122"/>
              </a:rPr>
              <a:t>学习本组课文的写法，运用到自己的习作中去。</a:t>
            </a:r>
            <a:br>
              <a:rPr lang="zh-CN" altLang="en-US" sz="3200" b="1" dirty="0">
                <a:latin typeface="Arial" panose="020B0604020202020204" pitchFamily="34" charset="0"/>
                <a:ea typeface="黑体" panose="02010609060101010101" pitchFamily="2" charset="-122"/>
              </a:rPr>
            </a:br>
            <a:r>
              <a:rPr lang="zh-CN" altLang="en-US" sz="3200" b="1" dirty="0">
                <a:latin typeface="Arial" panose="020B0604020202020204" pitchFamily="34" charset="0"/>
                <a:ea typeface="黑体" panose="02010609060101010101" pitchFamily="2" charset="-122"/>
              </a:rPr>
              <a:t>　　写景的文章，注意选取独特的视角，放飞想象的翅膀。</a:t>
            </a:r>
            <a:br>
              <a:rPr lang="zh-CN" altLang="en-US" sz="3200" b="1" dirty="0">
                <a:latin typeface="Arial" panose="020B0604020202020204" pitchFamily="34" charset="0"/>
                <a:ea typeface="黑体" panose="02010609060101010101" pitchFamily="2" charset="-122"/>
              </a:rPr>
            </a:br>
            <a:r>
              <a:rPr lang="zh-CN" altLang="en-US" sz="3200" b="1" dirty="0">
                <a:latin typeface="Arial" panose="020B0604020202020204" pitchFamily="34" charset="0"/>
                <a:ea typeface="黑体" panose="02010609060101010101" pitchFamily="2" charset="-122"/>
              </a:rPr>
              <a:t>　　记事的文章，注意有顺序地把事情的经过记叙详细，表达自己的真情实感。</a:t>
            </a:r>
            <a:br>
              <a:rPr lang="zh-CN" altLang="en-US" sz="3200" b="1" dirty="0">
                <a:latin typeface="Arial" panose="020B0604020202020204" pitchFamily="34" charset="0"/>
                <a:ea typeface="黑体" panose="02010609060101010101" pitchFamily="2" charset="-122"/>
              </a:rPr>
            </a:br>
            <a:r>
              <a:rPr lang="zh-CN" altLang="en-US" sz="3200" b="1" dirty="0">
                <a:latin typeface="Arial" panose="020B0604020202020204" pitchFamily="34" charset="0"/>
                <a:ea typeface="黑体" panose="02010609060101010101" pitchFamily="2" charset="-122"/>
              </a:rPr>
              <a:t>　　记叙清楚，语句通顺，感情真切。</a:t>
            </a:r>
            <a:br>
              <a:rPr lang="zh-CN" altLang="en-US" sz="3200" b="1" dirty="0">
                <a:latin typeface="Arial" panose="020B0604020202020204" pitchFamily="34" charset="0"/>
                <a:ea typeface="黑体" panose="02010609060101010101" pitchFamily="2" charset="-122"/>
              </a:rPr>
            </a:br>
            <a:br>
              <a:rPr lang="zh-CN" altLang="en-US" sz="3200" b="1" dirty="0">
                <a:latin typeface="Arial" panose="020B0604020202020204" pitchFamily="34" charset="0"/>
                <a:ea typeface="黑体" panose="02010609060101010101" pitchFamily="2" charset="-122"/>
              </a:rPr>
            </a:br>
            <a:endParaRPr lang="zh-CN" altLang="en-US" sz="3200" b="1" dirty="0">
              <a:latin typeface="Arial" panose="020B0604020202020204" pitchFamily="34" charset="0"/>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8613"/>
                                        </p:tgtEl>
                                        <p:attrNameLst>
                                          <p:attrName>style.visibility</p:attrName>
                                        </p:attrNameLst>
                                      </p:cBhvr>
                                      <p:to>
                                        <p:strVal val="visible"/>
                                      </p:to>
                                    </p:set>
                                    <p:anim calcmode="lin" valueType="num">
                                      <p:cBhvr>
                                        <p:cTn id="7" dur="500" fill="hold"/>
                                        <p:tgtEl>
                                          <p:spTgt spid="68613"/>
                                        </p:tgtEl>
                                        <p:attrNameLst>
                                          <p:attrName>ppt_w</p:attrName>
                                        </p:attrNameLst>
                                      </p:cBhvr>
                                      <p:tavLst>
                                        <p:tav tm="0">
                                          <p:val>
                                            <p:fltVal val="0.000000"/>
                                          </p:val>
                                        </p:tav>
                                        <p:tav tm="100000">
                                          <p:val>
                                            <p:strVal val="#ppt_w"/>
                                          </p:val>
                                        </p:tav>
                                      </p:tavLst>
                                    </p:anim>
                                    <p:anim calcmode="lin" valueType="num">
                                      <p:cBhvr>
                                        <p:cTn id="8" dur="500" fill="hold"/>
                                        <p:tgtEl>
                                          <p:spTgt spid="68613"/>
                                        </p:tgtEl>
                                        <p:attrNameLst>
                                          <p:attrName>ppt_h</p:attrName>
                                        </p:attrNameLst>
                                      </p:cBhvr>
                                      <p:tavLst>
                                        <p:tav tm="0">
                                          <p:val>
                                            <p:fltVal val="0.000000"/>
                                          </p:val>
                                        </p:tav>
                                        <p:tav tm="100000">
                                          <p:val>
                                            <p:strVal val="#ppt_h"/>
                                          </p:val>
                                        </p:tav>
                                      </p:tavLst>
                                    </p:anim>
                                    <p:animEffect transition="in" filter="fade">
                                      <p:cBhvr>
                                        <p:cTn id="9" dur="500"/>
                                        <p:tgtEl>
                                          <p:spTgt spid="686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21" name="图片 60426" descr="33"/>
          <p:cNvPicPr>
            <a:picLocks noChangeAspect="1"/>
          </p:cNvPicPr>
          <p:nvPr/>
        </p:nvPicPr>
        <p:blipFill>
          <a:blip r:embed="rId1"/>
          <a:stretch>
            <a:fillRect/>
          </a:stretch>
        </p:blipFill>
        <p:spPr>
          <a:xfrm>
            <a:off x="0" y="0"/>
            <a:ext cx="9144000" cy="6858000"/>
          </a:xfrm>
          <a:prstGeom prst="rect">
            <a:avLst/>
          </a:prstGeom>
          <a:noFill/>
          <a:ln w="9525">
            <a:noFill/>
          </a:ln>
        </p:spPr>
      </p:pic>
      <p:sp>
        <p:nvSpPr>
          <p:cNvPr id="81922" name="文本框 60427"/>
          <p:cNvSpPr txBox="1"/>
          <p:nvPr/>
        </p:nvSpPr>
        <p:spPr>
          <a:xfrm>
            <a:off x="1476375" y="404813"/>
            <a:ext cx="6264275" cy="1373187"/>
          </a:xfrm>
          <a:prstGeom prst="rect">
            <a:avLst/>
          </a:prstGeom>
          <a:noFill/>
          <a:ln w="9525">
            <a:noFill/>
          </a:ln>
        </p:spPr>
        <p:txBody>
          <a:bodyPr anchor="t">
            <a:spAutoFit/>
          </a:bodyPr>
          <a:p>
            <a:pPr lvl="0" indent="0">
              <a:spcBef>
                <a:spcPct val="50000"/>
              </a:spcBef>
            </a:pPr>
            <a:r>
              <a:rPr lang="zh-CN" altLang="en-US" sz="4800" b="1" dirty="0">
                <a:solidFill>
                  <a:srgbClr val="FF5050"/>
                </a:solidFill>
                <a:latin typeface="Arial" panose="020B0604020202020204" pitchFamily="34" charset="0"/>
                <a:ea typeface="黑体" panose="02010609060101010101" pitchFamily="2" charset="-122"/>
              </a:rPr>
              <a:t>试写初稿，进行修改</a:t>
            </a:r>
            <a:br>
              <a:rPr lang="zh-CN" altLang="en-US" sz="4800" b="1" dirty="0">
                <a:solidFill>
                  <a:srgbClr val="FF5050"/>
                </a:solidFill>
                <a:latin typeface="Arial" panose="020B0604020202020204" pitchFamily="34" charset="0"/>
                <a:ea typeface="黑体" panose="02010609060101010101" pitchFamily="2" charset="-122"/>
              </a:rPr>
            </a:br>
            <a:br>
              <a:rPr lang="zh-CN" altLang="en-US" dirty="0">
                <a:latin typeface="Arial" panose="020B0604020202020204" pitchFamily="34" charset="0"/>
                <a:ea typeface="宋体" panose="02010600030101010101" pitchFamily="2" charset="-122"/>
              </a:rPr>
            </a:br>
            <a:endParaRPr lang="zh-CN" altLang="en-US" dirty="0">
              <a:latin typeface="Arial" panose="020B0604020202020204" pitchFamily="34" charset="0"/>
              <a:ea typeface="宋体" panose="02010600030101010101" pitchFamily="2" charset="-122"/>
            </a:endParaRPr>
          </a:p>
        </p:txBody>
      </p:sp>
      <p:sp>
        <p:nvSpPr>
          <p:cNvPr id="60429" name="文本框 60428"/>
          <p:cNvSpPr txBox="1"/>
          <p:nvPr/>
        </p:nvSpPr>
        <p:spPr>
          <a:xfrm>
            <a:off x="1042988" y="1889125"/>
            <a:ext cx="7704137" cy="2225675"/>
          </a:xfrm>
          <a:prstGeom prst="rect">
            <a:avLst/>
          </a:prstGeom>
          <a:noFill/>
          <a:ln w="9525">
            <a:noFill/>
          </a:ln>
        </p:spPr>
        <p:txBody>
          <a:bodyPr anchor="t">
            <a:spAutoFit/>
          </a:bodyPr>
          <a:p>
            <a:pPr lvl="0" indent="0">
              <a:spcBef>
                <a:spcPct val="50000"/>
              </a:spcBef>
            </a:pPr>
            <a:r>
              <a:rPr lang="zh-CN" altLang="en-US" sz="4000" b="1" dirty="0">
                <a:latin typeface="黑体" panose="02010609060101010101" pitchFamily="2" charset="-122"/>
                <a:ea typeface="黑体" panose="02010609060101010101" pitchFamily="2" charset="-122"/>
              </a:rPr>
              <a:t>（</a:t>
            </a:r>
            <a:r>
              <a:rPr lang="en-US" altLang="zh-CN" sz="4000" b="1">
                <a:latin typeface="黑体" panose="02010609060101010101" pitchFamily="2" charset="-122"/>
                <a:ea typeface="黑体" panose="02010609060101010101" pitchFamily="2" charset="-122"/>
              </a:rPr>
              <a:t>1</a:t>
            </a:r>
            <a:r>
              <a:rPr lang="zh-CN" altLang="en-US" sz="4000" b="1" dirty="0">
                <a:latin typeface="黑体" panose="02010609060101010101" pitchFamily="2" charset="-122"/>
                <a:ea typeface="黑体" panose="02010609060101010101" pitchFamily="2" charset="-122"/>
              </a:rPr>
              <a:t>）进行习作。</a:t>
            </a:r>
            <a:endParaRPr lang="zh-CN" altLang="en-US" sz="4000" b="1" dirty="0">
              <a:latin typeface="黑体" panose="02010609060101010101" pitchFamily="2" charset="-122"/>
              <a:ea typeface="黑体" panose="02010609060101010101" pitchFamily="2" charset="-122"/>
            </a:endParaRPr>
          </a:p>
          <a:p>
            <a:pPr lvl="0" indent="0">
              <a:spcBef>
                <a:spcPct val="50000"/>
              </a:spcBef>
            </a:pPr>
            <a:r>
              <a:rPr lang="zh-CN" altLang="en-US" sz="4000" b="1" dirty="0">
                <a:latin typeface="黑体" panose="02010609060101010101" pitchFamily="2" charset="-122"/>
                <a:ea typeface="黑体" panose="02010609060101010101" pitchFamily="2" charset="-122"/>
              </a:rPr>
              <a:t>（</a:t>
            </a:r>
            <a:r>
              <a:rPr lang="en-US" altLang="zh-CN" sz="4000" b="1">
                <a:latin typeface="黑体" panose="02010609060101010101" pitchFamily="2" charset="-122"/>
                <a:ea typeface="黑体" panose="02010609060101010101" pitchFamily="2" charset="-122"/>
              </a:rPr>
              <a:t>2</a:t>
            </a:r>
            <a:r>
              <a:rPr lang="zh-CN" altLang="en-US" sz="4000" b="1" dirty="0">
                <a:latin typeface="黑体" panose="02010609060101010101" pitchFamily="2" charset="-122"/>
                <a:ea typeface="黑体" panose="02010609060101010101" pitchFamily="2" charset="-122"/>
              </a:rPr>
              <a:t>）完成初稿，进行自我修改。</a:t>
            </a:r>
            <a:br>
              <a:rPr lang="zh-CN" altLang="en-US" sz="4000" b="1" dirty="0">
                <a:latin typeface="黑体" panose="02010609060101010101" pitchFamily="2" charset="-122"/>
                <a:ea typeface="黑体" panose="02010609060101010101" pitchFamily="2" charset="-122"/>
              </a:rPr>
            </a:br>
            <a:r>
              <a:rPr lang="zh-CN" altLang="en-US" sz="4000" b="1" dirty="0">
                <a:latin typeface="黑体" panose="02010609060101010101" pitchFamily="2" charset="-122"/>
                <a:ea typeface="黑体" panose="02010609060101010101" pitchFamily="2" charset="-122"/>
              </a:rPr>
              <a:t>（</a:t>
            </a:r>
            <a:r>
              <a:rPr lang="en-US" altLang="zh-CN" sz="4000" b="1">
                <a:latin typeface="黑体" panose="02010609060101010101" pitchFamily="2" charset="-122"/>
                <a:ea typeface="黑体" panose="02010609060101010101" pitchFamily="2" charset="-122"/>
              </a:rPr>
              <a:t>3</a:t>
            </a:r>
            <a:r>
              <a:rPr lang="zh-CN" altLang="en-US" sz="4000" b="1" dirty="0">
                <a:latin typeface="黑体" panose="02010609060101010101" pitchFamily="2" charset="-122"/>
                <a:ea typeface="黑体" panose="02010609060101010101" pitchFamily="2" charset="-122"/>
              </a:rPr>
              <a:t>）组内互读互改。</a:t>
            </a:r>
            <a:endParaRPr lang="zh-CN" altLang="en-US" sz="4000" b="1" dirty="0">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0429"/>
                                        </p:tgtEl>
                                        <p:attrNameLst>
                                          <p:attrName>style.visibility</p:attrName>
                                        </p:attrNameLst>
                                      </p:cBhvr>
                                      <p:to>
                                        <p:strVal val="visible"/>
                                      </p:to>
                                    </p:set>
                                    <p:anim calcmode="lin" valueType="num">
                                      <p:cBhvr>
                                        <p:cTn id="7" dur="500" fill="hold"/>
                                        <p:tgtEl>
                                          <p:spTgt spid="60429"/>
                                        </p:tgtEl>
                                        <p:attrNameLst>
                                          <p:attrName>ppt_w</p:attrName>
                                        </p:attrNameLst>
                                      </p:cBhvr>
                                      <p:tavLst>
                                        <p:tav tm="0">
                                          <p:val>
                                            <p:fltVal val="0.000000"/>
                                          </p:val>
                                        </p:tav>
                                        <p:tav tm="100000">
                                          <p:val>
                                            <p:strVal val="#ppt_w"/>
                                          </p:val>
                                        </p:tav>
                                      </p:tavLst>
                                    </p:anim>
                                    <p:anim calcmode="lin" valueType="num">
                                      <p:cBhvr>
                                        <p:cTn id="8" dur="500" fill="hold"/>
                                        <p:tgtEl>
                                          <p:spTgt spid="60429"/>
                                        </p:tgtEl>
                                        <p:attrNameLst>
                                          <p:attrName>ppt_h</p:attrName>
                                        </p:attrNameLst>
                                      </p:cBhvr>
                                      <p:tavLst>
                                        <p:tav tm="0">
                                          <p:val>
                                            <p:fltVal val="0.000000"/>
                                          </p:val>
                                        </p:tav>
                                        <p:tav tm="100000">
                                          <p:val>
                                            <p:strVal val="#ppt_h"/>
                                          </p:val>
                                        </p:tav>
                                      </p:tavLst>
                                    </p:anim>
                                    <p:animEffect transition="in" filter="fade">
                                      <p:cBhvr>
                                        <p:cTn id="9" dur="500"/>
                                        <p:tgtEl>
                                          <p:spTgt spid="604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2945" name="图片 61448" descr="61"/>
          <p:cNvPicPr>
            <a:picLocks noChangeAspect="1"/>
          </p:cNvPicPr>
          <p:nvPr/>
        </p:nvPicPr>
        <p:blipFill>
          <a:blip r:embed="rId1"/>
          <a:stretch>
            <a:fillRect/>
          </a:stretch>
        </p:blipFill>
        <p:spPr>
          <a:xfrm>
            <a:off x="0" y="0"/>
            <a:ext cx="9144000" cy="6858000"/>
          </a:xfrm>
          <a:prstGeom prst="rect">
            <a:avLst/>
          </a:prstGeom>
          <a:noFill/>
          <a:ln w="9525">
            <a:noFill/>
          </a:ln>
        </p:spPr>
      </p:pic>
      <p:sp>
        <p:nvSpPr>
          <p:cNvPr id="82946" name="文本框 61446"/>
          <p:cNvSpPr txBox="1"/>
          <p:nvPr/>
        </p:nvSpPr>
        <p:spPr>
          <a:xfrm>
            <a:off x="1835150" y="538163"/>
            <a:ext cx="5976938" cy="1373187"/>
          </a:xfrm>
          <a:prstGeom prst="rect">
            <a:avLst/>
          </a:prstGeom>
          <a:noFill/>
          <a:ln w="9525">
            <a:noFill/>
          </a:ln>
        </p:spPr>
        <p:txBody>
          <a:bodyPr anchor="t">
            <a:spAutoFit/>
          </a:bodyPr>
          <a:p>
            <a:pPr lvl="0" indent="0">
              <a:spcBef>
                <a:spcPct val="50000"/>
              </a:spcBef>
            </a:pPr>
            <a:r>
              <a:rPr lang="zh-CN" altLang="en-US" dirty="0">
                <a:latin typeface="Arial" panose="020B0604020202020204" pitchFamily="34" charset="0"/>
                <a:ea typeface="宋体" panose="02010600030101010101" pitchFamily="2" charset="-122"/>
              </a:rPr>
              <a:t>　</a:t>
            </a:r>
            <a:r>
              <a:rPr lang="zh-CN" altLang="en-US" sz="4800" b="1" dirty="0">
                <a:solidFill>
                  <a:srgbClr val="FF5050"/>
                </a:solidFill>
                <a:latin typeface="Arial" panose="020B0604020202020204" pitchFamily="34" charset="0"/>
                <a:ea typeface="黑体" panose="02010609060101010101" pitchFamily="2" charset="-122"/>
              </a:rPr>
              <a:t>朗读赏析，交流评议</a:t>
            </a:r>
            <a:br>
              <a:rPr lang="zh-CN" altLang="en-US" sz="4800" b="1" dirty="0">
                <a:solidFill>
                  <a:srgbClr val="FF5050"/>
                </a:solidFill>
                <a:latin typeface="Arial" panose="020B0604020202020204" pitchFamily="34" charset="0"/>
                <a:ea typeface="黑体" panose="02010609060101010101" pitchFamily="2" charset="-122"/>
              </a:rPr>
            </a:br>
            <a:br>
              <a:rPr lang="zh-CN" altLang="en-US" dirty="0">
                <a:latin typeface="Arial" panose="020B0604020202020204" pitchFamily="34" charset="0"/>
                <a:ea typeface="宋体" panose="02010600030101010101" pitchFamily="2" charset="-122"/>
              </a:rPr>
            </a:br>
            <a:endParaRPr lang="zh-CN" altLang="en-US" dirty="0">
              <a:latin typeface="Arial" panose="020B0604020202020204" pitchFamily="34" charset="0"/>
              <a:ea typeface="宋体" panose="02010600030101010101" pitchFamily="2" charset="-122"/>
            </a:endParaRPr>
          </a:p>
        </p:txBody>
      </p:sp>
      <p:sp>
        <p:nvSpPr>
          <p:cNvPr id="82947" name="文本框 61447"/>
          <p:cNvSpPr txBox="1"/>
          <p:nvPr/>
        </p:nvSpPr>
        <p:spPr>
          <a:xfrm>
            <a:off x="755650" y="1989138"/>
            <a:ext cx="8066088" cy="3749675"/>
          </a:xfrm>
          <a:prstGeom prst="rect">
            <a:avLst/>
          </a:prstGeom>
          <a:noFill/>
          <a:ln w="9525">
            <a:noFill/>
          </a:ln>
        </p:spPr>
        <p:txBody>
          <a:bodyPr anchor="t">
            <a:spAutoFit/>
          </a:bodyPr>
          <a:p>
            <a:pPr lvl="0" indent="0">
              <a:spcBef>
                <a:spcPct val="50000"/>
              </a:spcBef>
            </a:pPr>
            <a:r>
              <a:rPr lang="zh-CN" altLang="en-US" sz="4000" b="1" dirty="0">
                <a:latin typeface="黑体" panose="02010609060101010101" pitchFamily="2" charset="-122"/>
                <a:ea typeface="黑体" panose="02010609060101010101" pitchFamily="2" charset="-122"/>
              </a:rPr>
              <a:t>（</a:t>
            </a:r>
            <a:r>
              <a:rPr lang="en-US" altLang="zh-CN" sz="4000" b="1">
                <a:latin typeface="黑体" panose="02010609060101010101" pitchFamily="2" charset="-122"/>
                <a:ea typeface="黑体" panose="02010609060101010101" pitchFamily="2" charset="-122"/>
              </a:rPr>
              <a:t>1</a:t>
            </a:r>
            <a:r>
              <a:rPr lang="zh-CN" altLang="en-US" sz="4000" b="1" dirty="0">
                <a:latin typeface="黑体" panose="02010609060101010101" pitchFamily="2" charset="-122"/>
                <a:ea typeface="黑体" panose="02010609060101010101" pitchFamily="2" charset="-122"/>
              </a:rPr>
              <a:t>）每小组推荐一至两位同学，分三大类由学生朗读，引导学生进行赏析。</a:t>
            </a:r>
            <a:br>
              <a:rPr lang="zh-CN" altLang="en-US" sz="4000" b="1" dirty="0">
                <a:latin typeface="黑体" panose="02010609060101010101" pitchFamily="2" charset="-122"/>
                <a:ea typeface="黑体" panose="02010609060101010101" pitchFamily="2" charset="-122"/>
              </a:rPr>
            </a:br>
            <a:r>
              <a:rPr lang="zh-CN" altLang="en-US" sz="4000" b="1" dirty="0">
                <a:latin typeface="黑体" panose="02010609060101010101" pitchFamily="2" charset="-122"/>
                <a:ea typeface="黑体" panose="02010609060101010101" pitchFamily="2" charset="-122"/>
              </a:rPr>
              <a:t>（</a:t>
            </a:r>
            <a:r>
              <a:rPr lang="en-US" altLang="zh-CN" sz="4000" b="1">
                <a:latin typeface="黑体" panose="02010609060101010101" pitchFamily="2" charset="-122"/>
                <a:ea typeface="黑体" panose="02010609060101010101" pitchFamily="2" charset="-122"/>
              </a:rPr>
              <a:t>2</a:t>
            </a:r>
            <a:r>
              <a:rPr lang="zh-CN" altLang="en-US" sz="4000" b="1" dirty="0">
                <a:latin typeface="黑体" panose="02010609060101010101" pitchFamily="2" charset="-122"/>
                <a:ea typeface="黑体" panose="02010609060101010101" pitchFamily="2" charset="-122"/>
              </a:rPr>
              <a:t>）交流评议。</a:t>
            </a:r>
            <a:br>
              <a:rPr lang="zh-CN" altLang="en-US" sz="4000" b="1" dirty="0">
                <a:latin typeface="黑体" panose="02010609060101010101" pitchFamily="2" charset="-122"/>
                <a:ea typeface="黑体" panose="02010609060101010101" pitchFamily="2" charset="-122"/>
              </a:rPr>
            </a:br>
            <a:r>
              <a:rPr lang="zh-CN" altLang="en-US" sz="4000" b="1" dirty="0">
                <a:latin typeface="黑体" panose="02010609060101010101" pitchFamily="2" charset="-122"/>
                <a:ea typeface="黑体" panose="02010609060101010101" pitchFamily="2" charset="-122"/>
              </a:rPr>
              <a:t>（</a:t>
            </a:r>
            <a:r>
              <a:rPr lang="en-US" altLang="zh-CN" sz="4000" b="1">
                <a:latin typeface="黑体" panose="02010609060101010101" pitchFamily="2" charset="-122"/>
                <a:ea typeface="黑体" panose="02010609060101010101" pitchFamily="2" charset="-122"/>
              </a:rPr>
              <a:t>3</a:t>
            </a:r>
            <a:r>
              <a:rPr lang="zh-CN" altLang="en-US" sz="4000" b="1" dirty="0">
                <a:latin typeface="黑体" panose="02010609060101010101" pitchFamily="2" charset="-122"/>
                <a:ea typeface="黑体" panose="02010609060101010101" pitchFamily="2" charset="-122"/>
              </a:rPr>
              <a:t>）教师点评。</a:t>
            </a:r>
            <a:br>
              <a:rPr lang="zh-CN" altLang="en-US" sz="4000" b="1" dirty="0">
                <a:latin typeface="黑体" panose="02010609060101010101" pitchFamily="2" charset="-122"/>
                <a:ea typeface="黑体" panose="02010609060101010101" pitchFamily="2" charset="-122"/>
              </a:rPr>
            </a:br>
            <a:endParaRPr lang="zh-CN" altLang="en-US" sz="4000" b="1" dirty="0">
              <a:latin typeface="黑体" panose="02010609060101010101" pitchFamily="2" charset="-122"/>
              <a:ea typeface="黑体" panose="02010609060101010101" pitchFamily="2" charset="-122"/>
            </a:endParaRPr>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3969" name="图片 273409" descr="200711415466334_2"/>
          <p:cNvPicPr>
            <a:picLocks noChangeAspect="1"/>
          </p:cNvPicPr>
          <p:nvPr/>
        </p:nvPicPr>
        <p:blipFill>
          <a:blip r:embed="rId1"/>
          <a:stretch>
            <a:fillRect/>
          </a:stretch>
        </p:blipFill>
        <p:spPr>
          <a:xfrm>
            <a:off x="0" y="0"/>
            <a:ext cx="9144000" cy="6858000"/>
          </a:xfrm>
          <a:prstGeom prst="rect">
            <a:avLst/>
          </a:prstGeom>
          <a:noFill/>
          <a:ln w="9525">
            <a:noFill/>
          </a:ln>
        </p:spPr>
      </p:pic>
      <p:sp>
        <p:nvSpPr>
          <p:cNvPr id="83970" name="矩形 273410"/>
          <p:cNvSpPr/>
          <p:nvPr/>
        </p:nvSpPr>
        <p:spPr>
          <a:xfrm>
            <a:off x="762000" y="762000"/>
            <a:ext cx="5943600" cy="1295400"/>
          </a:xfrm>
          <a:prstGeom prst="rect">
            <a:avLst/>
          </a:prstGeom>
        </p:spPr>
        <p:txBody>
          <a:bodyPr wrap="none" fromWordArt="1">
            <a:prstTxWarp prst="textPlain">
              <a:avLst>
                <a:gd name="adj" fmla="val 50000"/>
              </a:avLst>
            </a:prstTxWarp>
            <a:normAutofit/>
          </a:bodyPr>
          <a:p>
            <a:pPr algn="ctr"/>
            <a:r>
              <a:rPr lang="zh-CN" altLang="en-US" sz="3600" b="1">
                <a:ln w="9525" cap="flat" cmpd="sng">
                  <a:solidFill>
                    <a:srgbClr val="CC99FF"/>
                  </a:solidFill>
                  <a:prstDash val="solid"/>
                  <a:roun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80000"/>
                    </a:srgbClr>
                  </a:outerShdw>
                </a:effectLst>
                <a:latin typeface="黑体" panose="02010609060101010101" pitchFamily="2" charset="-122"/>
                <a:ea typeface="黑体" panose="02010609060101010101" pitchFamily="2" charset="-122"/>
              </a:rPr>
              <a:t>回顾*拓展一</a:t>
            </a:r>
            <a:endParaRPr lang="zh-CN" altLang="en-US" sz="3600" b="1">
              <a:ln w="9525" cap="flat" cmpd="sng">
                <a:solidFill>
                  <a:srgbClr val="CC99FF"/>
                </a:solidFill>
                <a:prstDash val="solid"/>
                <a:roun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80000"/>
                  </a:srgbClr>
                </a:outerShdw>
              </a:effectLst>
              <a:latin typeface="黑体" panose="02010609060101010101" pitchFamily="2" charset="-122"/>
              <a:ea typeface="黑体" panose="02010609060101010101" pitchFamily="2" charset="-122"/>
            </a:endParaRPr>
          </a:p>
        </p:txBody>
      </p:sp>
      <p:sp>
        <p:nvSpPr>
          <p:cNvPr id="83971" name="矩形 273411"/>
          <p:cNvSpPr/>
          <p:nvPr/>
        </p:nvSpPr>
        <p:spPr>
          <a:xfrm>
            <a:off x="1258888" y="2781300"/>
            <a:ext cx="5867400" cy="1676400"/>
          </a:xfrm>
          <a:prstGeom prst="rect">
            <a:avLst/>
          </a:prstGeom>
        </p:spPr>
        <p:txBody>
          <a:bodyPr wrap="none" fromWordArt="1">
            <a:prstTxWarp prst="textDoubleWave1">
              <a:avLst>
                <a:gd name="adj1" fmla="val 6500"/>
                <a:gd name="adj2" fmla="val 0"/>
              </a:avLst>
            </a:prstTxWarp>
            <a:normAutofit/>
          </a:bodyPr>
          <a:p>
            <a:pPr algn="ctr"/>
            <a:r>
              <a:rPr lang="zh-CN" altLang="en-US" sz="3600" b="1" spc="-360">
                <a:ln w="12700" cap="flat" cmpd="sng">
                  <a:solidFill>
                    <a:srgbClr val="000099"/>
                  </a:solidFill>
                  <a:prstDash val="solid"/>
                  <a:round/>
                  <a:headEnd type="none" w="med" len="med"/>
                  <a:tailEnd type="none" w="med" len="med"/>
                </a:ln>
                <a:solidFill>
                  <a:srgbClr val="33CCFF"/>
                </a:solidFill>
                <a:effectLst>
                  <a:outerShdw dist="125724" dir="18900000" algn="ctr" rotWithShape="0">
                    <a:srgbClr val="000099"/>
                  </a:outerShdw>
                </a:effectLst>
                <a:latin typeface="黑体" panose="02010609060101010101" pitchFamily="2" charset="-122"/>
                <a:ea typeface="黑体" panose="02010609060101010101" pitchFamily="2" charset="-122"/>
              </a:rPr>
              <a:t>交流平台</a:t>
            </a:r>
            <a:endParaRPr lang="zh-CN" altLang="en-US" sz="3600" b="1" spc="-360">
              <a:ln w="12700" cap="flat" cmpd="sng">
                <a:solidFill>
                  <a:srgbClr val="000099"/>
                </a:solidFill>
                <a:prstDash val="solid"/>
                <a:round/>
                <a:headEnd type="none" w="med" len="med"/>
                <a:tailEnd type="none" w="med" len="med"/>
              </a:ln>
              <a:solidFill>
                <a:srgbClr val="33CCFF"/>
              </a:solidFill>
              <a:effectLst>
                <a:outerShdw dist="125724" dir="18900000" algn="ctr" rotWithShape="0">
                  <a:srgbClr val="000099"/>
                </a:outerShdw>
              </a:effectLst>
              <a:latin typeface="黑体" panose="02010609060101010101" pitchFamily="2" charset="-122"/>
              <a:ea typeface="黑体" panose="02010609060101010101" pitchFamily="2" charset="-122"/>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3" name="矩形 274433"/>
          <p:cNvSpPr/>
          <p:nvPr/>
        </p:nvSpPr>
        <p:spPr>
          <a:xfrm>
            <a:off x="228600" y="1143000"/>
            <a:ext cx="1228725" cy="742950"/>
          </a:xfrm>
          <a:prstGeom prst="rect">
            <a:avLst/>
          </a:prstGeom>
        </p:spPr>
        <p:txBody>
          <a:bodyPr wrap="none" fromWordArt="1">
            <a:prstTxWarp prst="textPlain">
              <a:avLst>
                <a:gd name="adj" fmla="val 50000"/>
              </a:avLst>
            </a:prstTxWarp>
            <a:normAutofit/>
          </a:bodyPr>
          <a:p>
            <a:pPr algn="ctr"/>
            <a:r>
              <a:rPr lang="zh-CN" altLang="en-US" sz="3600" b="1">
                <a:ln w="9525" cap="flat" cmpd="sng">
                  <a:solidFill>
                    <a:srgbClr val="000000"/>
                  </a:solidFill>
                  <a:prstDash val="solid"/>
                  <a:round/>
                  <a:headEnd type="none" w="med" len="med"/>
                  <a:tailEnd type="none" w="med" len="med"/>
                </a:ln>
                <a:solidFill>
                  <a:srgbClr val="000000"/>
                </a:solidFill>
                <a:latin typeface="黑体" panose="02010609060101010101" pitchFamily="2" charset="-122"/>
                <a:ea typeface="黑体" panose="02010609060101010101" pitchFamily="2" charset="-122"/>
              </a:rPr>
              <a:t>小林</a:t>
            </a:r>
            <a:endParaRPr lang="zh-CN" altLang="en-US" sz="3600" b="1">
              <a:ln w="9525" cap="flat" cmpd="sng">
                <a:solidFill>
                  <a:srgbClr val="000000"/>
                </a:solidFill>
                <a:prstDash val="solid"/>
                <a:round/>
                <a:headEnd type="none" w="med" len="med"/>
                <a:tailEnd type="none" w="med" len="med"/>
              </a:ln>
              <a:solidFill>
                <a:srgbClr val="000000"/>
              </a:solidFill>
              <a:latin typeface="黑体" panose="02010609060101010101" pitchFamily="2" charset="-122"/>
              <a:ea typeface="黑体" panose="02010609060101010101" pitchFamily="2" charset="-122"/>
            </a:endParaRPr>
          </a:p>
        </p:txBody>
      </p:sp>
      <p:sp>
        <p:nvSpPr>
          <p:cNvPr id="84994" name="圆角矩形标注 274434"/>
          <p:cNvSpPr/>
          <p:nvPr/>
        </p:nvSpPr>
        <p:spPr>
          <a:xfrm>
            <a:off x="2895600" y="1066800"/>
            <a:ext cx="5943600" cy="3962400"/>
          </a:xfrm>
          <a:prstGeom prst="wedgeRoundRectCallout">
            <a:avLst>
              <a:gd name="adj1" fmla="val -61806"/>
              <a:gd name="adj2" fmla="val -5208"/>
              <a:gd name="adj3" fmla="val 16667"/>
            </a:avLst>
          </a:prstGeom>
          <a:solidFill>
            <a:schemeClr val="accent1"/>
          </a:solidFill>
          <a:ln w="9525" cap="flat" cmpd="sng">
            <a:solidFill>
              <a:schemeClr val="tx1"/>
            </a:solidFill>
            <a:prstDash val="solid"/>
            <a:miter/>
            <a:headEnd type="none" w="med" len="med"/>
            <a:tailEnd type="none" w="med" len="med"/>
          </a:ln>
        </p:spPr>
        <p:txBody>
          <a:bodyPr anchor="t"/>
          <a:p>
            <a:pPr lvl="0" indent="0" algn="ctr"/>
            <a:endParaRPr lang="zh-CN" altLang="en-US" dirty="0">
              <a:latin typeface="Arial" panose="020B0604020202020204" pitchFamily="34" charset="0"/>
              <a:ea typeface="宋体" panose="02010600030101010101" pitchFamily="2" charset="-122"/>
            </a:endParaRPr>
          </a:p>
        </p:txBody>
      </p:sp>
      <p:sp>
        <p:nvSpPr>
          <p:cNvPr id="84995" name="文本框 274435"/>
          <p:cNvSpPr txBox="1"/>
          <p:nvPr/>
        </p:nvSpPr>
        <p:spPr>
          <a:xfrm>
            <a:off x="2916238" y="1296988"/>
            <a:ext cx="5832475" cy="3503612"/>
          </a:xfrm>
          <a:prstGeom prst="rect">
            <a:avLst/>
          </a:prstGeom>
          <a:noFill/>
          <a:ln w="9525">
            <a:noFill/>
          </a:ln>
        </p:spPr>
        <p:txBody>
          <a:bodyPr anchor="t">
            <a:spAutoFit/>
          </a:bodyPr>
          <a:p>
            <a:pPr lvl="0" indent="0">
              <a:spcBef>
                <a:spcPct val="50000"/>
              </a:spcBef>
            </a:pPr>
            <a:r>
              <a:rPr lang="zh-CN" altLang="en-US" sz="3200" b="1" dirty="0">
                <a:latin typeface="Arial" panose="020B0604020202020204" pitchFamily="34" charset="0"/>
                <a:ea typeface="黑体" panose="02010609060101010101" pitchFamily="2" charset="-122"/>
              </a:rPr>
              <a:t>       </a:t>
            </a:r>
            <a:r>
              <a:rPr lang="zh-CN" altLang="en-US" sz="3200" b="1" dirty="0">
                <a:solidFill>
                  <a:srgbClr val="000000"/>
                </a:solidFill>
                <a:latin typeface="Arial" panose="020B0604020202020204" pitchFamily="34" charset="0"/>
                <a:ea typeface="黑体" panose="02010609060101010101" pitchFamily="2" charset="-122"/>
              </a:rPr>
              <a:t>我发现这一组课文中，</a:t>
            </a:r>
            <a:r>
              <a:rPr lang="zh-CN" altLang="en-US" sz="3200" b="1" dirty="0">
                <a:solidFill>
                  <a:srgbClr val="FF0000"/>
                </a:solidFill>
                <a:latin typeface="Arial" panose="020B0604020202020204" pitchFamily="34" charset="0"/>
                <a:ea typeface="黑体" panose="02010609060101010101" pitchFamily="2" charset="-122"/>
              </a:rPr>
              <a:t>有几篇充分运用了联想和想象，表达上很有特点。</a:t>
            </a:r>
            <a:r>
              <a:rPr lang="zh-CN" altLang="en-US" sz="3200" b="1" dirty="0">
                <a:solidFill>
                  <a:srgbClr val="000000"/>
                </a:solidFill>
                <a:latin typeface="Arial" panose="020B0604020202020204" pitchFamily="34" charset="0"/>
                <a:ea typeface="黑体" panose="02010609060101010101" pitchFamily="2" charset="-122"/>
              </a:rPr>
              <a:t>同样是描写大自然，</a:t>
            </a:r>
            <a:r>
              <a:rPr lang="en-US" altLang="zh-CN" sz="3200" b="1">
                <a:solidFill>
                  <a:srgbClr val="000000"/>
                </a:solidFill>
                <a:latin typeface="Arial" panose="020B0604020202020204" pitchFamily="34" charset="0"/>
                <a:ea typeface="黑体" panose="02010609060101010101" pitchFamily="2" charset="-122"/>
              </a:rPr>
              <a:t>《</a:t>
            </a:r>
            <a:r>
              <a:rPr lang="zh-CN" altLang="en-US" sz="3200" b="1" dirty="0">
                <a:solidFill>
                  <a:srgbClr val="000000"/>
                </a:solidFill>
                <a:latin typeface="Arial" panose="020B0604020202020204" pitchFamily="34" charset="0"/>
                <a:ea typeface="黑体" panose="02010609060101010101" pitchFamily="2" charset="-122"/>
              </a:rPr>
              <a:t>山中访友</a:t>
            </a:r>
            <a:r>
              <a:rPr lang="en-US" altLang="zh-CN" sz="3200" b="1">
                <a:solidFill>
                  <a:srgbClr val="000000"/>
                </a:solidFill>
                <a:latin typeface="Arial" panose="020B0604020202020204" pitchFamily="34" charset="0"/>
                <a:ea typeface="黑体" panose="02010609060101010101" pitchFamily="2" charset="-122"/>
              </a:rPr>
              <a:t>》《</a:t>
            </a:r>
            <a:r>
              <a:rPr lang="zh-CN" altLang="en-US" sz="3200" b="1" dirty="0">
                <a:solidFill>
                  <a:srgbClr val="000000"/>
                </a:solidFill>
                <a:latin typeface="Arial" panose="020B0604020202020204" pitchFamily="34" charset="0"/>
                <a:ea typeface="黑体" panose="02010609060101010101" pitchFamily="2" charset="-122"/>
              </a:rPr>
              <a:t>山雨</a:t>
            </a:r>
            <a:r>
              <a:rPr lang="en-US" altLang="zh-CN" sz="3200" b="1">
                <a:solidFill>
                  <a:srgbClr val="000000"/>
                </a:solidFill>
                <a:latin typeface="Arial" panose="020B0604020202020204" pitchFamily="34" charset="0"/>
                <a:ea typeface="黑体" panose="02010609060101010101" pitchFamily="2" charset="-122"/>
              </a:rPr>
              <a:t>》</a:t>
            </a:r>
            <a:r>
              <a:rPr lang="zh-CN" altLang="en-US" sz="3200" b="1" dirty="0">
                <a:solidFill>
                  <a:srgbClr val="000000"/>
                </a:solidFill>
                <a:latin typeface="Arial" panose="020B0604020202020204" pitchFamily="34" charset="0"/>
                <a:ea typeface="黑体" panose="02010609060101010101" pitchFamily="2" charset="-122"/>
              </a:rPr>
              <a:t>跟我们以前学过的</a:t>
            </a:r>
            <a:r>
              <a:rPr lang="en-US" altLang="zh-CN" sz="3200" b="1">
                <a:solidFill>
                  <a:srgbClr val="000000"/>
                </a:solidFill>
                <a:latin typeface="Arial" panose="020B0604020202020204" pitchFamily="34" charset="0"/>
                <a:ea typeface="黑体" panose="02010609060101010101" pitchFamily="2" charset="-122"/>
              </a:rPr>
              <a:t>《</a:t>
            </a:r>
            <a:r>
              <a:rPr lang="zh-CN" altLang="en-US" sz="3200" b="1" dirty="0">
                <a:solidFill>
                  <a:srgbClr val="000000"/>
                </a:solidFill>
                <a:latin typeface="Arial" panose="020B0604020202020204" pitchFamily="34" charset="0"/>
                <a:ea typeface="黑体" panose="02010609060101010101" pitchFamily="2" charset="-122"/>
              </a:rPr>
              <a:t>观潮</a:t>
            </a:r>
            <a:r>
              <a:rPr lang="en-US" altLang="zh-CN" sz="3200" b="1">
                <a:solidFill>
                  <a:srgbClr val="000000"/>
                </a:solidFill>
                <a:latin typeface="Arial" panose="020B0604020202020204" pitchFamily="34" charset="0"/>
                <a:ea typeface="黑体" panose="02010609060101010101" pitchFamily="2" charset="-122"/>
              </a:rPr>
              <a:t>》《</a:t>
            </a:r>
            <a:r>
              <a:rPr lang="zh-CN" altLang="en-US" sz="3200" b="1" dirty="0">
                <a:solidFill>
                  <a:srgbClr val="000000"/>
                </a:solidFill>
                <a:latin typeface="Arial" panose="020B0604020202020204" pitchFamily="34" charset="0"/>
                <a:ea typeface="黑体" panose="02010609060101010101" pitchFamily="2" charset="-122"/>
              </a:rPr>
              <a:t>雅鲁藏布大峡谷</a:t>
            </a:r>
            <a:r>
              <a:rPr lang="en-US" altLang="zh-CN" sz="3200" b="1">
                <a:solidFill>
                  <a:srgbClr val="000000"/>
                </a:solidFill>
                <a:latin typeface="Arial" panose="020B0604020202020204" pitchFamily="34" charset="0"/>
                <a:ea typeface="黑体" panose="02010609060101010101" pitchFamily="2" charset="-122"/>
              </a:rPr>
              <a:t>》《</a:t>
            </a:r>
            <a:r>
              <a:rPr lang="zh-CN" altLang="en-US" sz="3200" b="1" dirty="0">
                <a:solidFill>
                  <a:srgbClr val="000000"/>
                </a:solidFill>
                <a:latin typeface="Arial" panose="020B0604020202020204" pitchFamily="34" charset="0"/>
                <a:ea typeface="黑体" panose="02010609060101010101" pitchFamily="2" charset="-122"/>
              </a:rPr>
              <a:t>桂林山水</a:t>
            </a:r>
            <a:r>
              <a:rPr lang="en-US" altLang="zh-CN" sz="3200" b="1">
                <a:solidFill>
                  <a:srgbClr val="000000"/>
                </a:solidFill>
                <a:latin typeface="Arial" panose="020B0604020202020204" pitchFamily="34" charset="0"/>
                <a:ea typeface="黑体" panose="02010609060101010101" pitchFamily="2" charset="-122"/>
              </a:rPr>
              <a:t>》</a:t>
            </a:r>
            <a:r>
              <a:rPr lang="zh-CN" altLang="en-US" sz="3200" b="1" dirty="0">
                <a:solidFill>
                  <a:srgbClr val="000000"/>
                </a:solidFill>
                <a:latin typeface="Arial" panose="020B0604020202020204" pitchFamily="34" charset="0"/>
                <a:ea typeface="黑体" panose="02010609060101010101" pitchFamily="2" charset="-122"/>
              </a:rPr>
              <a:t>等很不一样。</a:t>
            </a:r>
            <a:endParaRPr lang="zh-CN" altLang="en-US" sz="3200" b="1" dirty="0">
              <a:solidFill>
                <a:srgbClr val="000000"/>
              </a:solidFill>
              <a:latin typeface="Arial" panose="020B0604020202020204" pitchFamily="34" charset="0"/>
              <a:ea typeface="黑体" panose="02010609060101010101" pitchFamily="2" charset="-122"/>
            </a:endParaRPr>
          </a:p>
        </p:txBody>
      </p:sp>
      <p:pic>
        <p:nvPicPr>
          <p:cNvPr id="84996" name="图片 274436" descr="201142512205191891"/>
          <p:cNvPicPr>
            <a:picLocks noChangeAspect="1"/>
          </p:cNvPicPr>
          <p:nvPr/>
        </p:nvPicPr>
        <p:blipFill>
          <a:blip r:embed="rId1">
            <a:clrChange>
              <a:clrFrom>
                <a:srgbClr val="FFFFFF"/>
              </a:clrFrom>
              <a:clrTo>
                <a:srgbClr val="FFFFFF">
                  <a:alpha val="0"/>
                </a:srgbClr>
              </a:clrTo>
            </a:clrChange>
          </a:blip>
          <a:stretch>
            <a:fillRect/>
          </a:stretch>
        </p:blipFill>
        <p:spPr>
          <a:xfrm>
            <a:off x="152400" y="2133600"/>
            <a:ext cx="2638425" cy="4076700"/>
          </a:xfrm>
          <a:prstGeom prst="rect">
            <a:avLst/>
          </a:prstGeom>
          <a:noFill/>
          <a:ln w="9525">
            <a:noFill/>
          </a:ln>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6017" name="图片 275457" descr="5262942_141256054156_2"/>
          <p:cNvPicPr>
            <a:picLocks noChangeAspect="1"/>
          </p:cNvPicPr>
          <p:nvPr/>
        </p:nvPicPr>
        <p:blipFill>
          <a:blip r:embed="rId1">
            <a:clrChange>
              <a:clrFrom>
                <a:srgbClr val="FFFFFF"/>
              </a:clrFrom>
              <a:clrTo>
                <a:srgbClr val="FFFFFF">
                  <a:alpha val="0"/>
                </a:srgbClr>
              </a:clrTo>
            </a:clrChange>
          </a:blip>
          <a:stretch>
            <a:fillRect/>
          </a:stretch>
        </p:blipFill>
        <p:spPr>
          <a:xfrm>
            <a:off x="6400800" y="2390775"/>
            <a:ext cx="2211388" cy="3705225"/>
          </a:xfrm>
          <a:prstGeom prst="rect">
            <a:avLst/>
          </a:prstGeom>
          <a:noFill/>
          <a:ln w="9525">
            <a:noFill/>
          </a:ln>
        </p:spPr>
      </p:pic>
      <p:sp>
        <p:nvSpPr>
          <p:cNvPr id="86018" name="矩形 275458"/>
          <p:cNvSpPr/>
          <p:nvPr/>
        </p:nvSpPr>
        <p:spPr>
          <a:xfrm>
            <a:off x="5715000" y="5133975"/>
            <a:ext cx="1228725" cy="742950"/>
          </a:xfrm>
          <a:prstGeom prst="rect">
            <a:avLst/>
          </a:prstGeom>
        </p:spPr>
        <p:txBody>
          <a:bodyPr wrap="none" fromWordArt="1">
            <a:prstTxWarp prst="textPlain">
              <a:avLst>
                <a:gd name="adj" fmla="val 50000"/>
              </a:avLst>
            </a:prstTxWarp>
            <a:normAutofit/>
          </a:bodyPr>
          <a:p>
            <a:pPr algn="ctr"/>
            <a:r>
              <a:rPr lang="zh-CN" altLang="en-US" sz="3600" b="1">
                <a:ln w="9525" cap="flat" cmpd="sng">
                  <a:solidFill>
                    <a:srgbClr val="000000"/>
                  </a:solidFill>
                  <a:prstDash val="solid"/>
                  <a:round/>
                  <a:headEnd type="none" w="med" len="med"/>
                  <a:tailEnd type="none" w="med" len="med"/>
                </a:ln>
                <a:solidFill>
                  <a:srgbClr val="000000"/>
                </a:solidFill>
                <a:latin typeface="黑体" panose="02010609060101010101" pitchFamily="2" charset="-122"/>
                <a:ea typeface="黑体" panose="02010609060101010101" pitchFamily="2" charset="-122"/>
              </a:rPr>
              <a:t>小东</a:t>
            </a:r>
            <a:endParaRPr lang="zh-CN" altLang="en-US" sz="3600" b="1">
              <a:ln w="9525" cap="flat" cmpd="sng">
                <a:solidFill>
                  <a:srgbClr val="000000"/>
                </a:solidFill>
                <a:prstDash val="solid"/>
                <a:round/>
                <a:headEnd type="none" w="med" len="med"/>
                <a:tailEnd type="none" w="med" len="med"/>
              </a:ln>
              <a:solidFill>
                <a:srgbClr val="000000"/>
              </a:solidFill>
              <a:latin typeface="黑体" panose="02010609060101010101" pitchFamily="2" charset="-122"/>
              <a:ea typeface="黑体" panose="02010609060101010101" pitchFamily="2" charset="-122"/>
            </a:endParaRPr>
          </a:p>
        </p:txBody>
      </p:sp>
      <p:sp>
        <p:nvSpPr>
          <p:cNvPr id="86019" name="圆角矩形标注 275459"/>
          <p:cNvSpPr/>
          <p:nvPr/>
        </p:nvSpPr>
        <p:spPr>
          <a:xfrm>
            <a:off x="323850" y="333375"/>
            <a:ext cx="5619750" cy="4267200"/>
          </a:xfrm>
          <a:prstGeom prst="wedgeRoundRectCallout">
            <a:avLst>
              <a:gd name="adj1" fmla="val 74042"/>
              <a:gd name="adj2" fmla="val 819"/>
              <a:gd name="adj3" fmla="val 16667"/>
            </a:avLst>
          </a:prstGeom>
          <a:solidFill>
            <a:schemeClr val="accent1"/>
          </a:solidFill>
          <a:ln w="9525" cap="flat" cmpd="sng">
            <a:solidFill>
              <a:schemeClr val="tx1"/>
            </a:solidFill>
            <a:prstDash val="solid"/>
            <a:miter/>
            <a:headEnd type="none" w="med" len="med"/>
            <a:tailEnd type="none" w="med" len="med"/>
          </a:ln>
        </p:spPr>
        <p:txBody>
          <a:bodyPr anchor="t"/>
          <a:p>
            <a:pPr lvl="0" indent="0" algn="ctr"/>
            <a:endParaRPr lang="zh-CN" altLang="en-US" dirty="0">
              <a:latin typeface="Arial" panose="020B0604020202020204" pitchFamily="34" charset="0"/>
              <a:ea typeface="宋体" panose="02010600030101010101" pitchFamily="2" charset="-122"/>
            </a:endParaRPr>
          </a:p>
        </p:txBody>
      </p:sp>
      <p:sp>
        <p:nvSpPr>
          <p:cNvPr id="86020" name="文本框 275460"/>
          <p:cNvSpPr txBox="1"/>
          <p:nvPr/>
        </p:nvSpPr>
        <p:spPr>
          <a:xfrm>
            <a:off x="611188" y="790575"/>
            <a:ext cx="5332412" cy="3714750"/>
          </a:xfrm>
          <a:prstGeom prst="rect">
            <a:avLst/>
          </a:prstGeom>
          <a:noFill/>
          <a:ln w="9525">
            <a:noFill/>
          </a:ln>
        </p:spPr>
        <p:txBody>
          <a:bodyPr anchor="t">
            <a:spAutoFit/>
          </a:bodyPr>
          <a:p>
            <a:pPr lvl="0" indent="0">
              <a:spcBef>
                <a:spcPct val="50000"/>
              </a:spcBef>
            </a:pPr>
            <a:r>
              <a:rPr lang="zh-CN" altLang="en-US" sz="3400" b="1" dirty="0">
                <a:latin typeface="Arial" panose="020B0604020202020204" pitchFamily="34" charset="0"/>
                <a:ea typeface="黑体" panose="02010609060101010101" pitchFamily="2" charset="-122"/>
              </a:rPr>
              <a:t>       </a:t>
            </a:r>
            <a:r>
              <a:rPr lang="zh-CN" altLang="en-US" sz="3400" b="1" dirty="0">
                <a:solidFill>
                  <a:srgbClr val="000066"/>
                </a:solidFill>
                <a:latin typeface="Arial" panose="020B0604020202020204" pitchFamily="34" charset="0"/>
                <a:ea typeface="黑体" panose="02010609060101010101" pitchFamily="2" charset="-122"/>
              </a:rPr>
              <a:t>对。</a:t>
            </a:r>
            <a:r>
              <a:rPr lang="en-US" altLang="zh-CN" sz="3400" b="1">
                <a:solidFill>
                  <a:srgbClr val="000066"/>
                </a:solidFill>
                <a:latin typeface="Arial" panose="020B0604020202020204" pitchFamily="34" charset="0"/>
                <a:ea typeface="黑体" panose="02010609060101010101" pitchFamily="2" charset="-122"/>
              </a:rPr>
              <a:t>《</a:t>
            </a:r>
            <a:r>
              <a:rPr lang="zh-CN" altLang="en-US" sz="3400" b="1" dirty="0">
                <a:solidFill>
                  <a:srgbClr val="000066"/>
                </a:solidFill>
                <a:latin typeface="Arial" panose="020B0604020202020204" pitchFamily="34" charset="0"/>
                <a:ea typeface="黑体" panose="02010609060101010101" pitchFamily="2" charset="-122"/>
              </a:rPr>
              <a:t>草虫的村落</a:t>
            </a:r>
            <a:r>
              <a:rPr lang="en-US" altLang="zh-CN" sz="3400" b="1">
                <a:solidFill>
                  <a:srgbClr val="000066"/>
                </a:solidFill>
                <a:latin typeface="Arial" panose="020B0604020202020204" pitchFamily="34" charset="0"/>
                <a:ea typeface="黑体" panose="02010609060101010101" pitchFamily="2" charset="-122"/>
              </a:rPr>
              <a:t>》</a:t>
            </a:r>
            <a:r>
              <a:rPr lang="zh-CN" altLang="en-US" sz="3400" b="1" dirty="0">
                <a:solidFill>
                  <a:srgbClr val="000066"/>
                </a:solidFill>
                <a:latin typeface="Arial" panose="020B0604020202020204" pitchFamily="34" charset="0"/>
                <a:ea typeface="黑体" panose="02010609060101010101" pitchFamily="2" charset="-122"/>
              </a:rPr>
              <a:t>在这一方面也很突出。读这样的课文，我觉得自己好像</a:t>
            </a:r>
            <a:r>
              <a:rPr lang="zh-CN" altLang="en-US" sz="3400" b="1" dirty="0">
                <a:solidFill>
                  <a:srgbClr val="FF0000"/>
                </a:solidFill>
                <a:latin typeface="Arial" panose="020B0604020202020204" pitchFamily="34" charset="0"/>
                <a:ea typeface="黑体" panose="02010609060101010101" pitchFamily="2" charset="-122"/>
              </a:rPr>
              <a:t>是大自然的一员，在跟大自然对话。</a:t>
            </a:r>
            <a:r>
              <a:rPr lang="zh-CN" altLang="en-US" sz="3400" b="1" dirty="0">
                <a:solidFill>
                  <a:srgbClr val="000066"/>
                </a:solidFill>
                <a:latin typeface="Arial" panose="020B0604020202020204" pitchFamily="34" charset="0"/>
                <a:ea typeface="黑体" panose="02010609060101010101" pitchFamily="2" charset="-122"/>
              </a:rPr>
              <a:t>我也想同作者那样，去融入大自然感受一下。 </a:t>
            </a:r>
            <a:endParaRPr lang="zh-CN" altLang="en-US" sz="3400" b="1" dirty="0">
              <a:solidFill>
                <a:srgbClr val="000066"/>
              </a:solidFill>
              <a:latin typeface="Arial" panose="020B0604020202020204" pitchFamily="34" charset="0"/>
              <a:ea typeface="黑体" panose="02010609060101010101" pitchFamily="2" charset="-122"/>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1" name="矩形 276481"/>
          <p:cNvSpPr/>
          <p:nvPr/>
        </p:nvSpPr>
        <p:spPr>
          <a:xfrm>
            <a:off x="228600" y="1143000"/>
            <a:ext cx="1228725" cy="742950"/>
          </a:xfrm>
          <a:prstGeom prst="rect">
            <a:avLst/>
          </a:prstGeom>
        </p:spPr>
        <p:txBody>
          <a:bodyPr wrap="none" fromWordArt="1">
            <a:prstTxWarp prst="textPlain">
              <a:avLst>
                <a:gd name="adj" fmla="val 50000"/>
              </a:avLst>
            </a:prstTxWarp>
            <a:normAutofit/>
          </a:bodyPr>
          <a:p>
            <a:pPr algn="ctr"/>
            <a:r>
              <a:rPr lang="zh-CN" altLang="en-US" sz="3600" b="1">
                <a:ln w="9525" cap="flat" cmpd="sng">
                  <a:solidFill>
                    <a:srgbClr val="000000"/>
                  </a:solidFill>
                  <a:prstDash val="solid"/>
                  <a:round/>
                  <a:headEnd type="none" w="med" len="med"/>
                  <a:tailEnd type="none" w="med" len="med"/>
                </a:ln>
                <a:solidFill>
                  <a:srgbClr val="000000"/>
                </a:solidFill>
                <a:latin typeface="黑体" panose="02010609060101010101" pitchFamily="2" charset="-122"/>
                <a:ea typeface="黑体" panose="02010609060101010101" pitchFamily="2" charset="-122"/>
              </a:rPr>
              <a:t>小林</a:t>
            </a:r>
            <a:endParaRPr lang="zh-CN" altLang="en-US" sz="3600" b="1">
              <a:ln w="9525" cap="flat" cmpd="sng">
                <a:solidFill>
                  <a:srgbClr val="000000"/>
                </a:solidFill>
                <a:prstDash val="solid"/>
                <a:round/>
                <a:headEnd type="none" w="med" len="med"/>
                <a:tailEnd type="none" w="med" len="med"/>
              </a:ln>
              <a:solidFill>
                <a:srgbClr val="000000"/>
              </a:solidFill>
              <a:latin typeface="黑体" panose="02010609060101010101" pitchFamily="2" charset="-122"/>
              <a:ea typeface="黑体" panose="02010609060101010101" pitchFamily="2" charset="-122"/>
            </a:endParaRPr>
          </a:p>
        </p:txBody>
      </p:sp>
      <p:sp>
        <p:nvSpPr>
          <p:cNvPr id="87042" name="圆角矩形标注 276482"/>
          <p:cNvSpPr/>
          <p:nvPr/>
        </p:nvSpPr>
        <p:spPr>
          <a:xfrm>
            <a:off x="2895600" y="1066800"/>
            <a:ext cx="5943600" cy="2819400"/>
          </a:xfrm>
          <a:prstGeom prst="wedgeRoundRectCallout">
            <a:avLst>
              <a:gd name="adj1" fmla="val -66079"/>
              <a:gd name="adj2" fmla="val -10023"/>
              <a:gd name="adj3" fmla="val 16667"/>
            </a:avLst>
          </a:prstGeom>
          <a:solidFill>
            <a:schemeClr val="accent1"/>
          </a:solidFill>
          <a:ln w="9525" cap="flat" cmpd="sng">
            <a:solidFill>
              <a:schemeClr val="tx1"/>
            </a:solidFill>
            <a:prstDash val="solid"/>
            <a:miter/>
            <a:headEnd type="none" w="med" len="med"/>
            <a:tailEnd type="none" w="med" len="med"/>
          </a:ln>
        </p:spPr>
        <p:txBody>
          <a:bodyPr anchor="t"/>
          <a:p>
            <a:pPr lvl="0" indent="0" algn="ctr"/>
            <a:endParaRPr lang="zh-CN" altLang="en-US" dirty="0">
              <a:latin typeface="Arial" panose="020B0604020202020204" pitchFamily="34" charset="0"/>
              <a:ea typeface="宋体" panose="02010600030101010101" pitchFamily="2" charset="-122"/>
            </a:endParaRPr>
          </a:p>
        </p:txBody>
      </p:sp>
      <p:sp>
        <p:nvSpPr>
          <p:cNvPr id="87043" name="文本框 276483"/>
          <p:cNvSpPr txBox="1"/>
          <p:nvPr/>
        </p:nvSpPr>
        <p:spPr>
          <a:xfrm>
            <a:off x="3276600" y="1296988"/>
            <a:ext cx="5181600" cy="2289175"/>
          </a:xfrm>
          <a:prstGeom prst="rect">
            <a:avLst/>
          </a:prstGeom>
          <a:noFill/>
          <a:ln w="9525">
            <a:noFill/>
          </a:ln>
        </p:spPr>
        <p:txBody>
          <a:bodyPr anchor="t">
            <a:spAutoFit/>
          </a:bodyPr>
          <a:p>
            <a:pPr lvl="0" indent="0">
              <a:spcBef>
                <a:spcPct val="50000"/>
              </a:spcBef>
            </a:pPr>
            <a:r>
              <a:rPr lang="zh-CN" altLang="en-US" sz="3600" b="1" dirty="0">
                <a:latin typeface="Arial" panose="020B0604020202020204" pitchFamily="34" charset="0"/>
                <a:ea typeface="黑体" panose="02010609060101010101" pitchFamily="2" charset="-122"/>
              </a:rPr>
              <a:t>       </a:t>
            </a:r>
            <a:r>
              <a:rPr lang="zh-CN" altLang="en-US" sz="3600" b="1" dirty="0">
                <a:solidFill>
                  <a:srgbClr val="000000"/>
                </a:solidFill>
                <a:latin typeface="Arial" panose="020B0604020202020204" pitchFamily="34" charset="0"/>
                <a:ea typeface="黑体" panose="02010609060101010101" pitchFamily="2" charset="-122"/>
              </a:rPr>
              <a:t>我在课外阅读中也读到过这样的文章</a:t>
            </a:r>
            <a:r>
              <a:rPr lang="en-US" altLang="zh-CN" sz="3600" b="1">
                <a:solidFill>
                  <a:srgbClr val="000000"/>
                </a:solidFill>
                <a:latin typeface="Arial" panose="020B0604020202020204" pitchFamily="34" charset="0"/>
                <a:ea typeface="黑体" panose="02010609060101010101" pitchFamily="2" charset="-122"/>
              </a:rPr>
              <a:t>……</a:t>
            </a:r>
            <a:r>
              <a:rPr lang="zh-CN" altLang="en-US" sz="3600" b="1" dirty="0">
                <a:solidFill>
                  <a:srgbClr val="000000"/>
                </a:solidFill>
                <a:latin typeface="Arial" panose="020B0604020202020204" pitchFamily="34" charset="0"/>
                <a:ea typeface="黑体" panose="02010609060101010101" pitchFamily="2" charset="-122"/>
              </a:rPr>
              <a:t>我们来交流一下学习的体会和收获吧！</a:t>
            </a:r>
            <a:endParaRPr lang="zh-CN" altLang="en-US" sz="3600" b="1" dirty="0">
              <a:solidFill>
                <a:srgbClr val="000000"/>
              </a:solidFill>
              <a:latin typeface="Arial" panose="020B0604020202020204" pitchFamily="34" charset="0"/>
              <a:ea typeface="黑体" panose="02010609060101010101" pitchFamily="2" charset="-122"/>
            </a:endParaRPr>
          </a:p>
        </p:txBody>
      </p:sp>
      <p:pic>
        <p:nvPicPr>
          <p:cNvPr id="87044" name="图片 276484" descr="201142512205191891"/>
          <p:cNvPicPr>
            <a:picLocks noChangeAspect="1"/>
          </p:cNvPicPr>
          <p:nvPr/>
        </p:nvPicPr>
        <p:blipFill>
          <a:blip r:embed="rId1">
            <a:clrChange>
              <a:clrFrom>
                <a:srgbClr val="FFFFFF"/>
              </a:clrFrom>
              <a:clrTo>
                <a:srgbClr val="FFFFFF">
                  <a:alpha val="0"/>
                </a:srgbClr>
              </a:clrTo>
            </a:clrChange>
          </a:blip>
          <a:stretch>
            <a:fillRect/>
          </a:stretch>
        </p:blipFill>
        <p:spPr>
          <a:xfrm>
            <a:off x="152400" y="2133600"/>
            <a:ext cx="2638425" cy="4076700"/>
          </a:xfrm>
          <a:prstGeom prst="rect">
            <a:avLst/>
          </a:prstGeom>
          <a:noFill/>
          <a:ln w="9525">
            <a:noFill/>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5" name="标题 277505"/>
          <p:cNvSpPr>
            <a:spLocks noGrp="1"/>
          </p:cNvSpPr>
          <p:nvPr>
            <p:ph type="ctrTitle"/>
          </p:nvPr>
        </p:nvSpPr>
        <p:spPr>
          <a:xfrm>
            <a:off x="685800" y="2130425"/>
            <a:ext cx="7772400" cy="1470025"/>
          </a:xfrm>
          <a:ln/>
        </p:spPr>
        <p:txBody>
          <a:bodyPr anchor="ctr"/>
          <a:p>
            <a:pPr defTabSz="914400"/>
            <a:endParaRPr lang="zh-CN" altLang="en-US" kern="1200" baseline="0" dirty="0">
              <a:latin typeface="+mj-lt"/>
              <a:ea typeface="+mj-ea"/>
              <a:cs typeface="+mj-cs"/>
            </a:endParaRPr>
          </a:p>
        </p:txBody>
      </p:sp>
      <p:sp>
        <p:nvSpPr>
          <p:cNvPr id="88066" name="副标题 277506"/>
          <p:cNvSpPr>
            <a:spLocks noGrp="1"/>
          </p:cNvSpPr>
          <p:nvPr>
            <p:ph type="subTitle" idx="1"/>
          </p:nvPr>
        </p:nvSpPr>
        <p:spPr>
          <a:xfrm>
            <a:off x="1371600" y="3886200"/>
            <a:ext cx="6400800" cy="1752600"/>
          </a:xfrm>
          <a:ln/>
        </p:spPr>
        <p:txBody>
          <a:bodyPr anchor="t"/>
          <a:p>
            <a:pPr defTabSz="914400"/>
            <a:endParaRPr lang="zh-CN" altLang="en-US" kern="1200" baseline="0" dirty="0">
              <a:latin typeface="+mn-lt"/>
              <a:ea typeface="+mn-ea"/>
              <a:cs typeface="+mn-cs"/>
            </a:endParaRPr>
          </a:p>
        </p:txBody>
      </p:sp>
      <p:pic>
        <p:nvPicPr>
          <p:cNvPr id="88067" name="图片 277507" descr="200912102852541"/>
          <p:cNvPicPr>
            <a:picLocks noChangeAspect="1"/>
          </p:cNvPicPr>
          <p:nvPr/>
        </p:nvPicPr>
        <p:blipFill>
          <a:blip r:embed="rId1"/>
          <a:stretch>
            <a:fillRect/>
          </a:stretch>
        </p:blipFill>
        <p:spPr>
          <a:xfrm>
            <a:off x="0" y="0"/>
            <a:ext cx="9144000" cy="6858000"/>
          </a:xfrm>
          <a:prstGeom prst="rect">
            <a:avLst/>
          </a:prstGeom>
          <a:noFill/>
          <a:ln w="9525">
            <a:noFill/>
          </a:ln>
        </p:spPr>
      </p:pic>
      <p:sp>
        <p:nvSpPr>
          <p:cNvPr id="88068" name="矩形 277508"/>
          <p:cNvSpPr/>
          <p:nvPr/>
        </p:nvSpPr>
        <p:spPr>
          <a:xfrm>
            <a:off x="1042988" y="836613"/>
            <a:ext cx="7200900" cy="5648325"/>
          </a:xfrm>
          <a:prstGeom prst="rect">
            <a:avLst/>
          </a:prstGeom>
          <a:noFill/>
          <a:ln w="9525">
            <a:noFill/>
          </a:ln>
        </p:spPr>
        <p:txBody>
          <a:bodyPr anchor="t">
            <a:spAutoFit/>
          </a:bodyPr>
          <a:p>
            <a:pPr lvl="0" indent="0"/>
            <a:r>
              <a:rPr lang="zh-CN" altLang="en-US" sz="2600" b="1" dirty="0">
                <a:latin typeface="Arial" panose="020B0604020202020204" pitchFamily="34" charset="0"/>
                <a:ea typeface="宋体" panose="02010600030101010101" pitchFamily="2" charset="-122"/>
              </a:rPr>
              <a:t>      </a:t>
            </a:r>
            <a:r>
              <a:rPr lang="zh-CN" altLang="en-US" sz="2600" b="1" dirty="0">
                <a:solidFill>
                  <a:srgbClr val="000000"/>
                </a:solidFill>
                <a:latin typeface="Arial" panose="020B0604020202020204" pitchFamily="34" charset="0"/>
                <a:ea typeface="宋体" panose="02010600030101010101" pitchFamily="2" charset="-122"/>
              </a:rPr>
              <a:t>这一单元我们学习了几篇写景的文章，读后，我有种耳目一新的感觉。我们以前学过的</a:t>
            </a:r>
            <a:r>
              <a:rPr lang="en-US" altLang="zh-CN" sz="2600" b="1">
                <a:solidFill>
                  <a:srgbClr val="000000"/>
                </a:solidFill>
                <a:latin typeface="Arial" panose="020B0604020202020204" pitchFamily="34" charset="0"/>
                <a:ea typeface="宋体" panose="02010600030101010101" pitchFamily="2" charset="-122"/>
              </a:rPr>
              <a:t>《</a:t>
            </a:r>
            <a:r>
              <a:rPr lang="zh-CN" altLang="en-US" sz="2600" b="1" dirty="0">
                <a:solidFill>
                  <a:srgbClr val="000000"/>
                </a:solidFill>
                <a:latin typeface="Arial" panose="020B0604020202020204" pitchFamily="34" charset="0"/>
                <a:ea typeface="宋体" panose="02010600030101010101" pitchFamily="2" charset="-122"/>
              </a:rPr>
              <a:t>桂林山水</a:t>
            </a:r>
            <a:r>
              <a:rPr lang="en-US" altLang="zh-CN" sz="2600" b="1">
                <a:solidFill>
                  <a:srgbClr val="000000"/>
                </a:solidFill>
                <a:latin typeface="Arial" panose="020B0604020202020204" pitchFamily="34" charset="0"/>
                <a:ea typeface="宋体" panose="02010600030101010101" pitchFamily="2" charset="-122"/>
              </a:rPr>
              <a:t>》《</a:t>
            </a:r>
            <a:r>
              <a:rPr lang="zh-CN" altLang="en-US" sz="2600" b="1" dirty="0">
                <a:solidFill>
                  <a:srgbClr val="000000"/>
                </a:solidFill>
                <a:latin typeface="Arial" panose="020B0604020202020204" pitchFamily="34" charset="0"/>
                <a:ea typeface="宋体" panose="02010600030101010101" pitchFamily="2" charset="-122"/>
              </a:rPr>
              <a:t>雅鲁藏布大峡谷</a:t>
            </a:r>
            <a:r>
              <a:rPr lang="en-US" altLang="zh-CN" sz="2600" b="1">
                <a:solidFill>
                  <a:srgbClr val="000000"/>
                </a:solidFill>
                <a:latin typeface="Arial" panose="020B0604020202020204" pitchFamily="34" charset="0"/>
                <a:ea typeface="宋体" panose="02010600030101010101" pitchFamily="2" charset="-122"/>
              </a:rPr>
              <a:t>》</a:t>
            </a:r>
            <a:r>
              <a:rPr lang="zh-CN" altLang="en-US" sz="2600" b="1" dirty="0">
                <a:solidFill>
                  <a:srgbClr val="000000"/>
                </a:solidFill>
                <a:latin typeface="Arial" panose="020B0604020202020204" pitchFamily="34" charset="0"/>
                <a:ea typeface="宋体" panose="02010600030101010101" pitchFamily="2" charset="-122"/>
              </a:rPr>
              <a:t>等写景的文章</a:t>
            </a:r>
            <a:r>
              <a:rPr lang="zh-CN" altLang="en-US" sz="2600" b="1" dirty="0">
                <a:solidFill>
                  <a:srgbClr val="FF0000"/>
                </a:solidFill>
                <a:latin typeface="Arial" panose="020B0604020202020204" pitchFamily="34" charset="0"/>
                <a:ea typeface="宋体" panose="02010600030101010101" pitchFamily="2" charset="-122"/>
              </a:rPr>
              <a:t>都是通过对自然景观的真是生动的描绘，让读者体会到景物的壮观与美丽。</a:t>
            </a:r>
            <a:endParaRPr lang="zh-CN" altLang="en-US" sz="2600" b="1" dirty="0">
              <a:solidFill>
                <a:srgbClr val="FF0000"/>
              </a:solidFill>
              <a:latin typeface="Arial" panose="020B0604020202020204" pitchFamily="34" charset="0"/>
              <a:ea typeface="宋体" panose="02010600030101010101" pitchFamily="2" charset="-122"/>
            </a:endParaRPr>
          </a:p>
          <a:p>
            <a:pPr lvl="0" indent="0"/>
            <a:r>
              <a:rPr lang="zh-CN" altLang="en-US" sz="2600" b="1" dirty="0">
                <a:latin typeface="Arial" panose="020B0604020202020204" pitchFamily="34" charset="0"/>
                <a:ea typeface="宋体" panose="02010600030101010101" pitchFamily="2" charset="-122"/>
              </a:rPr>
              <a:t>     </a:t>
            </a:r>
            <a:r>
              <a:rPr lang="zh-CN" altLang="en-US" sz="2600" b="1" dirty="0">
                <a:solidFill>
                  <a:srgbClr val="000000"/>
                </a:solidFill>
                <a:latin typeface="Arial" panose="020B0604020202020204" pitchFamily="34" charset="0"/>
                <a:ea typeface="宋体" panose="02010600030101010101" pitchFamily="2" charset="-122"/>
              </a:rPr>
              <a:t>而本单元我们学习的</a:t>
            </a:r>
            <a:r>
              <a:rPr lang="en-US" altLang="zh-CN" sz="2600" b="1">
                <a:solidFill>
                  <a:srgbClr val="000000"/>
                </a:solidFill>
                <a:latin typeface="Arial" panose="020B0604020202020204" pitchFamily="34" charset="0"/>
                <a:ea typeface="宋体" panose="02010600030101010101" pitchFamily="2" charset="-122"/>
              </a:rPr>
              <a:t>《</a:t>
            </a:r>
            <a:r>
              <a:rPr lang="zh-CN" altLang="en-US" sz="2600" b="1" dirty="0">
                <a:solidFill>
                  <a:srgbClr val="000000"/>
                </a:solidFill>
                <a:latin typeface="Arial" panose="020B0604020202020204" pitchFamily="34" charset="0"/>
                <a:ea typeface="宋体" panose="02010600030101010101" pitchFamily="2" charset="-122"/>
              </a:rPr>
              <a:t>山中访友</a:t>
            </a:r>
            <a:r>
              <a:rPr lang="en-US" altLang="zh-CN" sz="2600" b="1">
                <a:solidFill>
                  <a:srgbClr val="000000"/>
                </a:solidFill>
                <a:latin typeface="Arial" panose="020B0604020202020204" pitchFamily="34" charset="0"/>
                <a:ea typeface="宋体" panose="02010600030101010101" pitchFamily="2" charset="-122"/>
              </a:rPr>
              <a:t>》</a:t>
            </a:r>
            <a:r>
              <a:rPr lang="zh-CN" altLang="en-US" sz="2600" b="1" dirty="0">
                <a:solidFill>
                  <a:srgbClr val="000000"/>
                </a:solidFill>
                <a:latin typeface="Arial" panose="020B0604020202020204" pitchFamily="34" charset="0"/>
                <a:ea typeface="宋体" panose="02010600030101010101" pitchFamily="2" charset="-122"/>
              </a:rPr>
              <a:t>，山雨</a:t>
            </a:r>
            <a:r>
              <a:rPr lang="en-US" altLang="zh-CN" sz="2600" b="1">
                <a:solidFill>
                  <a:srgbClr val="000000"/>
                </a:solidFill>
                <a:latin typeface="Arial" panose="020B0604020202020204" pitchFamily="34" charset="0"/>
                <a:ea typeface="宋体" panose="02010600030101010101" pitchFamily="2" charset="-122"/>
              </a:rPr>
              <a:t>》</a:t>
            </a:r>
            <a:r>
              <a:rPr lang="zh-CN" altLang="en-US" sz="2600" b="1" dirty="0">
                <a:solidFill>
                  <a:srgbClr val="000000"/>
                </a:solidFill>
                <a:latin typeface="Arial" panose="020B0604020202020204" pitchFamily="34" charset="0"/>
                <a:ea typeface="宋体" panose="02010600030101010101" pitchFamily="2" charset="-122"/>
              </a:rPr>
              <a:t>这两篇课文，</a:t>
            </a:r>
            <a:r>
              <a:rPr lang="zh-CN" altLang="en-US" sz="2600" b="1" dirty="0">
                <a:solidFill>
                  <a:srgbClr val="0000FF"/>
                </a:solidFill>
                <a:latin typeface="Arial" panose="020B0604020202020204" pitchFamily="34" charset="0"/>
                <a:ea typeface="宋体" panose="02010600030101010101" pitchFamily="2" charset="-122"/>
              </a:rPr>
              <a:t>不仅有作者对景物的真是描绘，</a:t>
            </a:r>
            <a:r>
              <a:rPr lang="zh-CN" altLang="en-US" sz="2600" b="1" dirty="0">
                <a:solidFill>
                  <a:srgbClr val="FF0000"/>
                </a:solidFill>
                <a:latin typeface="Arial" panose="020B0604020202020204" pitchFamily="34" charset="0"/>
                <a:ea typeface="宋体" panose="02010600030101010101" pitchFamily="2" charset="-122"/>
              </a:rPr>
              <a:t>更加入了作者其它的想象，使作者笔下的自然景观有声有色，有情有意。</a:t>
            </a:r>
            <a:endParaRPr lang="zh-CN" altLang="en-US" sz="2600" b="1" dirty="0">
              <a:solidFill>
                <a:srgbClr val="000000"/>
              </a:solidFill>
              <a:latin typeface="Arial" panose="020B0604020202020204" pitchFamily="34" charset="0"/>
              <a:ea typeface="宋体" panose="02010600030101010101" pitchFamily="2" charset="-122"/>
            </a:endParaRPr>
          </a:p>
          <a:p>
            <a:pPr lvl="0" indent="0"/>
            <a:r>
              <a:rPr lang="zh-CN" altLang="en-US" sz="2600" b="1" dirty="0">
                <a:solidFill>
                  <a:srgbClr val="000000"/>
                </a:solidFill>
                <a:latin typeface="Arial" panose="020B0604020202020204" pitchFamily="34" charset="0"/>
                <a:ea typeface="宋体" panose="02010600030101010101" pitchFamily="2" charset="-122"/>
              </a:rPr>
              <a:t>    </a:t>
            </a:r>
            <a:r>
              <a:rPr lang="en-US" altLang="zh-CN" sz="2600" b="1">
                <a:solidFill>
                  <a:srgbClr val="000000"/>
                </a:solidFill>
                <a:latin typeface="Arial" panose="020B0604020202020204" pitchFamily="34" charset="0"/>
                <a:ea typeface="宋体" panose="02010600030101010101" pitchFamily="2" charset="-122"/>
              </a:rPr>
              <a:t>《</a:t>
            </a:r>
            <a:r>
              <a:rPr lang="zh-CN" altLang="en-US" sz="2600" b="1" dirty="0">
                <a:solidFill>
                  <a:srgbClr val="000000"/>
                </a:solidFill>
                <a:latin typeface="Arial" panose="020B0604020202020204" pitchFamily="34" charset="0"/>
                <a:ea typeface="宋体" panose="02010600030101010101" pitchFamily="2" charset="-122"/>
              </a:rPr>
              <a:t>山中访友</a:t>
            </a:r>
            <a:r>
              <a:rPr lang="en-US" altLang="zh-CN" sz="2600" b="1">
                <a:solidFill>
                  <a:srgbClr val="000000"/>
                </a:solidFill>
                <a:latin typeface="Arial" panose="020B0604020202020204" pitchFamily="34" charset="0"/>
                <a:ea typeface="宋体" panose="02010600030101010101" pitchFamily="2" charset="-122"/>
              </a:rPr>
              <a:t>》</a:t>
            </a:r>
            <a:r>
              <a:rPr lang="zh-CN" altLang="en-US" sz="2600" b="1" dirty="0">
                <a:solidFill>
                  <a:srgbClr val="000000"/>
                </a:solidFill>
                <a:latin typeface="Arial" panose="020B0604020202020204" pitchFamily="34" charset="0"/>
                <a:ea typeface="宋体" panose="02010600030101010101" pitchFamily="2" charset="-122"/>
              </a:rPr>
              <a:t>一文中，作者把老桥、鸟儿、露珠等当成自己的朋友，并与他们亲切交谈，交流心声，作者笔下的事物全都顿时有了生命，变得生动，字里行间流露出作者喜爱大自然的思想感情。</a:t>
            </a:r>
            <a:endParaRPr lang="zh-CN" altLang="en-US" sz="2600" b="1" dirty="0">
              <a:solidFill>
                <a:srgbClr val="000000"/>
              </a:solidFill>
              <a:latin typeface="Arial" panose="020B0604020202020204" pitchFamily="34" charset="0"/>
              <a:ea typeface="宋体" panose="02010600030101010101" pitchFamily="2" charset="-122"/>
            </a:endParaRPr>
          </a:p>
        </p:txBody>
      </p:sp>
      <p:sp>
        <p:nvSpPr>
          <p:cNvPr id="88069" name="矩形 277509"/>
          <p:cNvSpPr>
            <a:spLocks noTextEdit="1"/>
          </p:cNvSpPr>
          <p:nvPr/>
        </p:nvSpPr>
        <p:spPr>
          <a:xfrm>
            <a:off x="1403350" y="0"/>
            <a:ext cx="2663825" cy="692150"/>
          </a:xfrm>
          <a:prstGeom prst="rect">
            <a:avLst/>
          </a:prstGeom>
        </p:spPr>
        <p:txBody>
          <a:bodyPr wrap="none" fromWordArt="1">
            <a:prstTxWarp prst="textSlantUp">
              <a:avLst>
                <a:gd name="adj" fmla="val 0"/>
              </a:avLst>
            </a:prstTxWarp>
            <a:normAutofit/>
          </a:bodyPr>
          <a:p>
            <a:pPr algn="ctr"/>
            <a:r>
              <a:rPr lang="zh-CN" altLang="en-US" sz="4000" b="1">
                <a:ln w="9525" cap="flat" cmpd="sng">
                  <a:solidFill>
                    <a:srgbClr val="000000"/>
                  </a:solidFill>
                  <a:prstDash val="solid"/>
                  <a:round/>
                  <a:headEnd type="none" w="med" len="med"/>
                  <a:tailEnd type="none" w="med" len="med"/>
                </a:ln>
                <a:solidFill>
                  <a:srgbClr val="FF0000"/>
                </a:solidFill>
                <a:latin typeface="宋体" panose="02010600030101010101" pitchFamily="2" charset="-122"/>
                <a:ea typeface="宋体" panose="02010600030101010101" pitchFamily="2" charset="-122"/>
              </a:rPr>
              <a:t>小结</a:t>
            </a:r>
            <a:endParaRPr lang="zh-CN" altLang="en-US" sz="4000" b="1">
              <a:ln w="9525" cap="flat" cmpd="sng">
                <a:solidFill>
                  <a:srgbClr val="000000"/>
                </a:solidFill>
                <a:prstDash val="solid"/>
                <a:round/>
                <a:headEnd type="none" w="med" len="med"/>
                <a:tailEnd type="none" w="med" len="med"/>
              </a:ln>
              <a:solidFill>
                <a:srgbClr val="FF0000"/>
              </a:solidFill>
              <a:latin typeface="宋体" panose="02010600030101010101" pitchFamily="2" charset="-122"/>
              <a:ea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矩形 106497"/>
          <p:cNvSpPr/>
          <p:nvPr/>
        </p:nvSpPr>
        <p:spPr>
          <a:xfrm>
            <a:off x="1643063" y="3017838"/>
            <a:ext cx="9144000" cy="0"/>
          </a:xfrm>
          <a:prstGeom prst="rect">
            <a:avLst/>
          </a:prstGeom>
          <a:noFill/>
          <a:ln w="9525">
            <a:noFill/>
          </a:ln>
        </p:spPr>
        <p:txBody>
          <a:bodyPr anchor="t"/>
          <a:p>
            <a:pPr lvl="0" indent="0"/>
            <a:endParaRPr lang="zh-CN" altLang="en-US">
              <a:latin typeface="Times New Roman" panose="02020603050405020304" pitchFamily="18" charset="0"/>
              <a:ea typeface="宋体" panose="02010600030101010101" pitchFamily="2" charset="-122"/>
            </a:endParaRPr>
          </a:p>
        </p:txBody>
      </p:sp>
      <p:sp>
        <p:nvSpPr>
          <p:cNvPr id="24578" name="文本框 106498"/>
          <p:cNvSpPr txBox="1"/>
          <p:nvPr/>
        </p:nvSpPr>
        <p:spPr>
          <a:xfrm>
            <a:off x="2411413" y="836613"/>
            <a:ext cx="4897437" cy="366712"/>
          </a:xfrm>
          <a:prstGeom prst="rect">
            <a:avLst/>
          </a:prstGeom>
          <a:noFill/>
          <a:ln w="9525">
            <a:noFill/>
          </a:ln>
        </p:spPr>
        <p:txBody>
          <a:bodyPr anchor="t">
            <a:spAutoFit/>
          </a:bodyPr>
          <a:p>
            <a:pPr lvl="0" indent="0">
              <a:spcBef>
                <a:spcPct val="50000"/>
              </a:spcBef>
            </a:pPr>
            <a:endParaRPr lang="zh-CN" altLang="en-US" dirty="0">
              <a:latin typeface="Arial" panose="020B0604020202020204" pitchFamily="34" charset="0"/>
              <a:ea typeface="宋体" panose="02010600030101010101" pitchFamily="2" charset="-122"/>
            </a:endParaRPr>
          </a:p>
        </p:txBody>
      </p:sp>
      <p:pic>
        <p:nvPicPr>
          <p:cNvPr id="24579" name="图片 106499" descr="61"/>
          <p:cNvPicPr>
            <a:picLocks noChangeAspect="1"/>
          </p:cNvPicPr>
          <p:nvPr/>
        </p:nvPicPr>
        <p:blipFill>
          <a:blip r:embed="rId1"/>
          <a:stretch>
            <a:fillRect/>
          </a:stretch>
        </p:blipFill>
        <p:spPr>
          <a:xfrm>
            <a:off x="0" y="0"/>
            <a:ext cx="9144000" cy="6858000"/>
          </a:xfrm>
          <a:prstGeom prst="rect">
            <a:avLst/>
          </a:prstGeom>
          <a:noFill/>
          <a:ln w="9525">
            <a:noFill/>
          </a:ln>
        </p:spPr>
      </p:pic>
      <p:sp>
        <p:nvSpPr>
          <p:cNvPr id="24580" name="文本框 106500"/>
          <p:cNvSpPr txBox="1"/>
          <p:nvPr/>
        </p:nvSpPr>
        <p:spPr>
          <a:xfrm>
            <a:off x="1042988" y="404813"/>
            <a:ext cx="6408737" cy="641350"/>
          </a:xfrm>
          <a:prstGeom prst="rect">
            <a:avLst/>
          </a:prstGeom>
          <a:noFill/>
          <a:ln w="9525">
            <a:noFill/>
          </a:ln>
        </p:spPr>
        <p:txBody>
          <a:bodyPr anchor="t">
            <a:spAutoFit/>
          </a:bodyPr>
          <a:p>
            <a:pPr lvl="0" indent="0">
              <a:spcBef>
                <a:spcPct val="50000"/>
              </a:spcBef>
            </a:pPr>
            <a:r>
              <a:rPr lang="zh-CN" altLang="en-US" sz="3600" b="1" dirty="0">
                <a:solidFill>
                  <a:srgbClr val="FF5050"/>
                </a:solidFill>
                <a:latin typeface="黑体" panose="02010609060101010101" pitchFamily="2" charset="-122"/>
                <a:ea typeface="黑体" panose="02010609060101010101" pitchFamily="2" charset="-122"/>
              </a:rPr>
              <a:t>本次口语交际的主题和内容 </a:t>
            </a:r>
            <a:endParaRPr lang="zh-CN" altLang="en-US" sz="3600" b="1" dirty="0">
              <a:solidFill>
                <a:srgbClr val="FF5050"/>
              </a:solidFill>
              <a:latin typeface="黑体" panose="02010609060101010101" pitchFamily="2" charset="-122"/>
              <a:ea typeface="黑体" panose="02010609060101010101" pitchFamily="2" charset="-122"/>
            </a:endParaRPr>
          </a:p>
        </p:txBody>
      </p:sp>
      <p:sp>
        <p:nvSpPr>
          <p:cNvPr id="106502" name="文本框 106501"/>
          <p:cNvSpPr txBox="1"/>
          <p:nvPr/>
        </p:nvSpPr>
        <p:spPr>
          <a:xfrm>
            <a:off x="323850" y="1773238"/>
            <a:ext cx="8569325" cy="3019425"/>
          </a:xfrm>
          <a:prstGeom prst="rect">
            <a:avLst/>
          </a:prstGeom>
          <a:noFill/>
          <a:ln w="9525">
            <a:noFill/>
          </a:ln>
        </p:spPr>
        <p:txBody>
          <a:bodyPr anchor="t">
            <a:spAutoFit/>
          </a:bodyPr>
          <a:p>
            <a:pPr lvl="0" indent="0">
              <a:spcBef>
                <a:spcPct val="50000"/>
              </a:spcBef>
            </a:pPr>
            <a:r>
              <a:rPr lang="zh-CN" altLang="en-US" sz="4800" b="1" dirty="0">
                <a:latin typeface="Arial" panose="020B0604020202020204" pitchFamily="34" charset="0"/>
                <a:ea typeface="宋体" panose="02010600030101010101" pitchFamily="2" charset="-122"/>
              </a:rPr>
              <a:t>主题一：</a:t>
            </a:r>
            <a:r>
              <a:rPr lang="zh-CN" altLang="en-US" sz="4800" b="1" dirty="0">
                <a:solidFill>
                  <a:srgbClr val="FF5050"/>
                </a:solidFill>
                <a:latin typeface="Arial" panose="020B0604020202020204" pitchFamily="34" charset="0"/>
                <a:ea typeface="宋体" panose="02010600030101010101" pitchFamily="2" charset="-122"/>
              </a:rPr>
              <a:t>成为大自然中的一员</a:t>
            </a:r>
            <a:r>
              <a:rPr lang="zh-CN" altLang="en-US" sz="4800" b="1" dirty="0">
                <a:latin typeface="Arial" panose="020B0604020202020204" pitchFamily="34" charset="0"/>
                <a:ea typeface="宋体" panose="02010600030101010101" pitchFamily="2" charset="-122"/>
              </a:rPr>
              <a:t>：想象自己是大自然中的一员，然后把看到的、想象到的和感受到的说清楚。</a:t>
            </a:r>
            <a:endParaRPr lang="zh-CN" altLang="en-US" sz="48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6502"/>
                                        </p:tgtEl>
                                        <p:attrNameLst>
                                          <p:attrName>style.visibility</p:attrName>
                                        </p:attrNameLst>
                                      </p:cBhvr>
                                      <p:to>
                                        <p:strVal val="visible"/>
                                      </p:to>
                                    </p:set>
                                    <p:anim calcmode="lin" valueType="num">
                                      <p:cBhvr>
                                        <p:cTn id="7" dur="500" fill="hold"/>
                                        <p:tgtEl>
                                          <p:spTgt spid="106502"/>
                                        </p:tgtEl>
                                        <p:attrNameLst>
                                          <p:attrName>ppt_w</p:attrName>
                                        </p:attrNameLst>
                                      </p:cBhvr>
                                      <p:tavLst>
                                        <p:tav tm="0">
                                          <p:val>
                                            <p:fltVal val="0.000000"/>
                                          </p:val>
                                        </p:tav>
                                        <p:tav tm="100000">
                                          <p:val>
                                            <p:strVal val="#ppt_w"/>
                                          </p:val>
                                        </p:tav>
                                      </p:tavLst>
                                    </p:anim>
                                    <p:anim calcmode="lin" valueType="num">
                                      <p:cBhvr>
                                        <p:cTn id="8" dur="500" fill="hold"/>
                                        <p:tgtEl>
                                          <p:spTgt spid="106502"/>
                                        </p:tgtEl>
                                        <p:attrNameLst>
                                          <p:attrName>ppt_h</p:attrName>
                                        </p:attrNameLst>
                                      </p:cBhvr>
                                      <p:tavLst>
                                        <p:tav tm="0">
                                          <p:val>
                                            <p:fltVal val="0.000000"/>
                                          </p:val>
                                        </p:tav>
                                        <p:tav tm="100000">
                                          <p:val>
                                            <p:strVal val="#ppt_h"/>
                                          </p:val>
                                        </p:tav>
                                      </p:tavLst>
                                    </p:anim>
                                    <p:animEffect transition="in" filter="fade">
                                      <p:cBhvr>
                                        <p:cTn id="9" dur="500"/>
                                        <p:tgtEl>
                                          <p:spTgt spid="1065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89" name="标题 289793"/>
          <p:cNvSpPr>
            <a:spLocks noGrp="1"/>
          </p:cNvSpPr>
          <p:nvPr>
            <p:ph type="title"/>
          </p:nvPr>
        </p:nvSpPr>
        <p:spPr>
          <a:xfrm>
            <a:off x="457200" y="274638"/>
            <a:ext cx="8229600" cy="6354762"/>
          </a:xfrm>
          <a:ln/>
        </p:spPr>
        <p:txBody>
          <a:bodyPr anchor="ctr"/>
          <a:p>
            <a:pPr algn="l"/>
            <a:r>
              <a:rPr lang="zh-CN" altLang="en-US" b="1"/>
              <a:t>日积月累</a:t>
            </a:r>
            <a:br>
              <a:rPr lang="zh-CN" altLang="en-US" b="1"/>
            </a:br>
            <a:r>
              <a:rPr lang="zh-CN" altLang="en-US" b="1"/>
              <a:t>１、在许多描写景物，赞美祖国大好河山的诗作中，诗人以其独特的视角，大胆想象，抒发情感，留下了光辉的篇章，今天我们就来欣赏其中的几句。</a:t>
            </a:r>
            <a:br>
              <a:rPr lang="zh-CN" altLang="en-US" b="1"/>
            </a:br>
            <a:r>
              <a:rPr lang="zh-CN" altLang="en-US" b="1"/>
              <a:t>２、出示日积月累中的句子。</a:t>
            </a:r>
            <a:endParaRPr lang="zh-CN" altLang="en-US" b="1"/>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3" name="标题 290817"/>
          <p:cNvSpPr>
            <a:spLocks noGrp="1"/>
          </p:cNvSpPr>
          <p:nvPr>
            <p:ph type="title"/>
          </p:nvPr>
        </p:nvSpPr>
        <p:spPr>
          <a:xfrm>
            <a:off x="152400" y="274638"/>
            <a:ext cx="8839200" cy="6354762"/>
          </a:xfrm>
          <a:ln/>
        </p:spPr>
        <p:txBody>
          <a:bodyPr anchor="ctr"/>
          <a:p>
            <a:pPr algn="l"/>
            <a:r>
              <a:rPr lang="zh-CN" altLang="en-US" sz="3200" b="1">
                <a:solidFill>
                  <a:schemeClr val="accent2"/>
                </a:solidFill>
              </a:rPr>
              <a:t>落红不是无情物，化作春泥更护花。（龚自珍）</a:t>
            </a:r>
            <a:br>
              <a:rPr lang="zh-CN" altLang="en-US" sz="3200" b="1">
                <a:solidFill>
                  <a:schemeClr val="accent2"/>
                </a:solidFill>
              </a:rPr>
            </a:br>
            <a:br>
              <a:rPr lang="zh-CN" altLang="en-US" sz="3200" b="1">
                <a:solidFill>
                  <a:schemeClr val="accent2"/>
                </a:solidFill>
              </a:rPr>
            </a:br>
            <a:r>
              <a:rPr lang="zh-CN" altLang="en-US" sz="3200" b="1">
                <a:solidFill>
                  <a:schemeClr val="accent2"/>
                </a:solidFill>
              </a:rPr>
              <a:t>造物无言却有情，每于寒尽觉春生。（张维屏）</a:t>
            </a:r>
            <a:br>
              <a:rPr lang="zh-CN" altLang="en-US" sz="3200" b="1">
                <a:solidFill>
                  <a:schemeClr val="accent2"/>
                </a:solidFill>
              </a:rPr>
            </a:br>
            <a:br>
              <a:rPr lang="zh-CN" altLang="en-US" sz="3200" b="1">
                <a:solidFill>
                  <a:schemeClr val="accent2"/>
                </a:solidFill>
              </a:rPr>
            </a:br>
            <a:r>
              <a:rPr lang="zh-CN" altLang="en-US" sz="3200" b="1">
                <a:solidFill>
                  <a:schemeClr val="accent2"/>
                </a:solidFill>
              </a:rPr>
              <a:t>今夜偏知春气暖，虫声新透绿窗纱。（刘方平）</a:t>
            </a:r>
            <a:br>
              <a:rPr lang="zh-CN" altLang="en-US" sz="3200" b="1">
                <a:solidFill>
                  <a:schemeClr val="accent2"/>
                </a:solidFill>
              </a:rPr>
            </a:br>
            <a:br>
              <a:rPr lang="zh-CN" altLang="en-US" sz="3200" b="1">
                <a:solidFill>
                  <a:schemeClr val="accent2"/>
                </a:solidFill>
              </a:rPr>
            </a:br>
            <a:r>
              <a:rPr lang="zh-CN" altLang="en-US" sz="3200" b="1">
                <a:solidFill>
                  <a:schemeClr val="accent2"/>
                </a:solidFill>
              </a:rPr>
              <a:t>此夜曲中闻折柳，何人不起故园情。（李白）</a:t>
            </a:r>
            <a:br>
              <a:rPr lang="zh-CN" altLang="en-US" sz="3200" b="1">
                <a:solidFill>
                  <a:schemeClr val="accent2"/>
                </a:solidFill>
              </a:rPr>
            </a:br>
            <a:br>
              <a:rPr lang="zh-CN" altLang="en-US" sz="3200" b="1">
                <a:solidFill>
                  <a:schemeClr val="accent2"/>
                </a:solidFill>
              </a:rPr>
            </a:br>
            <a:r>
              <a:rPr lang="zh-CN" altLang="en-US" sz="3200" b="1">
                <a:solidFill>
                  <a:schemeClr val="accent2"/>
                </a:solidFill>
              </a:rPr>
              <a:t>卧看满天云不动，不知云与我俱东。（陈与义）</a:t>
            </a:r>
            <a:br>
              <a:rPr lang="zh-CN" altLang="en-US" sz="3200" b="1">
                <a:solidFill>
                  <a:schemeClr val="accent2"/>
                </a:solidFill>
              </a:rPr>
            </a:br>
            <a:br>
              <a:rPr lang="zh-CN" altLang="en-US" sz="3200" b="1">
                <a:solidFill>
                  <a:schemeClr val="accent2"/>
                </a:solidFill>
              </a:rPr>
            </a:br>
            <a:r>
              <a:rPr lang="zh-CN" altLang="en-US" sz="3200" b="1">
                <a:solidFill>
                  <a:schemeClr val="accent2"/>
                </a:solidFill>
              </a:rPr>
              <a:t>不是花中偏爱菊，此花开尽更无花。（元稹）</a:t>
            </a:r>
            <a:endParaRPr lang="zh-CN" altLang="en-US" sz="3200" b="1">
              <a:solidFill>
                <a:schemeClr val="accent2"/>
              </a:solidFill>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7" name="矩形 278529"/>
          <p:cNvSpPr/>
          <p:nvPr/>
        </p:nvSpPr>
        <p:spPr>
          <a:xfrm>
            <a:off x="1979613" y="115888"/>
            <a:ext cx="4914900" cy="1219200"/>
          </a:xfrm>
          <a:prstGeom prst="rect">
            <a:avLst/>
          </a:prstGeom>
        </p:spPr>
        <p:txBody>
          <a:bodyPr wrap="none" fromWordArt="1">
            <a:prstTxWarp prst="textPlain">
              <a:avLst>
                <a:gd name="adj" fmla="val 50000"/>
              </a:avLst>
            </a:prstTxWarp>
            <a:normAutofit/>
          </a:bodyPr>
          <a:p>
            <a:pPr algn="ctr"/>
            <a:r>
              <a:rPr lang="zh-CN" altLang="en-US" sz="9600" b="1">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rPr>
              <a:t>日积月累——己亥杂诗</a:t>
            </a:r>
            <a:endParaRPr lang="zh-CN" altLang="en-US" sz="9600" b="1">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sp>
        <p:nvSpPr>
          <p:cNvPr id="278531" name="文本框 278530"/>
          <p:cNvSpPr txBox="1"/>
          <p:nvPr/>
        </p:nvSpPr>
        <p:spPr>
          <a:xfrm>
            <a:off x="447675" y="2206625"/>
            <a:ext cx="8388350" cy="1190625"/>
          </a:xfrm>
          <a:prstGeom prst="rect">
            <a:avLst/>
          </a:prstGeom>
          <a:noFill/>
          <a:ln w="9525">
            <a:noFill/>
          </a:ln>
        </p:spPr>
        <p:txBody>
          <a:bodyPr anchor="t">
            <a:spAutoFit/>
          </a:bodyPr>
          <a:p>
            <a:pPr lvl="0" indent="0">
              <a:spcBef>
                <a:spcPct val="50000"/>
              </a:spcBef>
            </a:pPr>
            <a:r>
              <a:rPr lang="zh-CN" altLang="en-US" sz="3600" b="1" dirty="0">
                <a:solidFill>
                  <a:srgbClr val="000000"/>
                </a:solidFill>
                <a:latin typeface="Arial" panose="020B0604020202020204" pitchFamily="34" charset="0"/>
                <a:ea typeface="宋体" panose="02010600030101010101" pitchFamily="2" charset="-122"/>
              </a:rPr>
              <a:t>浩荡离愁白日斜， 　　吟鞭东指即天涯。 　　</a:t>
            </a:r>
            <a:r>
              <a:rPr lang="zh-CN" altLang="en-US" sz="3600" b="1" dirty="0">
                <a:solidFill>
                  <a:srgbClr val="0000CC"/>
                </a:solidFill>
                <a:latin typeface="Arial" panose="020B0604020202020204" pitchFamily="34" charset="0"/>
                <a:ea typeface="宋体" panose="02010600030101010101" pitchFamily="2" charset="-122"/>
              </a:rPr>
              <a:t>落红不是无情物， 　　化作春泥更护花。</a:t>
            </a:r>
            <a:endParaRPr lang="zh-CN" altLang="en-US" sz="3600" b="1" dirty="0">
              <a:solidFill>
                <a:srgbClr val="0000CC"/>
              </a:solidFill>
              <a:latin typeface="Arial" panose="020B0604020202020204" pitchFamily="34" charset="0"/>
              <a:ea typeface="宋体" panose="02010600030101010101" pitchFamily="2" charset="-122"/>
            </a:endParaRPr>
          </a:p>
        </p:txBody>
      </p:sp>
      <p:sp>
        <p:nvSpPr>
          <p:cNvPr id="278532" name="文本框 278531"/>
          <p:cNvSpPr txBox="1"/>
          <p:nvPr/>
        </p:nvSpPr>
        <p:spPr>
          <a:xfrm>
            <a:off x="2987675" y="1341438"/>
            <a:ext cx="4392613" cy="641350"/>
          </a:xfrm>
          <a:prstGeom prst="rect">
            <a:avLst/>
          </a:prstGeom>
          <a:noFill/>
          <a:ln w="9525">
            <a:noFill/>
          </a:ln>
        </p:spPr>
        <p:txBody>
          <a:bodyPr anchor="t">
            <a:spAutoFit/>
          </a:bodyPr>
          <a:p>
            <a:pPr lvl="0" indent="0">
              <a:spcBef>
                <a:spcPct val="50000"/>
              </a:spcBef>
            </a:pPr>
            <a:r>
              <a:rPr lang="zh-CN" altLang="en-US" sz="3600" b="1" dirty="0">
                <a:latin typeface="Arial" panose="020B0604020202020204" pitchFamily="34" charset="0"/>
                <a:ea typeface="宋体" panose="02010600030101010101" pitchFamily="2" charset="-122"/>
              </a:rPr>
              <a:t>清、龚自珍</a:t>
            </a:r>
            <a:endParaRPr lang="zh-CN" altLang="en-US" sz="3600" b="1" dirty="0">
              <a:latin typeface="Arial" panose="020B0604020202020204" pitchFamily="34" charset="0"/>
              <a:ea typeface="宋体" panose="02010600030101010101" pitchFamily="2" charset="-122"/>
            </a:endParaRPr>
          </a:p>
        </p:txBody>
      </p:sp>
      <p:sp>
        <p:nvSpPr>
          <p:cNvPr id="278533" name="文本框 278532"/>
          <p:cNvSpPr txBox="1"/>
          <p:nvPr/>
        </p:nvSpPr>
        <p:spPr>
          <a:xfrm>
            <a:off x="288925" y="3695700"/>
            <a:ext cx="8607425" cy="2838450"/>
          </a:xfrm>
          <a:prstGeom prst="rect">
            <a:avLst/>
          </a:prstGeom>
          <a:noFill/>
          <a:ln w="9525">
            <a:noFill/>
          </a:ln>
        </p:spPr>
        <p:txBody>
          <a:bodyPr anchor="t">
            <a:spAutoFit/>
          </a:bodyPr>
          <a:p>
            <a:pPr lvl="0" indent="0">
              <a:spcBef>
                <a:spcPct val="50000"/>
              </a:spcBef>
            </a:pPr>
            <a:r>
              <a:rPr lang="zh-CN" altLang="en-US" sz="3600" b="1" dirty="0">
                <a:solidFill>
                  <a:srgbClr val="0000CC"/>
                </a:solidFill>
                <a:latin typeface="Arial" panose="020B0604020202020204" pitchFamily="34" charset="0"/>
                <a:ea typeface="宋体" panose="02010600030101010101" pitchFamily="2" charset="-122"/>
              </a:rPr>
              <a:t>       落花不是无情之物，落在泥土里成了绿肥，还可以哺育花。作者以花自喻，表达自己虽然处境艰难，但忠贞报国之心始终不变，自信高尚的情操更能感召年轻一代。</a:t>
            </a:r>
            <a:endParaRPr lang="zh-CN" altLang="en-US" sz="3600" b="1" dirty="0">
              <a:solidFill>
                <a:srgbClr val="0000CC"/>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78532"/>
                                        </p:tgtEl>
                                        <p:attrNameLst>
                                          <p:attrName>style.visibility</p:attrName>
                                        </p:attrNameLst>
                                      </p:cBhvr>
                                      <p:to>
                                        <p:strVal val="visible"/>
                                      </p:to>
                                    </p:set>
                                    <p:animEffect transition="in" filter="wipe(down)">
                                      <p:cBhvr>
                                        <p:cTn id="7" dur="580">
                                          <p:stCondLst>
                                            <p:cond delay="0"/>
                                          </p:stCondLst>
                                        </p:cTn>
                                        <p:tgtEl>
                                          <p:spTgt spid="278532"/>
                                        </p:tgtEl>
                                      </p:cBhvr>
                                    </p:animEffect>
                                    <p:anim calcmode="lin" valueType="num">
                                      <p:cBhvr>
                                        <p:cTn id="8" dur="1822" tmFilter="0,0; 0.14,0.36; 0.43,0.73; 0.71,0.91; 1.0,1.0">
                                          <p:stCondLst>
                                            <p:cond delay="0"/>
                                          </p:stCondLst>
                                        </p:cTn>
                                        <p:tgtEl>
                                          <p:spTgt spid="27853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78532"/>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278532"/>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278532"/>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278532"/>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278532"/>
                                        </p:tgtEl>
                                      </p:cBhvr>
                                      <p:to x="100000" y="60000"/>
                                    </p:animScale>
                                    <p:animScale>
                                      <p:cBhvr>
                                        <p:cTn id="14" dur="166" decel="50000">
                                          <p:stCondLst>
                                            <p:cond delay="676"/>
                                          </p:stCondLst>
                                        </p:cTn>
                                        <p:tgtEl>
                                          <p:spTgt spid="278532"/>
                                        </p:tgtEl>
                                      </p:cBhvr>
                                      <p:to x="100000" y="100000"/>
                                    </p:animScale>
                                    <p:animScale>
                                      <p:cBhvr>
                                        <p:cTn id="15" dur="26">
                                          <p:stCondLst>
                                            <p:cond delay="1312"/>
                                          </p:stCondLst>
                                        </p:cTn>
                                        <p:tgtEl>
                                          <p:spTgt spid="278532"/>
                                        </p:tgtEl>
                                      </p:cBhvr>
                                      <p:to x="100000" y="80000"/>
                                    </p:animScale>
                                    <p:animScale>
                                      <p:cBhvr>
                                        <p:cTn id="16" dur="166" decel="50000">
                                          <p:stCondLst>
                                            <p:cond delay="1338"/>
                                          </p:stCondLst>
                                        </p:cTn>
                                        <p:tgtEl>
                                          <p:spTgt spid="278532"/>
                                        </p:tgtEl>
                                      </p:cBhvr>
                                      <p:to x="100000" y="100000"/>
                                    </p:animScale>
                                    <p:animScale>
                                      <p:cBhvr>
                                        <p:cTn id="17" dur="26">
                                          <p:stCondLst>
                                            <p:cond delay="1642"/>
                                          </p:stCondLst>
                                        </p:cTn>
                                        <p:tgtEl>
                                          <p:spTgt spid="278532"/>
                                        </p:tgtEl>
                                      </p:cBhvr>
                                      <p:to x="100000" y="90000"/>
                                    </p:animScale>
                                    <p:animScale>
                                      <p:cBhvr>
                                        <p:cTn id="18" dur="166" decel="50000">
                                          <p:stCondLst>
                                            <p:cond delay="1668"/>
                                          </p:stCondLst>
                                        </p:cTn>
                                        <p:tgtEl>
                                          <p:spTgt spid="278532"/>
                                        </p:tgtEl>
                                      </p:cBhvr>
                                      <p:to x="100000" y="100000"/>
                                    </p:animScale>
                                    <p:animScale>
                                      <p:cBhvr>
                                        <p:cTn id="19" dur="26">
                                          <p:stCondLst>
                                            <p:cond delay="1808"/>
                                          </p:stCondLst>
                                        </p:cTn>
                                        <p:tgtEl>
                                          <p:spTgt spid="278532"/>
                                        </p:tgtEl>
                                      </p:cBhvr>
                                      <p:to x="100000" y="95000"/>
                                    </p:animScale>
                                    <p:animScale>
                                      <p:cBhvr>
                                        <p:cTn id="20" dur="166" decel="50000">
                                          <p:stCondLst>
                                            <p:cond delay="1834"/>
                                          </p:stCondLst>
                                        </p:cTn>
                                        <p:tgtEl>
                                          <p:spTgt spid="278532"/>
                                        </p:tgtEl>
                                      </p:cBhvr>
                                      <p:to x="100000" y="100000"/>
                                    </p:animScale>
                                  </p:childTnLst>
                                  <p:subTnLst>
                                    <p:audio>
                                      <p:cMediaNode>
                                        <p:cTn display="0" masterRel="sameClick">
                                          <p:stCondLst>
                                            <p:cond evt="begin" delay="0">
                                              <p:tn val="5"/>
                                            </p:cond>
                                          </p:stCondLst>
                                          <p:endCondLst>
                                            <p:cond evt="onStopAudio" delay="0">
                                              <p:tgtEl>
                                                <p:sldTgt/>
                                              </p:tgtEl>
                                            </p:cond>
                                          </p:endCondLst>
                                        </p:cTn>
                                        <p:tgtEl>
                                          <p:sndTgt r:embed="rId1" name="hammer.wav"/>
                                        </p:tgtEl>
                                      </p:cMediaNode>
                                    </p:audio>
                                  </p:subTnLst>
                                </p:cTn>
                              </p:par>
                            </p:childTnLst>
                          </p:cTn>
                        </p:par>
                      </p:childTnLst>
                    </p:cTn>
                  </p:par>
                  <p:par>
                    <p:cTn id="21" fill="hold">
                      <p:stCondLst>
                        <p:cond delay="indefinite"/>
                      </p:stCondLst>
                      <p:childTnLst>
                        <p:par>
                          <p:cTn id="22" fill="hold">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278531"/>
                                        </p:tgtEl>
                                        <p:attrNameLst>
                                          <p:attrName>style.visibility</p:attrName>
                                        </p:attrNameLst>
                                      </p:cBhvr>
                                      <p:to>
                                        <p:strVal val="visible"/>
                                      </p:to>
                                    </p:set>
                                    <p:animEffect transition="in" filter="box(in)">
                                      <p:cBhvr>
                                        <p:cTn id="25" dur="500"/>
                                        <p:tgtEl>
                                          <p:spTgt spid="278531"/>
                                        </p:tgtEl>
                                      </p:cBhvr>
                                    </p:animEffect>
                                  </p:childTnLst>
                                  <p:subTnLst>
                                    <p:audio>
                                      <p:cMediaNode>
                                        <p:cTn display="0" masterRel="sameClick">
                                          <p:stCondLst>
                                            <p:cond evt="begin" delay="0">
                                              <p:tn val="23"/>
                                            </p:cond>
                                          </p:stCondLst>
                                          <p:endCondLst>
                                            <p:cond evt="onStopAudio" delay="0">
                                              <p:tgtEl>
                                                <p:sldTgt/>
                                              </p:tgtEl>
                                            </p:cond>
                                          </p:endCondLst>
                                        </p:cTn>
                                        <p:tgtEl>
                                          <p:sndTgt r:embed="rId2" name="type.wav"/>
                                        </p:tgtEl>
                                      </p:cMediaNode>
                                    </p:audio>
                                  </p:subTnLst>
                                </p:cTn>
                              </p:par>
                            </p:childTnLst>
                          </p:cTn>
                        </p:par>
                      </p:childTnLst>
                    </p:cTn>
                  </p:par>
                  <p:par>
                    <p:cTn id="26" fill="hold">
                      <p:stCondLst>
                        <p:cond delay="indefinite"/>
                      </p:stCondLst>
                      <p:childTnLst>
                        <p:par>
                          <p:cTn id="27" fill="hold">
                            <p:stCondLst>
                              <p:cond delay="0"/>
                            </p:stCondLst>
                            <p:childTnLst>
                              <p:par>
                                <p:cTn id="28" presetID="18" presetClass="entr" presetSubtype="12" fill="hold" grpId="0" nodeType="clickEffect">
                                  <p:stCondLst>
                                    <p:cond delay="0"/>
                                  </p:stCondLst>
                                  <p:childTnLst>
                                    <p:set>
                                      <p:cBhvr>
                                        <p:cTn id="29" dur="1" fill="hold">
                                          <p:stCondLst>
                                            <p:cond delay="0"/>
                                          </p:stCondLst>
                                        </p:cTn>
                                        <p:tgtEl>
                                          <p:spTgt spid="278533"/>
                                        </p:tgtEl>
                                        <p:attrNameLst>
                                          <p:attrName>style.visibility</p:attrName>
                                        </p:attrNameLst>
                                      </p:cBhvr>
                                      <p:to>
                                        <p:strVal val="visible"/>
                                      </p:to>
                                    </p:set>
                                    <p:animEffect transition="in" filter="strips(downLeft)">
                                      <p:cBhvr>
                                        <p:cTn id="30" dur="500"/>
                                        <p:tgtEl>
                                          <p:spTgt spid="278533"/>
                                        </p:tgtEl>
                                      </p:cBhvr>
                                    </p:animEffect>
                                  </p:childTnLst>
                                  <p:subTnLst>
                                    <p:audio>
                                      <p:cMediaNode>
                                        <p:cTn display="0" masterRel="sameClick">
                                          <p:stCondLst>
                                            <p:cond evt="begin" delay="0">
                                              <p:tn val="28"/>
                                            </p:cond>
                                          </p:stCondLst>
                                          <p:endCondLst>
                                            <p:cond evt="onStopAudio" delay="0">
                                              <p:tgtEl>
                                                <p:sldTgt/>
                                              </p:tgtEl>
                                            </p:cond>
                                          </p:endCondLst>
                                        </p:cTn>
                                        <p:tgtEl>
                                          <p:sndTgt r:embed="rId3" name="cli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8531" grpId="0"/>
      <p:bldP spid="278532" grpId="0"/>
      <p:bldP spid="278533"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9554" name="文本框 279553"/>
          <p:cNvSpPr txBox="1"/>
          <p:nvPr/>
        </p:nvSpPr>
        <p:spPr>
          <a:xfrm>
            <a:off x="955675" y="2251075"/>
            <a:ext cx="7345363" cy="3113088"/>
          </a:xfrm>
          <a:prstGeom prst="rect">
            <a:avLst/>
          </a:prstGeom>
          <a:noFill/>
          <a:ln w="9525">
            <a:noFill/>
          </a:ln>
        </p:spPr>
        <p:txBody>
          <a:bodyPr anchor="t">
            <a:spAutoFit/>
          </a:bodyPr>
          <a:p>
            <a:pPr lvl="0" indent="0">
              <a:spcBef>
                <a:spcPct val="50000"/>
              </a:spcBef>
            </a:pPr>
            <a:r>
              <a:rPr lang="zh-CN" altLang="en-US" sz="3600" b="1" dirty="0">
                <a:solidFill>
                  <a:srgbClr val="0000FF"/>
                </a:solidFill>
                <a:latin typeface="Arial" panose="020B0604020202020204" pitchFamily="34" charset="0"/>
                <a:ea typeface="宋体" panose="02010600030101010101" pitchFamily="2" charset="-122"/>
              </a:rPr>
              <a:t>造物无言却有情，每于寒尽觉春生。</a:t>
            </a:r>
            <a:endParaRPr lang="zh-CN" altLang="en-US" sz="3600" b="1" dirty="0">
              <a:solidFill>
                <a:srgbClr val="0000FF"/>
              </a:solidFill>
              <a:latin typeface="Arial" panose="020B0604020202020204" pitchFamily="34" charset="0"/>
              <a:ea typeface="宋体" panose="02010600030101010101" pitchFamily="2" charset="-122"/>
            </a:endParaRPr>
          </a:p>
          <a:p>
            <a:pPr lvl="0" indent="0">
              <a:spcBef>
                <a:spcPct val="50000"/>
              </a:spcBef>
            </a:pPr>
            <a:r>
              <a:rPr lang="zh-CN" altLang="en-US" sz="3600" b="1" dirty="0">
                <a:solidFill>
                  <a:srgbClr val="000000"/>
                </a:solidFill>
                <a:latin typeface="Arial" panose="020B0604020202020204" pitchFamily="34" charset="0"/>
                <a:ea typeface="宋体" panose="02010600030101010101" pitchFamily="2" charset="-122"/>
              </a:rPr>
              <a:t>千红万紫安排著，只待新雷第一声。</a:t>
            </a:r>
            <a:endParaRPr lang="zh-CN" altLang="en-US" sz="3600" b="1" dirty="0">
              <a:solidFill>
                <a:srgbClr val="000000"/>
              </a:solidFill>
              <a:latin typeface="Arial" panose="020B0604020202020204" pitchFamily="34" charset="0"/>
              <a:ea typeface="宋体" panose="02010600030101010101" pitchFamily="2" charset="-122"/>
            </a:endParaRPr>
          </a:p>
          <a:p>
            <a:pPr lvl="0" indent="0">
              <a:spcBef>
                <a:spcPct val="50000"/>
              </a:spcBef>
            </a:pPr>
            <a:endParaRPr lang="zh-CN" altLang="en-US" sz="3600" b="1" dirty="0">
              <a:solidFill>
                <a:srgbClr val="000000"/>
              </a:solidFill>
              <a:latin typeface="Arial" panose="020B0604020202020204" pitchFamily="34" charset="0"/>
              <a:ea typeface="宋体" panose="02010600030101010101" pitchFamily="2" charset="-122"/>
            </a:endParaRPr>
          </a:p>
          <a:p>
            <a:pPr lvl="0" indent="0">
              <a:spcBef>
                <a:spcPct val="50000"/>
              </a:spcBef>
            </a:pPr>
            <a:endParaRPr lang="zh-CN" altLang="en-US" sz="3600" b="1" dirty="0">
              <a:solidFill>
                <a:srgbClr val="000000"/>
              </a:solidFill>
              <a:latin typeface="Arial" panose="020B0604020202020204" pitchFamily="34" charset="0"/>
              <a:ea typeface="宋体" panose="02010600030101010101" pitchFamily="2" charset="-122"/>
            </a:endParaRPr>
          </a:p>
        </p:txBody>
      </p:sp>
      <p:sp>
        <p:nvSpPr>
          <p:cNvPr id="92162" name="矩形 279554"/>
          <p:cNvSpPr/>
          <p:nvPr/>
        </p:nvSpPr>
        <p:spPr>
          <a:xfrm>
            <a:off x="2700338" y="0"/>
            <a:ext cx="3695700" cy="1219200"/>
          </a:xfrm>
          <a:prstGeom prst="rect">
            <a:avLst/>
          </a:prstGeom>
        </p:spPr>
        <p:txBody>
          <a:bodyPr wrap="none" fromWordArt="1">
            <a:prstTxWarp prst="textPlain">
              <a:avLst>
                <a:gd name="adj" fmla="val 50000"/>
              </a:avLst>
            </a:prstTxWarp>
            <a:normAutofit/>
          </a:bodyPr>
          <a:p>
            <a:pPr algn="ctr"/>
            <a:r>
              <a:rPr lang="zh-CN" altLang="en-US" sz="9600" b="1">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rPr>
              <a:t>日积月累二——新雷</a:t>
            </a:r>
            <a:endParaRPr lang="zh-CN" altLang="en-US" sz="9600" b="1">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sp>
        <p:nvSpPr>
          <p:cNvPr id="279556" name="文本框 279555"/>
          <p:cNvSpPr txBox="1"/>
          <p:nvPr/>
        </p:nvSpPr>
        <p:spPr>
          <a:xfrm>
            <a:off x="3268663" y="1552575"/>
            <a:ext cx="3455987" cy="641350"/>
          </a:xfrm>
          <a:prstGeom prst="rect">
            <a:avLst/>
          </a:prstGeom>
          <a:noFill/>
          <a:ln w="9525">
            <a:noFill/>
          </a:ln>
        </p:spPr>
        <p:txBody>
          <a:bodyPr anchor="t">
            <a:spAutoFit/>
          </a:bodyPr>
          <a:p>
            <a:pPr lvl="0" indent="0">
              <a:spcBef>
                <a:spcPct val="50000"/>
              </a:spcBef>
            </a:pPr>
            <a:r>
              <a:rPr lang="zh-CN" altLang="en-US" sz="3600" b="1" dirty="0">
                <a:latin typeface="Arial" panose="020B0604020202020204" pitchFamily="34" charset="0"/>
                <a:ea typeface="宋体" panose="02010600030101010101" pitchFamily="2" charset="-122"/>
              </a:rPr>
              <a:t>清、张维屏</a:t>
            </a:r>
            <a:endParaRPr lang="zh-CN" altLang="en-US" sz="3600" b="1" dirty="0">
              <a:latin typeface="Arial" panose="020B0604020202020204" pitchFamily="34" charset="0"/>
              <a:ea typeface="宋体" panose="02010600030101010101" pitchFamily="2" charset="-122"/>
            </a:endParaRPr>
          </a:p>
        </p:txBody>
      </p:sp>
      <p:sp>
        <p:nvSpPr>
          <p:cNvPr id="279557" name="文本框 279556"/>
          <p:cNvSpPr txBox="1"/>
          <p:nvPr/>
        </p:nvSpPr>
        <p:spPr>
          <a:xfrm>
            <a:off x="611188" y="4076700"/>
            <a:ext cx="8137525" cy="1739900"/>
          </a:xfrm>
          <a:prstGeom prst="rect">
            <a:avLst/>
          </a:prstGeom>
          <a:noFill/>
          <a:ln w="9525">
            <a:noFill/>
          </a:ln>
        </p:spPr>
        <p:txBody>
          <a:bodyPr anchor="t">
            <a:spAutoFit/>
          </a:bodyPr>
          <a:p>
            <a:pPr lvl="0" indent="0">
              <a:spcBef>
                <a:spcPct val="50000"/>
              </a:spcBef>
            </a:pPr>
            <a:r>
              <a:rPr lang="zh-CN" altLang="en-US" sz="3600" b="1" dirty="0">
                <a:solidFill>
                  <a:srgbClr val="0000CC"/>
                </a:solidFill>
                <a:latin typeface="Arial" panose="020B0604020202020204" pitchFamily="34" charset="0"/>
                <a:ea typeface="宋体" panose="02010600030101010101" pitchFamily="2" charset="-122"/>
              </a:rPr>
              <a:t>       造物即造物者，指天，诗意为：天没有言语却有情意，每当寒冷过去便让我们觉得春天已来临。</a:t>
            </a:r>
            <a:endParaRPr lang="zh-CN" altLang="en-US" sz="3600" b="1" dirty="0">
              <a:solidFill>
                <a:srgbClr val="0000CC"/>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9556"/>
                                        </p:tgtEl>
                                        <p:attrNameLst>
                                          <p:attrName>style.visibility</p:attrName>
                                        </p:attrNameLst>
                                      </p:cBhvr>
                                      <p:to>
                                        <p:strVal val="visible"/>
                                      </p:to>
                                    </p:set>
                                    <p:anim calcmode="lin" valueType="num">
                                      <p:cBhvr additive="base">
                                        <p:cTn id="7" dur="500" fill="hold"/>
                                        <p:tgtEl>
                                          <p:spTgt spid="279556"/>
                                        </p:tgtEl>
                                        <p:attrNameLst>
                                          <p:attrName>ppt_x</p:attrName>
                                        </p:attrNameLst>
                                      </p:cBhvr>
                                      <p:tavLst>
                                        <p:tav tm="0">
                                          <p:val>
                                            <p:strVal val="#ppt_x"/>
                                          </p:val>
                                        </p:tav>
                                        <p:tav tm="100000">
                                          <p:val>
                                            <p:strVal val="#ppt_x"/>
                                          </p:val>
                                        </p:tav>
                                      </p:tavLst>
                                    </p:anim>
                                    <p:anim calcmode="lin" valueType="num">
                                      <p:cBhvr additive="base">
                                        <p:cTn id="8" dur="500" fill="hold"/>
                                        <p:tgtEl>
                                          <p:spTgt spid="279556"/>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hammer.wav"/>
                                        </p:tgtEl>
                                      </p:cMediaNode>
                                    </p:audio>
                                  </p:sub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279554"/>
                                        </p:tgtEl>
                                        <p:attrNameLst>
                                          <p:attrName>style.visibility</p:attrName>
                                        </p:attrNameLst>
                                      </p:cBhvr>
                                      <p:to>
                                        <p:strVal val="visible"/>
                                      </p:to>
                                    </p:set>
                                    <p:animEffect transition="in" filter="box(in)">
                                      <p:cBhvr>
                                        <p:cTn id="13" dur="500"/>
                                        <p:tgtEl>
                                          <p:spTgt spid="279554"/>
                                        </p:tgtEl>
                                      </p:cBhvr>
                                    </p:animEffect>
                                  </p:childTnLst>
                                  <p:subTnLst>
                                    <p:audio>
                                      <p:cMediaNode>
                                        <p:cTn display="0" masterRel="sameClick">
                                          <p:stCondLst>
                                            <p:cond evt="begin" delay="0">
                                              <p:tn val="11"/>
                                            </p:cond>
                                          </p:stCondLst>
                                          <p:endCondLst>
                                            <p:cond evt="onStopAudio" delay="0">
                                              <p:tgtEl>
                                                <p:sldTgt/>
                                              </p:tgtEl>
                                            </p:cond>
                                          </p:endCondLst>
                                        </p:cTn>
                                        <p:tgtEl>
                                          <p:sndTgt r:embed="rId2" name="type.wav"/>
                                        </p:tgtEl>
                                      </p:cMediaNode>
                                    </p:audio>
                                  </p:subTnLst>
                                </p:cTn>
                              </p:par>
                            </p:childTnLst>
                          </p:cTn>
                        </p:par>
                      </p:childTnLst>
                    </p:cTn>
                  </p:par>
                  <p:par>
                    <p:cTn id="14" fill="hold">
                      <p:stCondLst>
                        <p:cond delay="indefinite"/>
                      </p:stCondLst>
                      <p:childTnLst>
                        <p:par>
                          <p:cTn id="15" fill="hold">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279557"/>
                                        </p:tgtEl>
                                        <p:attrNameLst>
                                          <p:attrName>style.visibility</p:attrName>
                                        </p:attrNameLst>
                                      </p:cBhvr>
                                      <p:to>
                                        <p:strVal val="visible"/>
                                      </p:to>
                                    </p:set>
                                    <p:animEffect transition="in" filter="strips(downLeft)">
                                      <p:cBhvr>
                                        <p:cTn id="18" dur="500"/>
                                        <p:tgtEl>
                                          <p:spTgt spid="279557"/>
                                        </p:tgtEl>
                                      </p:cBhvr>
                                    </p:animEffect>
                                  </p:childTnLst>
                                  <p:subTnLst>
                                    <p:audio>
                                      <p:cMediaNode>
                                        <p:cTn display="0" masterRel="sameClick">
                                          <p:stCondLst>
                                            <p:cond evt="begin" delay="0">
                                              <p:tn val="16"/>
                                            </p:cond>
                                          </p:stCondLst>
                                          <p:endCondLst>
                                            <p:cond evt="onStopAudio" delay="0">
                                              <p:tgtEl>
                                                <p:sldTgt/>
                                              </p:tgtEl>
                                            </p:cond>
                                          </p:endCondLst>
                                        </p:cTn>
                                        <p:tgtEl>
                                          <p:sndTgt r:embed="rId3" name="cli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9554" grpId="0"/>
      <p:bldP spid="279556" grpId="0"/>
      <p:bldP spid="279557"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5" name="矩形 280577"/>
          <p:cNvSpPr/>
          <p:nvPr/>
        </p:nvSpPr>
        <p:spPr>
          <a:xfrm>
            <a:off x="2700338" y="0"/>
            <a:ext cx="3695700" cy="1219200"/>
          </a:xfrm>
          <a:prstGeom prst="rect">
            <a:avLst/>
          </a:prstGeom>
        </p:spPr>
        <p:txBody>
          <a:bodyPr wrap="none" fromWordArt="1">
            <a:prstTxWarp prst="textPlain">
              <a:avLst>
                <a:gd name="adj" fmla="val 50000"/>
              </a:avLst>
            </a:prstTxWarp>
            <a:normAutofit/>
          </a:bodyPr>
          <a:p>
            <a:pPr algn="ctr"/>
            <a:r>
              <a:rPr lang="zh-CN" altLang="en-US" sz="9600" b="1">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rPr>
              <a:t>日积月累三——月夜</a:t>
            </a:r>
            <a:endParaRPr lang="zh-CN" altLang="en-US" sz="9600" b="1">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sp>
        <p:nvSpPr>
          <p:cNvPr id="280579" name="文本框 280578"/>
          <p:cNvSpPr txBox="1"/>
          <p:nvPr/>
        </p:nvSpPr>
        <p:spPr>
          <a:xfrm>
            <a:off x="3424238" y="1412875"/>
            <a:ext cx="3457575" cy="641350"/>
          </a:xfrm>
          <a:prstGeom prst="rect">
            <a:avLst/>
          </a:prstGeom>
          <a:noFill/>
          <a:ln w="9525">
            <a:noFill/>
          </a:ln>
        </p:spPr>
        <p:txBody>
          <a:bodyPr anchor="t">
            <a:spAutoFit/>
          </a:bodyPr>
          <a:p>
            <a:pPr lvl="0" indent="0">
              <a:spcBef>
                <a:spcPct val="50000"/>
              </a:spcBef>
            </a:pPr>
            <a:r>
              <a:rPr lang="zh-CN" altLang="en-US" sz="3600" b="1" dirty="0">
                <a:latin typeface="Arial" panose="020B0604020202020204" pitchFamily="34" charset="0"/>
                <a:ea typeface="宋体" panose="02010600030101010101" pitchFamily="2" charset="-122"/>
              </a:rPr>
              <a:t>唐、刘方平</a:t>
            </a:r>
            <a:endParaRPr lang="zh-CN" altLang="en-US" sz="3600" b="1" dirty="0">
              <a:latin typeface="Arial" panose="020B0604020202020204" pitchFamily="34" charset="0"/>
              <a:ea typeface="宋体" panose="02010600030101010101" pitchFamily="2" charset="-122"/>
            </a:endParaRPr>
          </a:p>
        </p:txBody>
      </p:sp>
      <p:sp>
        <p:nvSpPr>
          <p:cNvPr id="280580" name="文本框 280579"/>
          <p:cNvSpPr txBox="1"/>
          <p:nvPr/>
        </p:nvSpPr>
        <p:spPr>
          <a:xfrm>
            <a:off x="603250" y="2133600"/>
            <a:ext cx="8066088" cy="2014538"/>
          </a:xfrm>
          <a:prstGeom prst="rect">
            <a:avLst/>
          </a:prstGeom>
          <a:noFill/>
          <a:ln w="9525">
            <a:noFill/>
          </a:ln>
        </p:spPr>
        <p:txBody>
          <a:bodyPr anchor="t">
            <a:spAutoFit/>
          </a:bodyPr>
          <a:p>
            <a:pPr lvl="0" indent="0">
              <a:spcBef>
                <a:spcPct val="50000"/>
              </a:spcBef>
            </a:pPr>
            <a:r>
              <a:rPr lang="zh-CN" altLang="en-US" sz="3600" b="1" dirty="0">
                <a:solidFill>
                  <a:srgbClr val="000000"/>
                </a:solidFill>
                <a:latin typeface="Arial" panose="020B0604020202020204" pitchFamily="34" charset="0"/>
                <a:ea typeface="宋体" panose="02010600030101010101" pitchFamily="2" charset="-122"/>
              </a:rPr>
              <a:t>更深月色半人家， 北斗阑干南斗斜。 </a:t>
            </a:r>
            <a:r>
              <a:rPr lang="zh-CN" altLang="en-US" sz="3600" b="1" dirty="0">
                <a:solidFill>
                  <a:srgbClr val="0000CC"/>
                </a:solidFill>
                <a:latin typeface="Arial" panose="020B0604020202020204" pitchFamily="34" charset="0"/>
                <a:ea typeface="宋体" panose="02010600030101010101" pitchFamily="2" charset="-122"/>
              </a:rPr>
              <a:t>今夜偏知春气暖， 虫声新透绿窗纱。</a:t>
            </a:r>
            <a:endParaRPr lang="zh-CN" altLang="en-US" sz="3600" b="1" dirty="0">
              <a:solidFill>
                <a:srgbClr val="0000CC"/>
              </a:solidFill>
              <a:latin typeface="Arial" panose="020B0604020202020204" pitchFamily="34" charset="0"/>
              <a:ea typeface="宋体" panose="02010600030101010101" pitchFamily="2" charset="-122"/>
            </a:endParaRPr>
          </a:p>
          <a:p>
            <a:pPr lvl="0" indent="0">
              <a:spcBef>
                <a:spcPct val="50000"/>
              </a:spcBef>
            </a:pPr>
            <a:endParaRPr lang="zh-CN" altLang="en-US" sz="3600" b="1" dirty="0">
              <a:solidFill>
                <a:srgbClr val="000000"/>
              </a:solidFill>
              <a:latin typeface="Arial" panose="020B0604020202020204" pitchFamily="34" charset="0"/>
              <a:ea typeface="宋体" panose="02010600030101010101" pitchFamily="2" charset="-122"/>
            </a:endParaRPr>
          </a:p>
        </p:txBody>
      </p:sp>
      <p:sp>
        <p:nvSpPr>
          <p:cNvPr id="280581" name="文本框 280580"/>
          <p:cNvSpPr txBox="1"/>
          <p:nvPr/>
        </p:nvSpPr>
        <p:spPr>
          <a:xfrm>
            <a:off x="501650" y="3500438"/>
            <a:ext cx="8135938" cy="1739900"/>
          </a:xfrm>
          <a:prstGeom prst="rect">
            <a:avLst/>
          </a:prstGeom>
          <a:noFill/>
          <a:ln w="9525">
            <a:noFill/>
          </a:ln>
        </p:spPr>
        <p:txBody>
          <a:bodyPr anchor="t">
            <a:spAutoFit/>
          </a:bodyPr>
          <a:p>
            <a:pPr lvl="0" indent="0">
              <a:spcBef>
                <a:spcPct val="50000"/>
              </a:spcBef>
            </a:pPr>
            <a:r>
              <a:rPr lang="zh-CN" altLang="en-US" sz="3600" b="1" dirty="0">
                <a:solidFill>
                  <a:srgbClr val="0000CC"/>
                </a:solidFill>
                <a:latin typeface="Arial" panose="020B0604020202020204" pitchFamily="34" charset="0"/>
                <a:ea typeface="宋体" panose="02010600030101010101" pitchFamily="2" charset="-122"/>
              </a:rPr>
              <a:t>       今天晚上，我格外感觉到了春天温暖的气息，还听到透过绿色纱窗传来春虫的叫声。</a:t>
            </a:r>
            <a:endParaRPr lang="zh-CN" altLang="en-US" sz="3600" b="1" dirty="0">
              <a:solidFill>
                <a:srgbClr val="0000CC"/>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0579"/>
                                        </p:tgtEl>
                                        <p:attrNameLst>
                                          <p:attrName>style.visibility</p:attrName>
                                        </p:attrNameLst>
                                      </p:cBhvr>
                                      <p:to>
                                        <p:strVal val="visible"/>
                                      </p:to>
                                    </p:set>
                                    <p:anim calcmode="lin" valueType="num">
                                      <p:cBhvr additive="base">
                                        <p:cTn id="7" dur="500" fill="hold"/>
                                        <p:tgtEl>
                                          <p:spTgt spid="280579"/>
                                        </p:tgtEl>
                                        <p:attrNameLst>
                                          <p:attrName>ppt_x</p:attrName>
                                        </p:attrNameLst>
                                      </p:cBhvr>
                                      <p:tavLst>
                                        <p:tav tm="0">
                                          <p:val>
                                            <p:strVal val="#ppt_x"/>
                                          </p:val>
                                        </p:tav>
                                        <p:tav tm="100000">
                                          <p:val>
                                            <p:strVal val="#ppt_x"/>
                                          </p:val>
                                        </p:tav>
                                      </p:tavLst>
                                    </p:anim>
                                    <p:anim calcmode="lin" valueType="num">
                                      <p:cBhvr additive="base">
                                        <p:cTn id="8" dur="500" fill="hold"/>
                                        <p:tgtEl>
                                          <p:spTgt spid="280579"/>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hammer.wav"/>
                                        </p:tgtEl>
                                      </p:cMediaNode>
                                    </p:audio>
                                  </p:sub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280580"/>
                                        </p:tgtEl>
                                        <p:attrNameLst>
                                          <p:attrName>style.visibility</p:attrName>
                                        </p:attrNameLst>
                                      </p:cBhvr>
                                      <p:to>
                                        <p:strVal val="visible"/>
                                      </p:to>
                                    </p:set>
                                    <p:animEffect transition="in" filter="box(in)">
                                      <p:cBhvr>
                                        <p:cTn id="13" dur="500"/>
                                        <p:tgtEl>
                                          <p:spTgt spid="280580"/>
                                        </p:tgtEl>
                                      </p:cBhvr>
                                    </p:animEffect>
                                  </p:childTnLst>
                                  <p:subTnLst>
                                    <p:audio>
                                      <p:cMediaNode>
                                        <p:cTn display="0" masterRel="sameClick">
                                          <p:stCondLst>
                                            <p:cond evt="begin" delay="0">
                                              <p:tn val="11"/>
                                            </p:cond>
                                          </p:stCondLst>
                                          <p:endCondLst>
                                            <p:cond evt="onStopAudio" delay="0">
                                              <p:tgtEl>
                                                <p:sldTgt/>
                                              </p:tgtEl>
                                            </p:cond>
                                          </p:endCondLst>
                                        </p:cTn>
                                        <p:tgtEl>
                                          <p:sndTgt r:embed="rId2" name="type.wav"/>
                                        </p:tgtEl>
                                      </p:cMediaNode>
                                    </p:audio>
                                  </p:subTnLst>
                                </p:cTn>
                              </p:par>
                            </p:childTnLst>
                          </p:cTn>
                        </p:par>
                      </p:childTnLst>
                    </p:cTn>
                  </p:par>
                  <p:par>
                    <p:cTn id="14" fill="hold">
                      <p:stCondLst>
                        <p:cond delay="indefinite"/>
                      </p:stCondLst>
                      <p:childTnLst>
                        <p:par>
                          <p:cTn id="15" fill="hold">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280581"/>
                                        </p:tgtEl>
                                        <p:attrNameLst>
                                          <p:attrName>style.visibility</p:attrName>
                                        </p:attrNameLst>
                                      </p:cBhvr>
                                      <p:to>
                                        <p:strVal val="visible"/>
                                      </p:to>
                                    </p:set>
                                    <p:animEffect transition="in" filter="strips(downLeft)">
                                      <p:cBhvr>
                                        <p:cTn id="18" dur="500"/>
                                        <p:tgtEl>
                                          <p:spTgt spid="280581"/>
                                        </p:tgtEl>
                                      </p:cBhvr>
                                    </p:animEffect>
                                  </p:childTnLst>
                                  <p:subTnLst>
                                    <p:audio>
                                      <p:cMediaNode>
                                        <p:cTn display="0" masterRel="sameClick">
                                          <p:stCondLst>
                                            <p:cond evt="begin" delay="0">
                                              <p:tn val="16"/>
                                            </p:cond>
                                          </p:stCondLst>
                                          <p:endCondLst>
                                            <p:cond evt="onStopAudio" delay="0">
                                              <p:tgtEl>
                                                <p:sldTgt/>
                                              </p:tgtEl>
                                            </p:cond>
                                          </p:endCondLst>
                                        </p:cTn>
                                        <p:tgtEl>
                                          <p:sndTgt r:embed="rId3" name="cli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0579" grpId="0"/>
      <p:bldP spid="280580" grpId="0"/>
      <p:bldP spid="280581"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4209" name="矩形 281601"/>
          <p:cNvSpPr/>
          <p:nvPr/>
        </p:nvSpPr>
        <p:spPr>
          <a:xfrm>
            <a:off x="827088" y="0"/>
            <a:ext cx="7372350" cy="1219200"/>
          </a:xfrm>
          <a:prstGeom prst="rect">
            <a:avLst/>
          </a:prstGeom>
        </p:spPr>
        <p:txBody>
          <a:bodyPr wrap="none" fromWordArt="1">
            <a:prstTxWarp prst="textPlain">
              <a:avLst>
                <a:gd name="adj" fmla="val 50000"/>
              </a:avLst>
            </a:prstTxWarp>
            <a:normAutofit/>
          </a:bodyPr>
          <a:p>
            <a:pPr algn="ctr"/>
            <a:r>
              <a:rPr lang="zh-CN" altLang="en-US" sz="9600" b="1">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rPr>
              <a:t>日积月累四——春夜洛城闻笛</a:t>
            </a:r>
            <a:endParaRPr lang="zh-CN" altLang="en-US" sz="9600" b="1">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sp>
        <p:nvSpPr>
          <p:cNvPr id="281603" name="文本框 281602"/>
          <p:cNvSpPr txBox="1"/>
          <p:nvPr/>
        </p:nvSpPr>
        <p:spPr>
          <a:xfrm>
            <a:off x="3444875" y="1366838"/>
            <a:ext cx="5545138" cy="641350"/>
          </a:xfrm>
          <a:prstGeom prst="rect">
            <a:avLst/>
          </a:prstGeom>
          <a:noFill/>
          <a:ln w="9525">
            <a:noFill/>
          </a:ln>
        </p:spPr>
        <p:txBody>
          <a:bodyPr anchor="t">
            <a:spAutoFit/>
          </a:bodyPr>
          <a:p>
            <a:pPr lvl="0" indent="0">
              <a:spcBef>
                <a:spcPct val="50000"/>
              </a:spcBef>
            </a:pPr>
            <a:r>
              <a:rPr lang="zh-CN" altLang="en-US" sz="3600" b="1" dirty="0">
                <a:latin typeface="Arial" panose="020B0604020202020204" pitchFamily="34" charset="0"/>
                <a:ea typeface="宋体" panose="02010600030101010101" pitchFamily="2" charset="-122"/>
              </a:rPr>
              <a:t>唐、李  白</a:t>
            </a:r>
            <a:endParaRPr lang="zh-CN" altLang="en-US" sz="3600" b="1" dirty="0">
              <a:latin typeface="Arial" panose="020B0604020202020204" pitchFamily="34" charset="0"/>
              <a:ea typeface="宋体" panose="02010600030101010101" pitchFamily="2" charset="-122"/>
            </a:endParaRPr>
          </a:p>
        </p:txBody>
      </p:sp>
      <p:sp>
        <p:nvSpPr>
          <p:cNvPr id="281604" name="文本框 281603"/>
          <p:cNvSpPr txBox="1"/>
          <p:nvPr/>
        </p:nvSpPr>
        <p:spPr>
          <a:xfrm>
            <a:off x="620713" y="2205038"/>
            <a:ext cx="7848600" cy="1190625"/>
          </a:xfrm>
          <a:prstGeom prst="rect">
            <a:avLst/>
          </a:prstGeom>
          <a:noFill/>
          <a:ln w="9525">
            <a:noFill/>
          </a:ln>
        </p:spPr>
        <p:txBody>
          <a:bodyPr anchor="t">
            <a:spAutoFit/>
          </a:bodyPr>
          <a:p>
            <a:pPr lvl="0" indent="0"/>
            <a:r>
              <a:rPr lang="zh-CN" altLang="en-US" sz="3600" b="1" dirty="0">
                <a:solidFill>
                  <a:srgbClr val="000000"/>
                </a:solidFill>
                <a:latin typeface="Arial" panose="020B0604020202020204" pitchFamily="34" charset="0"/>
                <a:ea typeface="宋体" panose="02010600030101010101" pitchFamily="2" charset="-122"/>
              </a:rPr>
              <a:t>谁家玉笛暗飞声， 散入春风满洛城。</a:t>
            </a:r>
            <a:r>
              <a:rPr lang="zh-CN" altLang="en-US" sz="3600" b="1" dirty="0">
                <a:latin typeface="Arial" panose="020B0604020202020204" pitchFamily="34" charset="0"/>
                <a:ea typeface="宋体" panose="02010600030101010101" pitchFamily="2" charset="-122"/>
              </a:rPr>
              <a:t> </a:t>
            </a:r>
            <a:endParaRPr lang="zh-CN" altLang="en-US" sz="3600" b="1" dirty="0">
              <a:latin typeface="Arial" panose="020B0604020202020204" pitchFamily="34" charset="0"/>
              <a:ea typeface="宋体" panose="02010600030101010101" pitchFamily="2" charset="-122"/>
            </a:endParaRPr>
          </a:p>
          <a:p>
            <a:pPr lvl="0" indent="0"/>
            <a:r>
              <a:rPr lang="zh-CN" altLang="en-US" sz="3600" b="1" dirty="0">
                <a:solidFill>
                  <a:srgbClr val="0000CC"/>
                </a:solidFill>
                <a:latin typeface="Arial" panose="020B0604020202020204" pitchFamily="34" charset="0"/>
                <a:ea typeface="宋体" panose="02010600030101010101" pitchFamily="2" charset="-122"/>
              </a:rPr>
              <a:t>此夜曲中闻折柳， 何人不起故园情。</a:t>
            </a:r>
            <a:endParaRPr lang="zh-CN" altLang="en-US" sz="3600" b="1" dirty="0">
              <a:solidFill>
                <a:srgbClr val="0000CC"/>
              </a:solidFill>
              <a:latin typeface="Arial" panose="020B0604020202020204" pitchFamily="34" charset="0"/>
              <a:ea typeface="宋体" panose="02010600030101010101" pitchFamily="2" charset="-122"/>
            </a:endParaRPr>
          </a:p>
        </p:txBody>
      </p:sp>
      <p:sp>
        <p:nvSpPr>
          <p:cNvPr id="281605" name="文本框 281604"/>
          <p:cNvSpPr txBox="1"/>
          <p:nvPr/>
        </p:nvSpPr>
        <p:spPr>
          <a:xfrm>
            <a:off x="539750" y="3716338"/>
            <a:ext cx="8135938" cy="2289175"/>
          </a:xfrm>
          <a:prstGeom prst="rect">
            <a:avLst/>
          </a:prstGeom>
          <a:noFill/>
          <a:ln w="9525">
            <a:noFill/>
          </a:ln>
        </p:spPr>
        <p:txBody>
          <a:bodyPr anchor="t">
            <a:spAutoFit/>
          </a:bodyPr>
          <a:p>
            <a:pPr lvl="0" indent="0">
              <a:spcBef>
                <a:spcPct val="50000"/>
              </a:spcBef>
            </a:pPr>
            <a:r>
              <a:rPr lang="zh-CN" altLang="en-US" sz="3600" b="1" dirty="0">
                <a:solidFill>
                  <a:srgbClr val="0000CC"/>
                </a:solidFill>
                <a:latin typeface="Arial" panose="020B0604020202020204" pitchFamily="34" charset="0"/>
                <a:ea typeface="宋体" panose="02010600030101010101" pitchFamily="2" charset="-122"/>
              </a:rPr>
              <a:t>       诗人客居洛城的一个夜晚，听到用笛子吹奏的</a:t>
            </a:r>
            <a:r>
              <a:rPr lang="en-US" altLang="zh-CN" sz="3600" b="1">
                <a:solidFill>
                  <a:srgbClr val="0000CC"/>
                </a:solidFill>
                <a:latin typeface="Arial" panose="020B0604020202020204" pitchFamily="34" charset="0"/>
                <a:ea typeface="宋体" panose="02010600030101010101" pitchFamily="2" charset="-122"/>
              </a:rPr>
              <a:t>《</a:t>
            </a:r>
            <a:r>
              <a:rPr lang="zh-CN" altLang="en-US" sz="3600" b="1" dirty="0">
                <a:solidFill>
                  <a:srgbClr val="0000CC"/>
                </a:solidFill>
                <a:latin typeface="Arial" panose="020B0604020202020204" pitchFamily="34" charset="0"/>
                <a:ea typeface="宋体" panose="02010600030101010101" pitchFamily="2" charset="-122"/>
              </a:rPr>
              <a:t>折杨柳</a:t>
            </a:r>
            <a:r>
              <a:rPr lang="en-US" altLang="zh-CN" sz="3600" b="1">
                <a:solidFill>
                  <a:srgbClr val="0000CC"/>
                </a:solidFill>
                <a:latin typeface="Arial" panose="020B0604020202020204" pitchFamily="34" charset="0"/>
                <a:ea typeface="宋体" panose="02010600030101010101" pitchFamily="2" charset="-122"/>
              </a:rPr>
              <a:t>》</a:t>
            </a:r>
            <a:r>
              <a:rPr lang="zh-CN" altLang="en-US" sz="3600" b="1" dirty="0">
                <a:solidFill>
                  <a:srgbClr val="0000CC"/>
                </a:solidFill>
                <a:latin typeface="Arial" panose="020B0604020202020204" pitchFamily="34" charset="0"/>
                <a:ea typeface="宋体" panose="02010600030101010101" pitchFamily="2" charset="-122"/>
              </a:rPr>
              <a:t>的曲调，于是感慨道：此时此地听到这支曲子，谁能不思念自己的家乡和亲人呢？</a:t>
            </a:r>
            <a:endParaRPr lang="zh-CN" altLang="en-US" sz="3600" b="1" dirty="0">
              <a:solidFill>
                <a:srgbClr val="0000CC"/>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1603"/>
                                        </p:tgtEl>
                                        <p:attrNameLst>
                                          <p:attrName>style.visibility</p:attrName>
                                        </p:attrNameLst>
                                      </p:cBhvr>
                                      <p:to>
                                        <p:strVal val="visible"/>
                                      </p:to>
                                    </p:set>
                                    <p:anim calcmode="lin" valueType="num">
                                      <p:cBhvr additive="base">
                                        <p:cTn id="7" dur="500" fill="hold"/>
                                        <p:tgtEl>
                                          <p:spTgt spid="281603"/>
                                        </p:tgtEl>
                                        <p:attrNameLst>
                                          <p:attrName>ppt_x</p:attrName>
                                        </p:attrNameLst>
                                      </p:cBhvr>
                                      <p:tavLst>
                                        <p:tav tm="0">
                                          <p:val>
                                            <p:strVal val="#ppt_x"/>
                                          </p:val>
                                        </p:tav>
                                        <p:tav tm="100000">
                                          <p:val>
                                            <p:strVal val="#ppt_x"/>
                                          </p:val>
                                        </p:tav>
                                      </p:tavLst>
                                    </p:anim>
                                    <p:anim calcmode="lin" valueType="num">
                                      <p:cBhvr additive="base">
                                        <p:cTn id="8" dur="500" fill="hold"/>
                                        <p:tgtEl>
                                          <p:spTgt spid="281603"/>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hammer.wav"/>
                                        </p:tgtEl>
                                      </p:cMediaNode>
                                    </p:audio>
                                  </p:sub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281604"/>
                                        </p:tgtEl>
                                        <p:attrNameLst>
                                          <p:attrName>style.visibility</p:attrName>
                                        </p:attrNameLst>
                                      </p:cBhvr>
                                      <p:to>
                                        <p:strVal val="visible"/>
                                      </p:to>
                                    </p:set>
                                    <p:animEffect transition="in" filter="box(in)">
                                      <p:cBhvr>
                                        <p:cTn id="13" dur="500"/>
                                        <p:tgtEl>
                                          <p:spTgt spid="281604"/>
                                        </p:tgtEl>
                                      </p:cBhvr>
                                    </p:animEffect>
                                  </p:childTnLst>
                                  <p:subTnLst>
                                    <p:audio>
                                      <p:cMediaNode>
                                        <p:cTn display="0" masterRel="sameClick">
                                          <p:stCondLst>
                                            <p:cond evt="begin" delay="0">
                                              <p:tn val="11"/>
                                            </p:cond>
                                          </p:stCondLst>
                                          <p:endCondLst>
                                            <p:cond evt="onStopAudio" delay="0">
                                              <p:tgtEl>
                                                <p:sldTgt/>
                                              </p:tgtEl>
                                            </p:cond>
                                          </p:endCondLst>
                                        </p:cTn>
                                        <p:tgtEl>
                                          <p:sndTgt r:embed="rId2" name="type.wav"/>
                                        </p:tgtEl>
                                      </p:cMediaNode>
                                    </p:audio>
                                  </p:subTnLst>
                                </p:cTn>
                              </p:par>
                            </p:childTnLst>
                          </p:cTn>
                        </p:par>
                      </p:childTnLst>
                    </p:cTn>
                  </p:par>
                  <p:par>
                    <p:cTn id="14" fill="hold">
                      <p:stCondLst>
                        <p:cond delay="indefinite"/>
                      </p:stCondLst>
                      <p:childTnLst>
                        <p:par>
                          <p:cTn id="15" fill="hold">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281605"/>
                                        </p:tgtEl>
                                        <p:attrNameLst>
                                          <p:attrName>style.visibility</p:attrName>
                                        </p:attrNameLst>
                                      </p:cBhvr>
                                      <p:to>
                                        <p:strVal val="visible"/>
                                      </p:to>
                                    </p:set>
                                    <p:animEffect transition="in" filter="strips(downLeft)">
                                      <p:cBhvr>
                                        <p:cTn id="18" dur="500"/>
                                        <p:tgtEl>
                                          <p:spTgt spid="281605"/>
                                        </p:tgtEl>
                                      </p:cBhvr>
                                    </p:animEffect>
                                  </p:childTnLst>
                                  <p:subTnLst>
                                    <p:audio>
                                      <p:cMediaNode>
                                        <p:cTn display="0" masterRel="sameClick">
                                          <p:stCondLst>
                                            <p:cond evt="begin" delay="0">
                                              <p:tn val="16"/>
                                            </p:cond>
                                          </p:stCondLst>
                                          <p:endCondLst>
                                            <p:cond evt="onStopAudio" delay="0">
                                              <p:tgtEl>
                                                <p:sldTgt/>
                                              </p:tgtEl>
                                            </p:cond>
                                          </p:endCondLst>
                                        </p:cTn>
                                        <p:tgtEl>
                                          <p:sndTgt r:embed="rId3" name="cli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03" grpId="0"/>
      <p:bldP spid="281604" grpId="0"/>
      <p:bldP spid="28160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3" name="矩形 282625"/>
          <p:cNvSpPr/>
          <p:nvPr/>
        </p:nvSpPr>
        <p:spPr>
          <a:xfrm>
            <a:off x="1997075" y="0"/>
            <a:ext cx="4914900" cy="1219200"/>
          </a:xfrm>
          <a:prstGeom prst="rect">
            <a:avLst/>
          </a:prstGeom>
        </p:spPr>
        <p:txBody>
          <a:bodyPr wrap="none" fromWordArt="1">
            <a:prstTxWarp prst="textPlain">
              <a:avLst>
                <a:gd name="adj" fmla="val 50000"/>
              </a:avLst>
            </a:prstTxWarp>
            <a:normAutofit/>
          </a:bodyPr>
          <a:p>
            <a:pPr algn="ctr"/>
            <a:r>
              <a:rPr lang="zh-CN" altLang="en-US" sz="9600" b="1">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rPr>
              <a:t>日积月累五——襄邑道中</a:t>
            </a:r>
            <a:endParaRPr lang="zh-CN" altLang="en-US" sz="9600" b="1">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sp>
        <p:nvSpPr>
          <p:cNvPr id="282627" name="文本框 282626"/>
          <p:cNvSpPr txBox="1"/>
          <p:nvPr/>
        </p:nvSpPr>
        <p:spPr>
          <a:xfrm>
            <a:off x="3286125" y="1427163"/>
            <a:ext cx="4824413" cy="641350"/>
          </a:xfrm>
          <a:prstGeom prst="rect">
            <a:avLst/>
          </a:prstGeom>
          <a:noFill/>
          <a:ln w="9525">
            <a:noFill/>
          </a:ln>
        </p:spPr>
        <p:txBody>
          <a:bodyPr anchor="t">
            <a:spAutoFit/>
          </a:bodyPr>
          <a:p>
            <a:pPr lvl="0" indent="0">
              <a:spcBef>
                <a:spcPct val="50000"/>
              </a:spcBef>
            </a:pPr>
            <a:r>
              <a:rPr lang="zh-CN" altLang="en-US" sz="3600" b="1" dirty="0">
                <a:latin typeface="Arial" panose="020B0604020202020204" pitchFamily="34" charset="0"/>
                <a:ea typeface="宋体" panose="02010600030101010101" pitchFamily="2" charset="-122"/>
              </a:rPr>
              <a:t>南宋、陈与义</a:t>
            </a:r>
            <a:endParaRPr lang="zh-CN" altLang="en-US" sz="3600" b="1" dirty="0">
              <a:latin typeface="Arial" panose="020B0604020202020204" pitchFamily="34" charset="0"/>
              <a:ea typeface="宋体" panose="02010600030101010101" pitchFamily="2" charset="-122"/>
            </a:endParaRPr>
          </a:p>
        </p:txBody>
      </p:sp>
      <p:sp>
        <p:nvSpPr>
          <p:cNvPr id="282628" name="文本框 282627"/>
          <p:cNvSpPr txBox="1"/>
          <p:nvPr/>
        </p:nvSpPr>
        <p:spPr>
          <a:xfrm>
            <a:off x="890588" y="2243138"/>
            <a:ext cx="7416800" cy="1190625"/>
          </a:xfrm>
          <a:prstGeom prst="rect">
            <a:avLst/>
          </a:prstGeom>
          <a:noFill/>
          <a:ln w="9525">
            <a:noFill/>
          </a:ln>
        </p:spPr>
        <p:txBody>
          <a:bodyPr anchor="t">
            <a:spAutoFit/>
          </a:bodyPr>
          <a:p>
            <a:pPr lvl="0" indent="0"/>
            <a:r>
              <a:rPr lang="zh-CN" altLang="en-US" sz="3600" b="1" dirty="0">
                <a:solidFill>
                  <a:srgbClr val="000000"/>
                </a:solidFill>
                <a:latin typeface="Arial" panose="020B0604020202020204" pitchFamily="34" charset="0"/>
                <a:ea typeface="宋体" panose="02010600030101010101" pitchFamily="2" charset="-122"/>
              </a:rPr>
              <a:t>飞花两岸照船红，百里榆堤半日风。</a:t>
            </a:r>
            <a:r>
              <a:rPr lang="zh-CN" altLang="en-US" sz="3600" b="1" dirty="0">
                <a:latin typeface="Arial" panose="020B0604020202020204" pitchFamily="34" charset="0"/>
                <a:ea typeface="宋体" panose="02010600030101010101" pitchFamily="2" charset="-122"/>
              </a:rPr>
              <a:t> </a:t>
            </a:r>
            <a:endParaRPr lang="zh-CN" altLang="en-US" sz="3600" b="1" dirty="0">
              <a:latin typeface="Arial" panose="020B0604020202020204" pitchFamily="34" charset="0"/>
              <a:ea typeface="宋体" panose="02010600030101010101" pitchFamily="2" charset="-122"/>
            </a:endParaRPr>
          </a:p>
          <a:p>
            <a:pPr lvl="0" indent="0"/>
            <a:r>
              <a:rPr lang="zh-CN" altLang="en-US" sz="3600" b="1" dirty="0">
                <a:solidFill>
                  <a:srgbClr val="0000CC"/>
                </a:solidFill>
                <a:latin typeface="Arial" panose="020B0604020202020204" pitchFamily="34" charset="0"/>
                <a:ea typeface="宋体" panose="02010600030101010101" pitchFamily="2" charset="-122"/>
              </a:rPr>
              <a:t>卧看满天云不动，不知云与我俱东。</a:t>
            </a:r>
            <a:endParaRPr lang="zh-CN" altLang="en-US" sz="3600" b="1" dirty="0">
              <a:solidFill>
                <a:srgbClr val="0000CC"/>
              </a:solidFill>
              <a:latin typeface="Arial" panose="020B0604020202020204" pitchFamily="34" charset="0"/>
              <a:ea typeface="宋体" panose="02010600030101010101" pitchFamily="2" charset="-122"/>
            </a:endParaRPr>
          </a:p>
        </p:txBody>
      </p:sp>
      <p:sp>
        <p:nvSpPr>
          <p:cNvPr id="282629" name="文本框 282628"/>
          <p:cNvSpPr txBox="1"/>
          <p:nvPr/>
        </p:nvSpPr>
        <p:spPr>
          <a:xfrm>
            <a:off x="585788" y="3609975"/>
            <a:ext cx="8353425" cy="1739900"/>
          </a:xfrm>
          <a:prstGeom prst="rect">
            <a:avLst/>
          </a:prstGeom>
          <a:noFill/>
          <a:ln w="9525">
            <a:noFill/>
          </a:ln>
        </p:spPr>
        <p:txBody>
          <a:bodyPr anchor="t">
            <a:spAutoFit/>
          </a:bodyPr>
          <a:p>
            <a:pPr lvl="0" indent="0">
              <a:spcBef>
                <a:spcPct val="50000"/>
              </a:spcBef>
            </a:pPr>
            <a:r>
              <a:rPr lang="zh-CN" altLang="en-US" sz="3600" b="1" dirty="0">
                <a:solidFill>
                  <a:srgbClr val="0000CC"/>
                </a:solidFill>
                <a:latin typeface="Arial" panose="020B0604020202020204" pitchFamily="34" charset="0"/>
                <a:ea typeface="宋体" panose="02010600030101010101" pitchFamily="2" charset="-122"/>
              </a:rPr>
              <a:t>       这是陈与义从汴京去襄邑途中作的诗句，意思是：躺在床上看满天的云没有动，殊不知，云和我一起往东飘去。</a:t>
            </a:r>
            <a:endParaRPr lang="zh-CN" altLang="en-US" sz="3600" b="1" dirty="0">
              <a:solidFill>
                <a:srgbClr val="0000CC"/>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2627"/>
                                        </p:tgtEl>
                                        <p:attrNameLst>
                                          <p:attrName>style.visibility</p:attrName>
                                        </p:attrNameLst>
                                      </p:cBhvr>
                                      <p:to>
                                        <p:strVal val="visible"/>
                                      </p:to>
                                    </p:set>
                                    <p:anim calcmode="lin" valueType="num">
                                      <p:cBhvr additive="base">
                                        <p:cTn id="7" dur="500" fill="hold"/>
                                        <p:tgtEl>
                                          <p:spTgt spid="282627"/>
                                        </p:tgtEl>
                                        <p:attrNameLst>
                                          <p:attrName>ppt_x</p:attrName>
                                        </p:attrNameLst>
                                      </p:cBhvr>
                                      <p:tavLst>
                                        <p:tav tm="0">
                                          <p:val>
                                            <p:strVal val="#ppt_x"/>
                                          </p:val>
                                        </p:tav>
                                        <p:tav tm="100000">
                                          <p:val>
                                            <p:strVal val="#ppt_x"/>
                                          </p:val>
                                        </p:tav>
                                      </p:tavLst>
                                    </p:anim>
                                    <p:anim calcmode="lin" valueType="num">
                                      <p:cBhvr additive="base">
                                        <p:cTn id="8" dur="500" fill="hold"/>
                                        <p:tgtEl>
                                          <p:spTgt spid="282627"/>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hammer.wav"/>
                                        </p:tgtEl>
                                      </p:cMediaNode>
                                    </p:audio>
                                  </p:sub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282628"/>
                                        </p:tgtEl>
                                        <p:attrNameLst>
                                          <p:attrName>style.visibility</p:attrName>
                                        </p:attrNameLst>
                                      </p:cBhvr>
                                      <p:to>
                                        <p:strVal val="visible"/>
                                      </p:to>
                                    </p:set>
                                    <p:animEffect transition="in" filter="box(in)">
                                      <p:cBhvr>
                                        <p:cTn id="13" dur="500"/>
                                        <p:tgtEl>
                                          <p:spTgt spid="282628"/>
                                        </p:tgtEl>
                                      </p:cBhvr>
                                    </p:animEffect>
                                  </p:childTnLst>
                                  <p:subTnLst>
                                    <p:audio>
                                      <p:cMediaNode>
                                        <p:cTn display="0" masterRel="sameClick">
                                          <p:stCondLst>
                                            <p:cond evt="begin" delay="0">
                                              <p:tn val="11"/>
                                            </p:cond>
                                          </p:stCondLst>
                                          <p:endCondLst>
                                            <p:cond evt="onStopAudio" delay="0">
                                              <p:tgtEl>
                                                <p:sldTgt/>
                                              </p:tgtEl>
                                            </p:cond>
                                          </p:endCondLst>
                                        </p:cTn>
                                        <p:tgtEl>
                                          <p:sndTgt r:embed="rId2" name="type.wav"/>
                                        </p:tgtEl>
                                      </p:cMediaNode>
                                    </p:audio>
                                  </p:subTnLst>
                                </p:cTn>
                              </p:par>
                            </p:childTnLst>
                          </p:cTn>
                        </p:par>
                      </p:childTnLst>
                    </p:cTn>
                  </p:par>
                  <p:par>
                    <p:cTn id="14" fill="hold">
                      <p:stCondLst>
                        <p:cond delay="indefinite"/>
                      </p:stCondLst>
                      <p:childTnLst>
                        <p:par>
                          <p:cTn id="15" fill="hold">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282629"/>
                                        </p:tgtEl>
                                        <p:attrNameLst>
                                          <p:attrName>style.visibility</p:attrName>
                                        </p:attrNameLst>
                                      </p:cBhvr>
                                      <p:to>
                                        <p:strVal val="visible"/>
                                      </p:to>
                                    </p:set>
                                    <p:animEffect transition="in" filter="strips(downLeft)">
                                      <p:cBhvr>
                                        <p:cTn id="18" dur="500"/>
                                        <p:tgtEl>
                                          <p:spTgt spid="282629"/>
                                        </p:tgtEl>
                                      </p:cBhvr>
                                    </p:animEffect>
                                  </p:childTnLst>
                                  <p:subTnLst>
                                    <p:audio>
                                      <p:cMediaNode>
                                        <p:cTn display="0" masterRel="sameClick">
                                          <p:stCondLst>
                                            <p:cond evt="begin" delay="0">
                                              <p:tn val="16"/>
                                            </p:cond>
                                          </p:stCondLst>
                                          <p:endCondLst>
                                            <p:cond evt="onStopAudio" delay="0">
                                              <p:tgtEl>
                                                <p:sldTgt/>
                                              </p:tgtEl>
                                            </p:cond>
                                          </p:endCondLst>
                                        </p:cTn>
                                        <p:tgtEl>
                                          <p:sndTgt r:embed="rId3" name="cli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627" grpId="0"/>
      <p:bldP spid="282628" grpId="0"/>
      <p:bldP spid="282629"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7" name="矩形 283649"/>
          <p:cNvSpPr/>
          <p:nvPr/>
        </p:nvSpPr>
        <p:spPr>
          <a:xfrm>
            <a:off x="2843213" y="0"/>
            <a:ext cx="3695700" cy="1219200"/>
          </a:xfrm>
          <a:prstGeom prst="rect">
            <a:avLst/>
          </a:prstGeom>
        </p:spPr>
        <p:txBody>
          <a:bodyPr wrap="none" fromWordArt="1">
            <a:prstTxWarp prst="textPlain">
              <a:avLst>
                <a:gd name="adj" fmla="val 50000"/>
              </a:avLst>
            </a:prstTxWarp>
            <a:normAutofit/>
          </a:bodyPr>
          <a:p>
            <a:pPr algn="ctr"/>
            <a:r>
              <a:rPr lang="zh-CN" altLang="en-US" sz="9600" b="1">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rPr>
              <a:t>日积月累六——菊花</a:t>
            </a:r>
            <a:endParaRPr lang="zh-CN" altLang="en-US" sz="9600" b="1">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sp>
        <p:nvSpPr>
          <p:cNvPr id="283651" name="文本框 283650"/>
          <p:cNvSpPr txBox="1"/>
          <p:nvPr/>
        </p:nvSpPr>
        <p:spPr>
          <a:xfrm>
            <a:off x="3729038" y="1328738"/>
            <a:ext cx="3671887" cy="641350"/>
          </a:xfrm>
          <a:prstGeom prst="rect">
            <a:avLst/>
          </a:prstGeom>
          <a:noFill/>
          <a:ln w="9525">
            <a:noFill/>
          </a:ln>
        </p:spPr>
        <p:txBody>
          <a:bodyPr anchor="t">
            <a:spAutoFit/>
          </a:bodyPr>
          <a:p>
            <a:pPr lvl="0" indent="0">
              <a:spcBef>
                <a:spcPct val="50000"/>
              </a:spcBef>
            </a:pPr>
            <a:r>
              <a:rPr lang="zh-CN" altLang="en-US" sz="3600" b="1" dirty="0">
                <a:latin typeface="Arial" panose="020B0604020202020204" pitchFamily="34" charset="0"/>
                <a:ea typeface="宋体" panose="02010600030101010101" pitchFamily="2" charset="-122"/>
              </a:rPr>
              <a:t>唐、元稹</a:t>
            </a:r>
            <a:endParaRPr lang="zh-CN" altLang="en-US" sz="3600" b="1" dirty="0">
              <a:latin typeface="Arial" panose="020B0604020202020204" pitchFamily="34" charset="0"/>
              <a:ea typeface="宋体" panose="02010600030101010101" pitchFamily="2" charset="-122"/>
            </a:endParaRPr>
          </a:p>
        </p:txBody>
      </p:sp>
      <p:sp>
        <p:nvSpPr>
          <p:cNvPr id="283652" name="文本框 283651"/>
          <p:cNvSpPr txBox="1"/>
          <p:nvPr/>
        </p:nvSpPr>
        <p:spPr>
          <a:xfrm>
            <a:off x="946150" y="2276475"/>
            <a:ext cx="7345363" cy="1190625"/>
          </a:xfrm>
          <a:prstGeom prst="rect">
            <a:avLst/>
          </a:prstGeom>
          <a:noFill/>
          <a:ln w="9525">
            <a:noFill/>
          </a:ln>
        </p:spPr>
        <p:txBody>
          <a:bodyPr anchor="t">
            <a:spAutoFit/>
          </a:bodyPr>
          <a:p>
            <a:pPr lvl="0" indent="0">
              <a:spcBef>
                <a:spcPct val="50000"/>
              </a:spcBef>
            </a:pPr>
            <a:r>
              <a:rPr lang="zh-CN" altLang="en-US" sz="3600" b="1" dirty="0">
                <a:solidFill>
                  <a:srgbClr val="000000"/>
                </a:solidFill>
                <a:latin typeface="宋体" panose="02010600030101010101" pitchFamily="2" charset="-122"/>
                <a:ea typeface="宋体" panose="02010600030101010101" pitchFamily="2" charset="-122"/>
              </a:rPr>
              <a:t>秋丛绕舍似陶家，遍绕篱边日偏斜。</a:t>
            </a:r>
            <a:r>
              <a:rPr lang="zh-CN" altLang="en-US" sz="3600" b="1" dirty="0">
                <a:latin typeface="宋体" panose="02010600030101010101" pitchFamily="2" charset="-122"/>
                <a:ea typeface="宋体" panose="02010600030101010101" pitchFamily="2" charset="-122"/>
              </a:rPr>
              <a:t> </a:t>
            </a:r>
            <a:br>
              <a:rPr lang="zh-CN" altLang="en-US" sz="3600" b="1" dirty="0">
                <a:latin typeface="宋体" panose="02010600030101010101" pitchFamily="2" charset="-122"/>
                <a:ea typeface="宋体" panose="02010600030101010101" pitchFamily="2" charset="-122"/>
              </a:rPr>
            </a:br>
            <a:r>
              <a:rPr lang="zh-CN" altLang="en-US" sz="3600" b="1" dirty="0">
                <a:solidFill>
                  <a:srgbClr val="0000CC"/>
                </a:solidFill>
                <a:latin typeface="宋体" panose="02010600030101010101" pitchFamily="2" charset="-122"/>
                <a:ea typeface="宋体" panose="02010600030101010101" pitchFamily="2" charset="-122"/>
              </a:rPr>
              <a:t>不是花中偏爱菊，此花开尽更无花。</a:t>
            </a:r>
            <a:r>
              <a:rPr lang="zh-CN" altLang="en-US" sz="3600" b="1" dirty="0">
                <a:latin typeface="宋体" panose="02010600030101010101" pitchFamily="2" charset="-122"/>
                <a:ea typeface="宋体" panose="02010600030101010101" pitchFamily="2" charset="-122"/>
              </a:rPr>
              <a:t> </a:t>
            </a:r>
            <a:endParaRPr lang="zh-CN" altLang="en-US" sz="3600" b="1" dirty="0">
              <a:latin typeface="宋体" panose="02010600030101010101" pitchFamily="2" charset="-122"/>
              <a:ea typeface="宋体" panose="02010600030101010101" pitchFamily="2" charset="-122"/>
            </a:endParaRPr>
          </a:p>
        </p:txBody>
      </p:sp>
      <p:sp>
        <p:nvSpPr>
          <p:cNvPr id="283653" name="文本框 283652"/>
          <p:cNvSpPr txBox="1"/>
          <p:nvPr/>
        </p:nvSpPr>
        <p:spPr>
          <a:xfrm>
            <a:off x="473075" y="3602038"/>
            <a:ext cx="8208963" cy="1739900"/>
          </a:xfrm>
          <a:prstGeom prst="rect">
            <a:avLst/>
          </a:prstGeom>
          <a:noFill/>
          <a:ln w="9525">
            <a:noFill/>
          </a:ln>
        </p:spPr>
        <p:txBody>
          <a:bodyPr anchor="t">
            <a:spAutoFit/>
          </a:bodyPr>
          <a:p>
            <a:pPr lvl="0" indent="0">
              <a:spcBef>
                <a:spcPct val="50000"/>
              </a:spcBef>
            </a:pPr>
            <a:r>
              <a:rPr lang="zh-CN" altLang="en-US" sz="3600" b="1" dirty="0">
                <a:solidFill>
                  <a:srgbClr val="0000CC"/>
                </a:solidFill>
                <a:latin typeface="Arial" panose="020B0604020202020204" pitchFamily="34" charset="0"/>
                <a:ea typeface="宋体" panose="02010600030101010101" pitchFamily="2" charset="-122"/>
              </a:rPr>
              <a:t>       不是偏爱菊花，是因为菊花不畏严寒，迎风傲雪，菊花开过，大自然中再没有其他花开放了。</a:t>
            </a:r>
            <a:endParaRPr lang="zh-CN" altLang="en-US" sz="3600" b="1" dirty="0">
              <a:solidFill>
                <a:srgbClr val="0000CC"/>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3651"/>
                                        </p:tgtEl>
                                        <p:attrNameLst>
                                          <p:attrName>style.visibility</p:attrName>
                                        </p:attrNameLst>
                                      </p:cBhvr>
                                      <p:to>
                                        <p:strVal val="visible"/>
                                      </p:to>
                                    </p:set>
                                    <p:anim calcmode="lin" valueType="num">
                                      <p:cBhvr additive="base">
                                        <p:cTn id="7" dur="500" fill="hold"/>
                                        <p:tgtEl>
                                          <p:spTgt spid="283651"/>
                                        </p:tgtEl>
                                        <p:attrNameLst>
                                          <p:attrName>ppt_x</p:attrName>
                                        </p:attrNameLst>
                                      </p:cBhvr>
                                      <p:tavLst>
                                        <p:tav tm="0">
                                          <p:val>
                                            <p:strVal val="#ppt_x"/>
                                          </p:val>
                                        </p:tav>
                                        <p:tav tm="100000">
                                          <p:val>
                                            <p:strVal val="#ppt_x"/>
                                          </p:val>
                                        </p:tav>
                                      </p:tavLst>
                                    </p:anim>
                                    <p:anim calcmode="lin" valueType="num">
                                      <p:cBhvr additive="base">
                                        <p:cTn id="8" dur="500" fill="hold"/>
                                        <p:tgtEl>
                                          <p:spTgt spid="283651"/>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hammer.wav"/>
                                        </p:tgtEl>
                                      </p:cMediaNode>
                                    </p:audio>
                                  </p:sub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283652"/>
                                        </p:tgtEl>
                                        <p:attrNameLst>
                                          <p:attrName>style.visibility</p:attrName>
                                        </p:attrNameLst>
                                      </p:cBhvr>
                                      <p:to>
                                        <p:strVal val="visible"/>
                                      </p:to>
                                    </p:set>
                                    <p:animEffect transition="in" filter="box(in)">
                                      <p:cBhvr>
                                        <p:cTn id="13" dur="500"/>
                                        <p:tgtEl>
                                          <p:spTgt spid="283652"/>
                                        </p:tgtEl>
                                      </p:cBhvr>
                                    </p:animEffect>
                                  </p:childTnLst>
                                  <p:subTnLst>
                                    <p:audio>
                                      <p:cMediaNode>
                                        <p:cTn display="0" masterRel="sameClick">
                                          <p:stCondLst>
                                            <p:cond evt="begin" delay="0">
                                              <p:tn val="11"/>
                                            </p:cond>
                                          </p:stCondLst>
                                          <p:endCondLst>
                                            <p:cond evt="onStopAudio" delay="0">
                                              <p:tgtEl>
                                                <p:sldTgt/>
                                              </p:tgtEl>
                                            </p:cond>
                                          </p:endCondLst>
                                        </p:cTn>
                                        <p:tgtEl>
                                          <p:sndTgt r:embed="rId2" name="type.wav"/>
                                        </p:tgtEl>
                                      </p:cMediaNode>
                                    </p:audio>
                                  </p:subTnLst>
                                </p:cTn>
                              </p:par>
                            </p:childTnLst>
                          </p:cTn>
                        </p:par>
                      </p:childTnLst>
                    </p:cTn>
                  </p:par>
                  <p:par>
                    <p:cTn id="14" fill="hold">
                      <p:stCondLst>
                        <p:cond delay="indefinite"/>
                      </p:stCondLst>
                      <p:childTnLst>
                        <p:par>
                          <p:cTn id="15" fill="hold">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283653"/>
                                        </p:tgtEl>
                                        <p:attrNameLst>
                                          <p:attrName>style.visibility</p:attrName>
                                        </p:attrNameLst>
                                      </p:cBhvr>
                                      <p:to>
                                        <p:strVal val="visible"/>
                                      </p:to>
                                    </p:set>
                                    <p:animEffect transition="in" filter="strips(downLeft)">
                                      <p:cBhvr>
                                        <p:cTn id="18" dur="500"/>
                                        <p:tgtEl>
                                          <p:spTgt spid="283653"/>
                                        </p:tgtEl>
                                      </p:cBhvr>
                                    </p:animEffect>
                                  </p:childTnLst>
                                  <p:subTnLst>
                                    <p:audio>
                                      <p:cMediaNode>
                                        <p:cTn display="0" masterRel="sameClick">
                                          <p:stCondLst>
                                            <p:cond evt="begin" delay="0">
                                              <p:tn val="16"/>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3651" grpId="0"/>
      <p:bldP spid="283652" grpId="0"/>
      <p:bldP spid="283653"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1" name="标题 284673"/>
          <p:cNvSpPr>
            <a:spLocks noGrp="1"/>
          </p:cNvSpPr>
          <p:nvPr>
            <p:ph type="title"/>
          </p:nvPr>
        </p:nvSpPr>
        <p:spPr>
          <a:ln/>
        </p:spPr>
        <p:txBody>
          <a:bodyPr anchor="ctr"/>
          <a:p>
            <a:r>
              <a:rPr lang="zh-CN" altLang="en-US" b="1" dirty="0"/>
              <a:t>“日积月累”的诗句共同特点是：</a:t>
            </a:r>
            <a:endParaRPr lang="zh-CN" altLang="en-US" b="1" dirty="0"/>
          </a:p>
        </p:txBody>
      </p:sp>
      <p:sp>
        <p:nvSpPr>
          <p:cNvPr id="97282" name="文本占位符 284674"/>
          <p:cNvSpPr>
            <a:spLocks noGrp="1"/>
          </p:cNvSpPr>
          <p:nvPr>
            <p:ph idx="1"/>
          </p:nvPr>
        </p:nvSpPr>
        <p:spPr>
          <a:xfrm>
            <a:off x="250825" y="1844675"/>
            <a:ext cx="8540750" cy="4498975"/>
          </a:xfrm>
          <a:ln/>
        </p:spPr>
        <p:txBody>
          <a:bodyPr anchor="t"/>
          <a:p>
            <a:r>
              <a:rPr lang="zh-CN" altLang="en-US" sz="4400" dirty="0"/>
              <a:t>       </a:t>
            </a:r>
            <a:r>
              <a:rPr lang="zh-CN" altLang="en-US" sz="4400" b="1" dirty="0">
                <a:solidFill>
                  <a:srgbClr val="000000"/>
                </a:solidFill>
              </a:rPr>
              <a:t>都是</a:t>
            </a:r>
            <a:r>
              <a:rPr lang="zh-CN" altLang="en-US" sz="4400" b="1" dirty="0">
                <a:solidFill>
                  <a:srgbClr val="0000FF"/>
                </a:solidFill>
              </a:rPr>
              <a:t>描写大自然</a:t>
            </a:r>
            <a:r>
              <a:rPr lang="zh-CN" altLang="en-US" sz="4400" b="1" dirty="0">
                <a:solidFill>
                  <a:srgbClr val="000000"/>
                </a:solidFill>
              </a:rPr>
              <a:t>的诗句。目的是使我们积累优美诗句，感受清新而有情致的大自然，了解</a:t>
            </a:r>
            <a:r>
              <a:rPr lang="zh-CN" altLang="en-US" sz="4400" b="1" dirty="0">
                <a:solidFill>
                  <a:srgbClr val="0000FF"/>
                </a:solidFill>
              </a:rPr>
              <a:t>诗人借大自然表达的思想感情</a:t>
            </a:r>
            <a:r>
              <a:rPr lang="zh-CN" altLang="en-US" sz="4400" b="1" dirty="0">
                <a:solidFill>
                  <a:srgbClr val="000000"/>
                </a:solidFill>
              </a:rPr>
              <a:t>。</a:t>
            </a:r>
            <a:r>
              <a:rPr lang="zh-CN" altLang="en-US" b="1" dirty="0">
                <a:solidFill>
                  <a:srgbClr val="000000"/>
                </a:solidFill>
              </a:rPr>
              <a:t> </a:t>
            </a:r>
            <a:endParaRPr lang="zh-CN" altLang="en-US" b="1" dirty="0">
              <a:solidFill>
                <a:srgbClr val="000000"/>
              </a:solidFill>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5" name="标题 193537"/>
          <p:cNvSpPr>
            <a:spLocks noGrp="1"/>
          </p:cNvSpPr>
          <p:nvPr>
            <p:ph type="title"/>
          </p:nvPr>
        </p:nvSpPr>
        <p:spPr>
          <a:xfrm>
            <a:off x="457200" y="274638"/>
            <a:ext cx="8229600" cy="6354762"/>
          </a:xfrm>
          <a:ln/>
        </p:spPr>
        <p:txBody>
          <a:bodyPr anchor="ctr"/>
          <a:p>
            <a:pPr algn="l"/>
            <a:r>
              <a:rPr lang="zh-CN" altLang="en-US" b="1" dirty="0"/>
              <a:t>自由</a:t>
            </a:r>
            <a:r>
              <a:rPr lang="zh-CN" altLang="en-US" b="1"/>
              <a:t>吟诵。</a:t>
            </a:r>
            <a:br>
              <a:rPr lang="zh-CN" altLang="en-US" b="1"/>
            </a:br>
            <a:br>
              <a:rPr lang="zh-CN" altLang="en-US" b="1"/>
            </a:br>
            <a:r>
              <a:rPr lang="zh-CN" altLang="en-US" b="1"/>
              <a:t>尝试理解。</a:t>
            </a:r>
            <a:br>
              <a:rPr lang="zh-CN" altLang="en-US" b="1"/>
            </a:br>
            <a:br>
              <a:rPr lang="zh-CN" altLang="en-US" b="1"/>
            </a:br>
            <a:r>
              <a:rPr lang="zh-CN" altLang="en-US" b="1"/>
              <a:t>背诵并积累这些诗句。有兴趣的同学读读背背原诗。</a:t>
            </a:r>
            <a:endParaRPr lang="zh-CN" altLang="en-US" b="1"/>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6738" name="图片 116737" descr="蝴蝶"/>
          <p:cNvPicPr>
            <a:picLocks noChangeAspect="1"/>
          </p:cNvPicPr>
          <p:nvPr/>
        </p:nvPicPr>
        <p:blipFill>
          <a:blip r:embed="rId1"/>
          <a:stretch>
            <a:fillRect/>
          </a:stretch>
        </p:blipFill>
        <p:spPr>
          <a:xfrm>
            <a:off x="0" y="0"/>
            <a:ext cx="9144000" cy="6858000"/>
          </a:xfrm>
          <a:prstGeom prst="rect">
            <a:avLst/>
          </a:prstGeom>
          <a:noFill/>
          <a:ln w="9525">
            <a:noFill/>
          </a:ln>
        </p:spPr>
      </p:pic>
      <p:sp>
        <p:nvSpPr>
          <p:cNvPr id="116739" name="文本框 116738"/>
          <p:cNvSpPr txBox="1"/>
          <p:nvPr/>
        </p:nvSpPr>
        <p:spPr>
          <a:xfrm>
            <a:off x="0" y="0"/>
            <a:ext cx="4537075" cy="641350"/>
          </a:xfrm>
          <a:prstGeom prst="rect">
            <a:avLst/>
          </a:prstGeom>
          <a:noFill/>
          <a:ln w="9525">
            <a:noFill/>
          </a:ln>
        </p:spPr>
        <p:txBody>
          <a:bodyPr anchor="t">
            <a:spAutoFit/>
          </a:bodyPr>
          <a:p>
            <a:pPr lvl="0" indent="0">
              <a:spcBef>
                <a:spcPct val="50000"/>
              </a:spcBef>
            </a:pPr>
            <a:r>
              <a:rPr lang="zh-CN" altLang="en-US" sz="3600" b="1" dirty="0">
                <a:solidFill>
                  <a:srgbClr val="FF5050"/>
                </a:solidFill>
                <a:latin typeface="Arial" panose="020B0604020202020204" pitchFamily="34" charset="0"/>
                <a:ea typeface="黑体" panose="02010609060101010101" pitchFamily="2" charset="-122"/>
              </a:rPr>
              <a:t>停歇的蝴蝶</a:t>
            </a:r>
            <a:endParaRPr lang="zh-CN" altLang="en-US" sz="3600" b="1" dirty="0">
              <a:solidFill>
                <a:srgbClr val="FF5050"/>
              </a:solidFill>
              <a:latin typeface="Arial" panose="020B0604020202020204" pitchFamily="34" charset="0"/>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116738"/>
                                        </p:tgtEl>
                                        <p:attrNameLst>
                                          <p:attrName>style.visibility</p:attrName>
                                        </p:attrNameLst>
                                      </p:cBhvr>
                                      <p:to>
                                        <p:strVal val="visible"/>
                                      </p:to>
                                    </p:set>
                                    <p:animEffect transition="in" filter="plus(in)">
                                      <p:cBhvr>
                                        <p:cTn id="7" dur="2000"/>
                                        <p:tgtEl>
                                          <p:spTgt spid="11673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16739"/>
                                        </p:tgtEl>
                                        <p:attrNameLst>
                                          <p:attrName>style.visibility</p:attrName>
                                        </p:attrNameLst>
                                      </p:cBhvr>
                                      <p:to>
                                        <p:strVal val="visible"/>
                                      </p:to>
                                    </p:set>
                                    <p:anim calcmode="lin" valueType="num">
                                      <p:cBhvr>
                                        <p:cTn id="12" dur="500" fill="hold"/>
                                        <p:tgtEl>
                                          <p:spTgt spid="116739"/>
                                        </p:tgtEl>
                                        <p:attrNameLst>
                                          <p:attrName>ppt_w</p:attrName>
                                        </p:attrNameLst>
                                      </p:cBhvr>
                                      <p:tavLst>
                                        <p:tav tm="0">
                                          <p:val>
                                            <p:fltVal val="0.000000"/>
                                          </p:val>
                                        </p:tav>
                                        <p:tav tm="100000">
                                          <p:val>
                                            <p:strVal val="#ppt_w"/>
                                          </p:val>
                                        </p:tav>
                                      </p:tavLst>
                                    </p:anim>
                                    <p:anim calcmode="lin" valueType="num">
                                      <p:cBhvr>
                                        <p:cTn id="13" dur="500" fill="hold"/>
                                        <p:tgtEl>
                                          <p:spTgt spid="116739"/>
                                        </p:tgtEl>
                                        <p:attrNameLst>
                                          <p:attrName>ppt_h</p:attrName>
                                        </p:attrNameLst>
                                      </p:cBhvr>
                                      <p:tavLst>
                                        <p:tav tm="0">
                                          <p:val>
                                            <p:fltVal val="0.000000"/>
                                          </p:val>
                                        </p:tav>
                                        <p:tav tm="100000">
                                          <p:val>
                                            <p:strVal val="#ppt_h"/>
                                          </p:val>
                                        </p:tav>
                                      </p:tavLst>
                                    </p:anim>
                                    <p:animEffect transition="in" filter="fade">
                                      <p:cBhvr>
                                        <p:cTn id="14" dur="500"/>
                                        <p:tgtEl>
                                          <p:spTgt spid="1167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39"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5698" name="标题 285697"/>
          <p:cNvSpPr>
            <a:spLocks noGrp="1"/>
          </p:cNvSpPr>
          <p:nvPr>
            <p:ph type="title"/>
          </p:nvPr>
        </p:nvSpPr>
        <p:spPr>
          <a:xfrm>
            <a:off x="179388" y="1700213"/>
            <a:ext cx="8540750" cy="1143000"/>
          </a:xfrm>
          <a:ln/>
        </p:spPr>
        <p:txBody>
          <a:bodyPr anchor="ctr"/>
          <a:p>
            <a:r>
              <a:rPr lang="zh-CN" altLang="en-US" sz="4800" b="1" dirty="0">
                <a:solidFill>
                  <a:srgbClr val="0000FF"/>
                </a:solidFill>
              </a:rPr>
              <a:t>妙答“一”字诗</a:t>
            </a:r>
            <a:endParaRPr lang="zh-CN" altLang="en-US" sz="4800" b="1" dirty="0">
              <a:solidFill>
                <a:srgbClr val="0000FF"/>
              </a:solidFill>
            </a:endParaRPr>
          </a:p>
        </p:txBody>
      </p:sp>
      <p:sp>
        <p:nvSpPr>
          <p:cNvPr id="285699" name="内容占位符 285698"/>
          <p:cNvSpPr>
            <a:spLocks noGrp="1"/>
          </p:cNvSpPr>
          <p:nvPr>
            <p:ph idx="1"/>
          </p:nvPr>
        </p:nvSpPr>
        <p:spPr>
          <a:xfrm>
            <a:off x="250825" y="3068638"/>
            <a:ext cx="8540750" cy="4498975"/>
          </a:xfrm>
          <a:ln/>
        </p:spPr>
        <p:txBody>
          <a:bodyPr anchor="t"/>
          <a:p>
            <a:r>
              <a:rPr lang="zh-CN" altLang="en-US" sz="4400" b="1" dirty="0">
                <a:solidFill>
                  <a:srgbClr val="000000"/>
                </a:solidFill>
              </a:rPr>
              <a:t>（</a:t>
            </a:r>
            <a:r>
              <a:rPr lang="en-US" altLang="zh-CN" sz="4400" b="1">
                <a:solidFill>
                  <a:srgbClr val="000000"/>
                </a:solidFill>
              </a:rPr>
              <a:t>1</a:t>
            </a:r>
            <a:r>
              <a:rPr lang="zh-CN" altLang="en-US" sz="4400" b="1" dirty="0">
                <a:solidFill>
                  <a:srgbClr val="000000"/>
                </a:solidFill>
              </a:rPr>
              <a:t>）先自读故事，读准、读通。</a:t>
            </a:r>
            <a:endParaRPr lang="zh-CN" altLang="en-US" sz="4400" b="1" dirty="0">
              <a:solidFill>
                <a:srgbClr val="000000"/>
              </a:solidFill>
            </a:endParaRPr>
          </a:p>
          <a:p>
            <a:pPr>
              <a:buNone/>
            </a:pPr>
            <a:r>
              <a:rPr lang="zh-CN" altLang="en-US" sz="4400" b="1" dirty="0">
                <a:solidFill>
                  <a:srgbClr val="000000"/>
                </a:solidFill>
              </a:rPr>
              <a:t>  （</a:t>
            </a:r>
            <a:r>
              <a:rPr lang="en-US" altLang="zh-CN" sz="4400" b="1">
                <a:solidFill>
                  <a:srgbClr val="000000"/>
                </a:solidFill>
              </a:rPr>
              <a:t>2</a:t>
            </a:r>
            <a:r>
              <a:rPr lang="zh-CN" altLang="en-US" sz="4400" b="1" dirty="0">
                <a:solidFill>
                  <a:srgbClr val="000000"/>
                </a:solidFill>
              </a:rPr>
              <a:t>）同桌交流：从哪些地方体会到了“一”字诗的妙处？</a:t>
            </a:r>
            <a:endParaRPr lang="zh-CN" altLang="en-US" sz="4400" b="1" dirty="0">
              <a:solidFill>
                <a:srgbClr val="000000"/>
              </a:solidFill>
            </a:endParaRPr>
          </a:p>
        </p:txBody>
      </p:sp>
      <p:sp>
        <p:nvSpPr>
          <p:cNvPr id="99331" name="矩形 285699"/>
          <p:cNvSpPr/>
          <p:nvPr/>
        </p:nvSpPr>
        <p:spPr>
          <a:xfrm>
            <a:off x="2124075" y="188913"/>
            <a:ext cx="4914900" cy="1219200"/>
          </a:xfrm>
          <a:prstGeom prst="rect">
            <a:avLst/>
          </a:prstGeom>
        </p:spPr>
        <p:txBody>
          <a:bodyPr wrap="none" fromWordArt="1">
            <a:prstTxWarp prst="textPlain">
              <a:avLst>
                <a:gd name="adj" fmla="val 50000"/>
              </a:avLst>
            </a:prstTxWarp>
            <a:normAutofit/>
          </a:bodyPr>
          <a:p>
            <a:pPr algn="ctr"/>
            <a:r>
              <a:rPr lang="zh-CN" altLang="en-US" sz="9600" b="1">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rPr>
              <a:t>趣味语文</a:t>
            </a:r>
            <a:endParaRPr lang="zh-CN" altLang="en-US" sz="9600" b="1">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5698"/>
                                        </p:tgtEl>
                                        <p:attrNameLst>
                                          <p:attrName>style.visibility</p:attrName>
                                        </p:attrNameLst>
                                      </p:cBhvr>
                                      <p:to>
                                        <p:strVal val="visible"/>
                                      </p:to>
                                    </p:set>
                                    <p:anim calcmode="lin" valueType="num">
                                      <p:cBhvr additive="base">
                                        <p:cTn id="7" dur="500" fill="hold"/>
                                        <p:tgtEl>
                                          <p:spTgt spid="285698"/>
                                        </p:tgtEl>
                                        <p:attrNameLst>
                                          <p:attrName>ppt_x</p:attrName>
                                        </p:attrNameLst>
                                      </p:cBhvr>
                                      <p:tavLst>
                                        <p:tav tm="0">
                                          <p:val>
                                            <p:strVal val="#ppt_x"/>
                                          </p:val>
                                        </p:tav>
                                        <p:tav tm="100000">
                                          <p:val>
                                            <p:strVal val="#ppt_x"/>
                                          </p:val>
                                        </p:tav>
                                      </p:tavLst>
                                    </p:anim>
                                    <p:anim calcmode="lin" valueType="num">
                                      <p:cBhvr additive="base">
                                        <p:cTn id="8" dur="500" fill="hold"/>
                                        <p:tgtEl>
                                          <p:spTgt spid="28569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85699">
                                            <p:txEl>
                                              <p:charRg st="0" end="16"/>
                                            </p:txEl>
                                          </p:spTgt>
                                        </p:tgtEl>
                                        <p:attrNameLst>
                                          <p:attrName>style.visibility</p:attrName>
                                        </p:attrNameLst>
                                      </p:cBhvr>
                                      <p:to>
                                        <p:strVal val="visible"/>
                                      </p:to>
                                    </p:set>
                                    <p:anim calcmode="lin" valueType="num">
                                      <p:cBhvr additive="base">
                                        <p:cTn id="13" dur="500" fill="hold"/>
                                        <p:tgtEl>
                                          <p:spTgt spid="285699">
                                            <p:txEl>
                                              <p:charRg st="0" end="1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85699">
                                            <p:txEl>
                                              <p:charRg st="0" end="16"/>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85699">
                                            <p:txEl>
                                              <p:charRg st="16" end="45"/>
                                            </p:txEl>
                                          </p:spTgt>
                                        </p:tgtEl>
                                        <p:attrNameLst>
                                          <p:attrName>style.visibility</p:attrName>
                                        </p:attrNameLst>
                                      </p:cBhvr>
                                      <p:to>
                                        <p:strVal val="visible"/>
                                      </p:to>
                                    </p:set>
                                    <p:anim calcmode="lin" valueType="num">
                                      <p:cBhvr additive="base">
                                        <p:cTn id="19" dur="500" fill="hold"/>
                                        <p:tgtEl>
                                          <p:spTgt spid="285699">
                                            <p:txEl>
                                              <p:charRg st="16" end="4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85699">
                                            <p:txEl>
                                              <p:charRg st="16" end="4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5698" grpId="0"/>
      <p:bldP spid="285699" grpId="0"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22" name="矩形 286721"/>
          <p:cNvSpPr/>
          <p:nvPr/>
        </p:nvSpPr>
        <p:spPr>
          <a:xfrm>
            <a:off x="611188" y="1989138"/>
            <a:ext cx="8153400" cy="4076700"/>
          </a:xfrm>
          <a:prstGeom prst="rect">
            <a:avLst/>
          </a:prstGeom>
        </p:spPr>
        <p:txBody>
          <a:bodyPr wrap="none" fromWordArt="1">
            <a:prstTxWarp prst="textPlain">
              <a:avLst>
                <a:gd name="adj" fmla="val 50000"/>
              </a:avLst>
            </a:prstTxWarp>
            <a:normAutofit/>
          </a:bodyPr>
          <a:p>
            <a:pPr algn="ctr" fontAlgn="base"/>
            <a:r>
              <a:rPr lang="zh-CN" altLang="en-US" sz="8000" b="1" strike="noStrike" noProof="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cs typeface="+mn-ea"/>
              </a:rPr>
              <a:t>一帆一桨一渔舟，</a:t>
            </a:r>
            <a:endParaRPr lang="zh-CN" altLang="en-US" sz="8000" b="1" strike="noStrike" noProof="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a:p>
            <a:pPr algn="ctr" fontAlgn="base"/>
            <a:r>
              <a:rPr lang="zh-CN" altLang="en-US" sz="8000" b="1" strike="noStrike" noProof="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cs typeface="+mn-ea"/>
              </a:rPr>
              <a:t>一位渔翁一钓钩。</a:t>
            </a:r>
            <a:endParaRPr lang="zh-CN" altLang="en-US" sz="8000" b="1" strike="noStrike" noProof="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a:p>
            <a:pPr algn="ctr" fontAlgn="base"/>
            <a:r>
              <a:rPr lang="zh-CN" altLang="en-US" sz="8000" b="1" strike="noStrike" noProof="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cs typeface="+mn-ea"/>
              </a:rPr>
              <a:t>一俯一仰一场笑，</a:t>
            </a:r>
            <a:endParaRPr lang="zh-CN" altLang="en-US" sz="8000" b="1" strike="noStrike" noProof="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a:p>
            <a:pPr algn="ctr" fontAlgn="base"/>
            <a:r>
              <a:rPr lang="zh-CN" altLang="en-US" sz="8000" b="1" strike="noStrike" noProof="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cs typeface="+mn-ea"/>
              </a:rPr>
              <a:t>一江明月一江秋。</a:t>
            </a:r>
            <a:endParaRPr lang="zh-CN" altLang="en-US" sz="8000" b="1" strike="noStrike" noProof="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100354" name="矩形 286722"/>
          <p:cNvSpPr/>
          <p:nvPr/>
        </p:nvSpPr>
        <p:spPr>
          <a:xfrm>
            <a:off x="2124075" y="188913"/>
            <a:ext cx="4914900" cy="1219200"/>
          </a:xfrm>
          <a:prstGeom prst="rect">
            <a:avLst/>
          </a:prstGeom>
        </p:spPr>
        <p:txBody>
          <a:bodyPr wrap="none" fromWordArt="1">
            <a:prstTxWarp prst="textPlain">
              <a:avLst>
                <a:gd name="adj" fmla="val 50000"/>
              </a:avLst>
            </a:prstTxWarp>
            <a:normAutofit/>
          </a:bodyPr>
          <a:p>
            <a:pPr algn="ctr"/>
            <a:r>
              <a:rPr lang="zh-CN" altLang="en-US" sz="9600" b="1">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rPr>
              <a:t>趣味语文</a:t>
            </a:r>
            <a:endParaRPr lang="zh-CN" altLang="en-US" sz="9600" b="1">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77" name="矩形 287745"/>
          <p:cNvSpPr/>
          <p:nvPr/>
        </p:nvSpPr>
        <p:spPr>
          <a:xfrm>
            <a:off x="2771775" y="188913"/>
            <a:ext cx="4122738" cy="431800"/>
          </a:xfrm>
          <a:prstGeom prst="rect">
            <a:avLst/>
          </a:prstGeom>
        </p:spPr>
        <p:txBody>
          <a:bodyPr wrap="none" fromWordArt="1">
            <a:prstTxWarp prst="textPlain">
              <a:avLst>
                <a:gd name="adj" fmla="val 50000"/>
              </a:avLst>
            </a:prstTxWarp>
            <a:normAutofit/>
          </a:bodyPr>
          <a:p>
            <a:pPr algn="ctr"/>
            <a:r>
              <a:rPr lang="zh-CN" altLang="en-US" sz="9600" b="1">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rPr>
              <a:t>课外拓展一</a:t>
            </a:r>
            <a:endParaRPr lang="zh-CN" altLang="en-US" sz="9600" b="1">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sp>
        <p:nvSpPr>
          <p:cNvPr id="101378" name="文本框 287746"/>
          <p:cNvSpPr txBox="1"/>
          <p:nvPr/>
        </p:nvSpPr>
        <p:spPr>
          <a:xfrm>
            <a:off x="107950" y="619125"/>
            <a:ext cx="8964613" cy="6238875"/>
          </a:xfrm>
          <a:prstGeom prst="rect">
            <a:avLst/>
          </a:prstGeom>
          <a:noFill/>
          <a:ln w="9525">
            <a:noFill/>
          </a:ln>
        </p:spPr>
        <p:txBody>
          <a:bodyPr anchor="t">
            <a:spAutoFit/>
          </a:bodyPr>
          <a:p>
            <a:pPr lvl="0" indent="0">
              <a:lnSpc>
                <a:spcPct val="90000"/>
              </a:lnSpc>
            </a:pPr>
            <a:r>
              <a:rPr lang="zh-CN" altLang="en-US" sz="2400" b="1" dirty="0">
                <a:solidFill>
                  <a:srgbClr val="000000"/>
                </a:solidFill>
                <a:latin typeface="Arial" panose="020B0604020202020204" pitchFamily="34" charset="0"/>
                <a:ea typeface="宋体" panose="02010600030101010101" pitchFamily="2" charset="-122"/>
              </a:rPr>
              <a:t>       </a:t>
            </a:r>
            <a:r>
              <a:rPr lang="zh-CN" altLang="en-US" sz="2800" b="1" dirty="0">
                <a:solidFill>
                  <a:srgbClr val="000000"/>
                </a:solidFill>
                <a:latin typeface="Arial" panose="020B0604020202020204" pitchFamily="34" charset="0"/>
                <a:ea typeface="宋体" panose="02010600030101010101" pitchFamily="2" charset="-122"/>
              </a:rPr>
              <a:t>明代万历年间，有个书生论才学本来早该金榜题名，可是因为科举场上舞弊之风盛行，他“英雄无用武之地”，屡试不第。后来，换了一个公正无私的考官，这个书生就打点行装上京赶考。可是由于路途遥远，等他日夜兼程赶到京城的时候，考试已经结束了。书生好说歹说，总算打动了考官，准许他补考。主考大人以“一至十”为题，要书生做一个上联。书生就把一至十这</a:t>
            </a:r>
            <a:r>
              <a:rPr lang="en-US" altLang="zh-CN" sz="2800" b="1">
                <a:solidFill>
                  <a:srgbClr val="000000"/>
                </a:solidFill>
                <a:latin typeface="Arial" panose="020B0604020202020204" pitchFamily="34" charset="0"/>
                <a:ea typeface="宋体" panose="02010600030101010101" pitchFamily="2" charset="-122"/>
              </a:rPr>
              <a:t>10</a:t>
            </a:r>
            <a:r>
              <a:rPr lang="zh-CN" altLang="en-US" sz="2800" b="1" dirty="0">
                <a:solidFill>
                  <a:srgbClr val="000000"/>
                </a:solidFill>
                <a:latin typeface="Arial" panose="020B0604020202020204" pitchFamily="34" charset="0"/>
                <a:ea typeface="宋体" panose="02010600030101010101" pitchFamily="2" charset="-122"/>
              </a:rPr>
              <a:t>个数字嵌入上联，诉说一路上的辛苦，于是开口说道</a:t>
            </a:r>
            <a:r>
              <a:rPr lang="en-US" altLang="zh-CN" sz="2800" b="1">
                <a:solidFill>
                  <a:srgbClr val="000000"/>
                </a:solidFill>
                <a:latin typeface="Arial" panose="020B0604020202020204" pitchFamily="34" charset="0"/>
                <a:ea typeface="宋体" panose="02010600030101010101" pitchFamily="2" charset="-122"/>
              </a:rPr>
              <a:t>:“</a:t>
            </a:r>
            <a:r>
              <a:rPr lang="zh-CN" altLang="en-US" sz="2800" b="1" dirty="0">
                <a:solidFill>
                  <a:srgbClr val="000000"/>
                </a:solidFill>
                <a:latin typeface="Arial" panose="020B0604020202020204" pitchFamily="34" charset="0"/>
                <a:ea typeface="宋体" panose="02010600030101010101" pitchFamily="2" charset="-122"/>
              </a:rPr>
              <a:t>一叶孤舟，坐了二三个骚客，启用四桨五帆，经过六滩七湾，历尽八颠九簸，可叹十分来迟。”主考官听了暗暗称奇，但是还想继续考考他，于是又让他用十至一再做一个下联。书生就把他身居寒窗潜心苦读的情况写成了下联</a:t>
            </a:r>
            <a:r>
              <a:rPr lang="en-US" altLang="zh-CN" sz="2800" b="1">
                <a:solidFill>
                  <a:srgbClr val="000000"/>
                </a:solidFill>
                <a:latin typeface="Arial" panose="020B0604020202020204" pitchFamily="34" charset="0"/>
                <a:ea typeface="宋体" panose="02010600030101010101" pitchFamily="2" charset="-122"/>
              </a:rPr>
              <a:t>:“</a:t>
            </a:r>
            <a:r>
              <a:rPr lang="zh-CN" altLang="en-US" sz="2800" b="1" dirty="0">
                <a:solidFill>
                  <a:srgbClr val="000000"/>
                </a:solidFill>
                <a:latin typeface="Arial" panose="020B0604020202020204" pitchFamily="34" charset="0"/>
                <a:ea typeface="宋体" panose="02010600030101010101" pitchFamily="2" charset="-122"/>
              </a:rPr>
              <a:t>十年寒窗，进了九八家书院，抛却七情六欲，苦读五经四书，考了三番二次，今天一定要中。”主考官听了也不由得佩服他才思敏捷，于是这一年的状元桂冠就被这名迟到的书生夺得了。</a:t>
            </a:r>
            <a:endParaRPr lang="zh-CN" altLang="en-US" sz="2800" b="1" dirty="0">
              <a:solidFill>
                <a:srgbClr val="000000"/>
              </a:solidFill>
              <a:latin typeface="Arial" panose="020B0604020202020204" pitchFamily="34" charset="0"/>
              <a:ea typeface="宋体" panose="02010600030101010101" pitchFamily="2" charset="-122"/>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1" name="矩形 288769"/>
          <p:cNvSpPr/>
          <p:nvPr/>
        </p:nvSpPr>
        <p:spPr>
          <a:xfrm>
            <a:off x="2124075" y="188913"/>
            <a:ext cx="4914900" cy="1219200"/>
          </a:xfrm>
          <a:prstGeom prst="rect">
            <a:avLst/>
          </a:prstGeom>
        </p:spPr>
        <p:txBody>
          <a:bodyPr wrap="none" fromWordArt="1">
            <a:prstTxWarp prst="textPlain">
              <a:avLst>
                <a:gd name="adj" fmla="val 50000"/>
              </a:avLst>
            </a:prstTxWarp>
            <a:normAutofit/>
          </a:bodyPr>
          <a:p>
            <a:pPr algn="ctr"/>
            <a:r>
              <a:rPr lang="zh-CN" altLang="en-US" sz="9600" b="1">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rPr>
              <a:t>趣味语文</a:t>
            </a:r>
            <a:endParaRPr lang="zh-CN" altLang="en-US" sz="9600" b="1">
              <a:ln w="19050" cap="flat" cmpd="sng">
                <a:solidFill>
                  <a:srgbClr val="99CCFF"/>
                </a:solidFill>
                <a:prstDash val="solid"/>
                <a:roun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sp>
        <p:nvSpPr>
          <p:cNvPr id="102402" name="文本框 288770"/>
          <p:cNvSpPr txBox="1"/>
          <p:nvPr/>
        </p:nvSpPr>
        <p:spPr>
          <a:xfrm>
            <a:off x="611188" y="1844675"/>
            <a:ext cx="7705725" cy="3662363"/>
          </a:xfrm>
          <a:prstGeom prst="rect">
            <a:avLst/>
          </a:prstGeom>
          <a:noFill/>
          <a:ln w="9525">
            <a:noFill/>
          </a:ln>
        </p:spPr>
        <p:txBody>
          <a:bodyPr anchor="t">
            <a:spAutoFit/>
          </a:bodyPr>
          <a:p>
            <a:pPr lvl="0" indent="0">
              <a:spcBef>
                <a:spcPct val="50000"/>
              </a:spcBef>
            </a:pPr>
            <a:r>
              <a:rPr lang="zh-CN" altLang="en-US" sz="3600" b="1" dirty="0">
                <a:solidFill>
                  <a:srgbClr val="0000CC"/>
                </a:solidFill>
                <a:latin typeface="Arial" panose="020B0604020202020204" pitchFamily="34" charset="0"/>
                <a:ea typeface="宋体" panose="02010600030101010101" pitchFamily="2" charset="-122"/>
              </a:rPr>
              <a:t>上联：一叶孤舟，坐了二三个骚客，启用四桨五帆，经过六滩七湾，历尽八颠九簸，可叹十分来迟。</a:t>
            </a:r>
            <a:endParaRPr lang="zh-CN" altLang="en-US" sz="3600" b="1" dirty="0">
              <a:solidFill>
                <a:srgbClr val="0000CC"/>
              </a:solidFill>
              <a:latin typeface="Arial" panose="020B0604020202020204" pitchFamily="34" charset="0"/>
              <a:ea typeface="宋体" panose="02010600030101010101" pitchFamily="2" charset="-122"/>
            </a:endParaRPr>
          </a:p>
          <a:p>
            <a:pPr lvl="0" indent="0">
              <a:spcBef>
                <a:spcPct val="50000"/>
              </a:spcBef>
            </a:pPr>
            <a:r>
              <a:rPr lang="zh-CN" altLang="en-US" sz="3600" b="1" dirty="0">
                <a:solidFill>
                  <a:srgbClr val="0000CC"/>
                </a:solidFill>
                <a:latin typeface="Arial" panose="020B0604020202020204" pitchFamily="34" charset="0"/>
                <a:ea typeface="宋体" panose="02010600030101010101" pitchFamily="2" charset="-122"/>
              </a:rPr>
              <a:t>下联：十年寒窗，进了九八家书院，抛却七情六欲，苦读五经四书，考了三番二次，今天一定要中。</a:t>
            </a:r>
            <a:r>
              <a:rPr lang="zh-CN" altLang="en-US" sz="3600" dirty="0">
                <a:solidFill>
                  <a:srgbClr val="0000CC"/>
                </a:solidFill>
                <a:latin typeface="Arial" panose="020B0604020202020204" pitchFamily="34" charset="0"/>
                <a:ea typeface="宋体" panose="02010600030101010101" pitchFamily="2" charset="-122"/>
              </a:rPr>
              <a:t> </a:t>
            </a:r>
            <a:endParaRPr lang="zh-CN" altLang="en-US" sz="3600" dirty="0">
              <a:solidFill>
                <a:srgbClr val="0000CC"/>
              </a:solidFill>
              <a:latin typeface="Arial" panose="020B0604020202020204" pitchFamily="34" charset="0"/>
              <a:ea typeface="宋体" panose="02010600030101010101" pitchFamily="2" charset="-122"/>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25" name="标题 195585"/>
          <p:cNvSpPr>
            <a:spLocks noGrp="1"/>
          </p:cNvSpPr>
          <p:nvPr>
            <p:ph type="title"/>
          </p:nvPr>
        </p:nvSpPr>
        <p:spPr>
          <a:xfrm>
            <a:off x="457200" y="274638"/>
            <a:ext cx="8229600" cy="6354762"/>
          </a:xfrm>
          <a:ln/>
        </p:spPr>
        <p:txBody>
          <a:bodyPr anchor="ctr"/>
          <a:p>
            <a:pPr algn="l"/>
            <a:r>
              <a:rPr lang="zh-CN" altLang="en-US" b="1"/>
              <a:t>巩固练习</a:t>
            </a:r>
            <a:br>
              <a:rPr lang="zh-CN" altLang="en-US" b="1"/>
            </a:br>
            <a:br>
              <a:rPr lang="zh-CN" altLang="en-US" b="1"/>
            </a:br>
            <a:r>
              <a:rPr lang="zh-CN" altLang="en-US" b="1"/>
              <a:t>将以前学过的描写景物的古诗词再重温一遍，看看诗人是怎样描写景物的，诗人要表达的思想是</a:t>
            </a:r>
            <a:r>
              <a:rPr lang="zh-CN" altLang="en-US" b="1" dirty="0"/>
              <a:t>什么？</a:t>
            </a:r>
            <a:br>
              <a:rPr lang="zh-CN" altLang="en-US" b="1" dirty="0"/>
            </a:br>
            <a:br>
              <a:rPr lang="zh-CN" altLang="en-US" b="1" dirty="0"/>
            </a:br>
            <a:r>
              <a:rPr lang="zh-CN" altLang="en-US" b="1" dirty="0"/>
              <a:t>我也来写一首一字诗</a:t>
            </a:r>
            <a:endParaRPr lang="zh-CN" altLang="en-US" b="1"/>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49" name="文本占位符 196610"/>
          <p:cNvSpPr>
            <a:spLocks noGrp="1"/>
          </p:cNvSpPr>
          <p:nvPr>
            <p:ph idx="1"/>
          </p:nvPr>
        </p:nvSpPr>
        <p:spPr>
          <a:xfrm>
            <a:off x="611188" y="908050"/>
            <a:ext cx="8229600" cy="5616575"/>
          </a:xfrm>
          <a:ln/>
        </p:spPr>
        <p:txBody>
          <a:bodyPr anchor="t"/>
          <a:p>
            <a:pPr>
              <a:lnSpc>
                <a:spcPct val="80000"/>
              </a:lnSpc>
            </a:pPr>
            <a:r>
              <a:rPr lang="zh-CN" altLang="en-US" sz="2800" dirty="0">
                <a:solidFill>
                  <a:srgbClr val="0000FF"/>
                </a:solidFill>
                <a:ea typeface="黑体" panose="02010609060101010101" pitchFamily="2" charset="-122"/>
              </a:rPr>
              <a:t>一笔一尺一本书，一个学生一书桌。一写一听一堂课，一群学生一教师。</a:t>
            </a:r>
            <a:endParaRPr lang="zh-CN" altLang="en-US" sz="2800" dirty="0">
              <a:solidFill>
                <a:srgbClr val="0000FF"/>
              </a:solidFill>
              <a:ea typeface="黑体" panose="02010609060101010101" pitchFamily="2" charset="-122"/>
            </a:endParaRPr>
          </a:p>
          <a:p>
            <a:pPr>
              <a:lnSpc>
                <a:spcPct val="80000"/>
              </a:lnSpc>
            </a:pPr>
            <a:endParaRPr lang="zh-CN" altLang="en-US" sz="2800" dirty="0">
              <a:solidFill>
                <a:srgbClr val="0000FF"/>
              </a:solidFill>
              <a:ea typeface="黑体" panose="02010609060101010101" pitchFamily="2" charset="-122"/>
            </a:endParaRPr>
          </a:p>
          <a:p>
            <a:pPr>
              <a:lnSpc>
                <a:spcPct val="80000"/>
              </a:lnSpc>
            </a:pPr>
            <a:r>
              <a:rPr lang="zh-CN" altLang="en-US" sz="2800" dirty="0">
                <a:solidFill>
                  <a:srgbClr val="6600CC"/>
                </a:solidFill>
                <a:ea typeface="黑体" panose="02010609060101010101" pitchFamily="2" charset="-122"/>
              </a:rPr>
              <a:t>一花一柳一鱼矶，一抹斜阳一鸟飞；一山一水中一寺，一林黄叶一僧归。</a:t>
            </a:r>
            <a:r>
              <a:rPr lang="zh-CN" altLang="en-US" sz="2800" dirty="0">
                <a:solidFill>
                  <a:srgbClr val="0000FF"/>
                </a:solidFill>
                <a:ea typeface="黑体" panose="02010609060101010101" pitchFamily="2" charset="-122"/>
              </a:rPr>
              <a:t>（清 何佩玉）</a:t>
            </a:r>
            <a:endParaRPr lang="zh-CN" altLang="en-US" sz="2800" dirty="0">
              <a:solidFill>
                <a:srgbClr val="0000FF"/>
              </a:solidFill>
              <a:ea typeface="黑体" panose="02010609060101010101" pitchFamily="2" charset="-122"/>
            </a:endParaRPr>
          </a:p>
          <a:p>
            <a:pPr>
              <a:lnSpc>
                <a:spcPct val="80000"/>
              </a:lnSpc>
            </a:pPr>
            <a:endParaRPr lang="zh-CN" altLang="en-US" sz="2800" dirty="0">
              <a:solidFill>
                <a:srgbClr val="0000FF"/>
              </a:solidFill>
              <a:ea typeface="黑体" panose="02010609060101010101" pitchFamily="2" charset="-122"/>
            </a:endParaRPr>
          </a:p>
          <a:p>
            <a:pPr>
              <a:lnSpc>
                <a:spcPct val="80000"/>
              </a:lnSpc>
            </a:pPr>
            <a:r>
              <a:rPr lang="zh-CN" altLang="en-US" sz="2800" dirty="0">
                <a:solidFill>
                  <a:srgbClr val="FF0066"/>
                </a:solidFill>
                <a:ea typeface="黑体" panose="02010609060101010101" pitchFamily="2" charset="-122"/>
              </a:rPr>
              <a:t>一年老一年，一日没一日，一秋又一秋，一辈催一辈。一聚一离别，一喜一伤悲。一榻一身卧，一生一梦里。寻一伙相识，他一会，咱一会，都一般相知，吹一回，唱一回。</a:t>
            </a:r>
            <a:endParaRPr lang="zh-CN" altLang="en-US" sz="2800" dirty="0">
              <a:solidFill>
                <a:srgbClr val="FF0066"/>
              </a:solidFill>
              <a:ea typeface="黑体" panose="02010609060101010101" pitchFamily="2" charset="-122"/>
            </a:endParaRPr>
          </a:p>
          <a:p>
            <a:pPr>
              <a:lnSpc>
                <a:spcPct val="80000"/>
              </a:lnSpc>
            </a:pPr>
            <a:endParaRPr lang="zh-CN" altLang="en-US" sz="2800" dirty="0">
              <a:solidFill>
                <a:srgbClr val="FF0066"/>
              </a:solidFill>
              <a:ea typeface="黑体" panose="02010609060101010101" pitchFamily="2" charset="-122"/>
            </a:endParaRPr>
          </a:p>
          <a:p>
            <a:pPr>
              <a:lnSpc>
                <a:spcPct val="80000"/>
              </a:lnSpc>
            </a:pPr>
            <a:r>
              <a:rPr lang="zh-CN" altLang="en-US" sz="2800" dirty="0">
                <a:solidFill>
                  <a:srgbClr val="000066"/>
                </a:solidFill>
                <a:ea typeface="黑体" panose="02010609060101010101" pitchFamily="2" charset="-122"/>
              </a:rPr>
              <a:t>一山一寺一老僧，一砚一茶一孤灯。　　一心念佛求新悟，一人独对一卷经。</a:t>
            </a:r>
            <a:endParaRPr lang="zh-CN" altLang="en-US" sz="2800" dirty="0">
              <a:solidFill>
                <a:srgbClr val="000066"/>
              </a:solidFill>
              <a:ea typeface="黑体" panose="0201060906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6625" name="图片 197633" descr="b2802a026b04c4344afb5133"/>
          <p:cNvPicPr>
            <a:picLocks noChangeAspect="1"/>
          </p:cNvPicPr>
          <p:nvPr/>
        </p:nvPicPr>
        <p:blipFill>
          <a:blip r:embed="rId1"/>
          <a:stretch>
            <a:fillRect/>
          </a:stretch>
        </p:blipFill>
        <p:spPr>
          <a:xfrm>
            <a:off x="0" y="0"/>
            <a:ext cx="9144000" cy="6858000"/>
          </a:xfrm>
          <a:prstGeom prst="rect">
            <a:avLst/>
          </a:prstGeom>
          <a:noFill/>
          <a:ln w="9525">
            <a:noFill/>
          </a:ln>
        </p:spPr>
      </p:pic>
      <p:sp>
        <p:nvSpPr>
          <p:cNvPr id="26626" name="标题 197634"/>
          <p:cNvSpPr>
            <a:spLocks noGrp="1"/>
          </p:cNvSpPr>
          <p:nvPr>
            <p:ph type="title"/>
          </p:nvPr>
        </p:nvSpPr>
        <p:spPr>
          <a:ln/>
        </p:spPr>
        <p:txBody>
          <a:bodyPr anchor="ctr"/>
          <a:p>
            <a:r>
              <a:rPr lang="zh-CN" altLang="en-US" dirty="0"/>
              <a:t>我是蝴蝶</a:t>
            </a:r>
            <a:endParaRPr lang="zh-CN" altLang="en-US" dirty="0"/>
          </a:p>
        </p:txBody>
      </p:sp>
      <p:sp>
        <p:nvSpPr>
          <p:cNvPr id="26627" name="文本占位符 197635"/>
          <p:cNvSpPr>
            <a:spLocks noGrp="1"/>
          </p:cNvSpPr>
          <p:nvPr>
            <p:ph idx="1"/>
          </p:nvPr>
        </p:nvSpPr>
        <p:spPr>
          <a:ln/>
        </p:spPr>
        <p:txBody>
          <a:bodyPr anchor="t"/>
          <a:p>
            <a:pPr>
              <a:buNone/>
            </a:pPr>
            <a:r>
              <a:rPr lang="zh-CN" altLang="en-US" sz="2800" b="1" dirty="0"/>
              <a:t>         大家好！知道我是谁吗？那我就来描述一下自己的外貌，让你们猜一猜吧！</a:t>
            </a:r>
            <a:endParaRPr lang="zh-CN" altLang="en-US" sz="2800" b="1" dirty="0"/>
          </a:p>
          <a:p>
            <a:pPr>
              <a:buNone/>
            </a:pPr>
            <a:r>
              <a:rPr lang="zh-CN" altLang="en-US" sz="2800" b="1" dirty="0"/>
              <a:t>        我只有两根头发，可是很奇怪，我这两头发又挺又细，傲然地挺立着。两只眼睛十分地紧凑，嘴小的几乎都看不见，非要用显微镜才可以见到。我的身体一条一条的，又大又圆，我想，这可能就是世界上独一无二的胎记了吧！衣服十分绚丽，有点像阿拉伯数字“</a:t>
            </a:r>
            <a:r>
              <a:rPr lang="en-US" altLang="zh-CN" sz="2800" b="1"/>
              <a:t>3”</a:t>
            </a:r>
            <a:r>
              <a:rPr lang="zh-CN" altLang="en-US" sz="2800" b="1" dirty="0"/>
              <a:t>，我还能自由自在的飞翔呢！</a:t>
            </a:r>
            <a:endParaRPr lang="zh-CN" altLang="en-US" sz="2800" b="1" dirty="0"/>
          </a:p>
        </p:txBody>
      </p:sp>
    </p:spTree>
  </p:cSld>
  <p:clrMapOvr>
    <a:masterClrMapping/>
  </p:clrMapOvr>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古瓶荷花">
  <a:themeElements>
    <a:clrScheme name="">
      <a:dk1>
        <a:srgbClr val="0033CC"/>
      </a:dk1>
      <a:lt1>
        <a:srgbClr val="FFFFFF"/>
      </a:lt1>
      <a:dk2>
        <a:srgbClr val="007572"/>
      </a:dk2>
      <a:lt2>
        <a:srgbClr val="C0C0C0"/>
      </a:lt2>
      <a:accent1>
        <a:srgbClr val="CCECFF"/>
      </a:accent1>
      <a:accent2>
        <a:srgbClr val="3399FF"/>
      </a:accent2>
      <a:accent3>
        <a:srgbClr val="FFFFFF"/>
      </a:accent3>
      <a:accent4>
        <a:srgbClr val="002AAF"/>
      </a:accent4>
      <a:accent5>
        <a:srgbClr val="E2F4FF"/>
      </a:accent5>
      <a:accent6>
        <a:srgbClr val="2D89E5"/>
      </a:accent6>
      <a:hlink>
        <a:srgbClr val="CC0066"/>
      </a:hlink>
      <a:folHlink>
        <a:srgbClr val="7D7DA9"/>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33CC"/>
        </a:dk1>
        <a:lt1>
          <a:srgbClr val="FFFFFF"/>
        </a:lt1>
        <a:dk2>
          <a:srgbClr val="007572"/>
        </a:dk2>
        <a:lt2>
          <a:srgbClr val="C0C0C0"/>
        </a:lt2>
        <a:accent1>
          <a:srgbClr val="CCECFF"/>
        </a:accent1>
        <a:accent2>
          <a:srgbClr val="3399FF"/>
        </a:accent2>
        <a:accent3>
          <a:srgbClr val="FFFFFF"/>
        </a:accent3>
        <a:accent4>
          <a:srgbClr val="002AAF"/>
        </a:accent4>
        <a:accent5>
          <a:srgbClr val="E2F4FF"/>
        </a:accent5>
        <a:accent6>
          <a:srgbClr val="2D89E5"/>
        </a:accent6>
        <a:hlink>
          <a:srgbClr val="CC0066"/>
        </a:hlink>
        <a:folHlink>
          <a:srgbClr val="7D7DA9"/>
        </a:folHlink>
      </a:clrScheme>
      <a:clrMap bg1="lt1" tx1="dk1" bg2="lt2" tx2="dk2" accent1="accent1" accent2="accent2" accent3="accent3" accent4="accent4" accent5="accent5" accent6="accent6" hlink="hlink" folHlink="folHlink"/>
    </a:extraClrScheme>
    <a:extraClrScheme>
      <a:clrScheme name="">
        <a:dk1>
          <a:srgbClr val="007A77"/>
        </a:dk1>
        <a:lt1>
          <a:srgbClr val="EFF6EE"/>
        </a:lt1>
        <a:dk2>
          <a:srgbClr val="0066CC"/>
        </a:dk2>
        <a:lt2>
          <a:srgbClr val="C0C0C0"/>
        </a:lt2>
        <a:accent1>
          <a:srgbClr val="E7EEE6"/>
        </a:accent1>
        <a:accent2>
          <a:srgbClr val="FF9933"/>
        </a:accent2>
        <a:accent3>
          <a:srgbClr val="F5FAF5"/>
        </a:accent3>
        <a:accent4>
          <a:srgbClr val="006866"/>
        </a:accent4>
        <a:accent5>
          <a:srgbClr val="F1F5F0"/>
        </a:accent5>
        <a:accent6>
          <a:srgbClr val="E5892D"/>
        </a:accent6>
        <a:hlink>
          <a:srgbClr val="636395"/>
        </a:hlink>
        <a:folHlink>
          <a:srgbClr val="CC3300"/>
        </a:folHlink>
      </a:clrScheme>
      <a:clrMap bg1="lt1" tx1="dk1" bg2="lt2" tx2="dk2" accent1="accent1" accent2="accent2" accent3="accent3" accent4="accent4" accent5="accent5" accent6="accent6" hlink="hlink" folHlink="folHlink"/>
    </a:extraClrScheme>
    <a:extraClrScheme>
      <a:clrScheme name="">
        <a:dk1>
          <a:srgbClr val="000000"/>
        </a:dk1>
        <a:lt1>
          <a:srgbClr val="CCFFCC"/>
        </a:lt1>
        <a:dk2>
          <a:srgbClr val="E88A00"/>
        </a:dk2>
        <a:lt2>
          <a:srgbClr val="C0C0C0"/>
        </a:lt2>
        <a:accent1>
          <a:srgbClr val="CCECFF"/>
        </a:accent1>
        <a:accent2>
          <a:srgbClr val="336600"/>
        </a:accent2>
        <a:accent3>
          <a:srgbClr val="E2FFE2"/>
        </a:accent3>
        <a:accent4>
          <a:srgbClr val="000000"/>
        </a:accent4>
        <a:accent5>
          <a:srgbClr val="E2F4FF"/>
        </a:accent5>
        <a:accent6>
          <a:srgbClr val="2D5B00"/>
        </a:accent6>
        <a:hlink>
          <a:srgbClr val="3333CC"/>
        </a:hlink>
        <a:folHlink>
          <a:srgbClr val="3399FF"/>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CC3300"/>
        </a:dk2>
        <a:lt2>
          <a:srgbClr val="C0C0C0"/>
        </a:lt2>
        <a:accent1>
          <a:srgbClr val="FFFFCC"/>
        </a:accent1>
        <a:accent2>
          <a:srgbClr val="339933"/>
        </a:accent2>
        <a:accent3>
          <a:srgbClr val="FFFFE2"/>
        </a:accent3>
        <a:accent4>
          <a:srgbClr val="000000"/>
        </a:accent4>
        <a:accent5>
          <a:srgbClr val="FFFFE2"/>
        </a:accent5>
        <a:accent6>
          <a:srgbClr val="2D892D"/>
        </a:accent6>
        <a:hlink>
          <a:srgbClr val="0066FF"/>
        </a:hlink>
        <a:folHlink>
          <a:srgbClr val="6F6F9F"/>
        </a:folHlink>
      </a:clrScheme>
      <a:clrMap bg1="lt1" tx1="dk1" bg2="lt2" tx2="dk2" accent1="accent1" accent2="accent2" accent3="accent3" accent4="accent4" accent5="accent5" accent6="accent6" hlink="hlink" folHlink="folHlink"/>
    </a:extraClrScheme>
    <a:extraClrScheme>
      <a:clrScheme name="">
        <a:dk1>
          <a:srgbClr val="636395"/>
        </a:dk1>
        <a:lt1>
          <a:srgbClr val="FFE2C5"/>
        </a:lt1>
        <a:dk2>
          <a:srgbClr val="000000"/>
        </a:dk2>
        <a:lt2>
          <a:srgbClr val="C0C0C0"/>
        </a:lt2>
        <a:accent1>
          <a:srgbClr val="FFE1E1"/>
        </a:accent1>
        <a:accent2>
          <a:srgbClr val="FF9933"/>
        </a:accent2>
        <a:accent3>
          <a:srgbClr val="FFEEDE"/>
        </a:accent3>
        <a:accent4>
          <a:srgbClr val="545480"/>
        </a:accent4>
        <a:accent5>
          <a:srgbClr val="FFEDED"/>
        </a:accent5>
        <a:accent6>
          <a:srgbClr val="E5892D"/>
        </a:accent6>
        <a:hlink>
          <a:srgbClr val="008080"/>
        </a:hlink>
        <a:folHlink>
          <a:srgbClr val="3399FF"/>
        </a:folHlink>
      </a:clrScheme>
      <a:clrMap bg1="lt1" tx1="dk1" bg2="lt2" tx2="dk2" accent1="accent1" accent2="accent2" accent3="accent3" accent4="accent4" accent5="accent5" accent6="accent6" hlink="hlink" folHlink="folHlink"/>
    </a:extraClrScheme>
    <a:extraClrScheme>
      <a:clrScheme name="">
        <a:dk1>
          <a:srgbClr val="626292"/>
        </a:dk1>
        <a:lt1>
          <a:srgbClr val="CCECFF"/>
        </a:lt1>
        <a:dk2>
          <a:srgbClr val="3333CC"/>
        </a:dk2>
        <a:lt2>
          <a:srgbClr val="C0C0C0"/>
        </a:lt2>
        <a:accent1>
          <a:srgbClr val="D9F1FF"/>
        </a:accent1>
        <a:accent2>
          <a:srgbClr val="FF9900"/>
        </a:accent2>
        <a:accent3>
          <a:srgbClr val="E2F4FF"/>
        </a:accent3>
        <a:accent4>
          <a:srgbClr val="53537D"/>
        </a:accent4>
        <a:accent5>
          <a:srgbClr val="E9F7FF"/>
        </a:accent5>
        <a:accent6>
          <a:srgbClr val="E58900"/>
        </a:accent6>
        <a:hlink>
          <a:srgbClr val="CC0066"/>
        </a:hlink>
        <a:folHlink>
          <a:srgbClr val="009999"/>
        </a:folHlink>
      </a:clrScheme>
      <a:clrMap bg1="lt1" tx1="dk1" bg2="lt2" tx2="dk2" accent1="accent1" accent2="accent2" accent3="accent3" accent4="accent4" accent5="accent5" accent6="accent6" hlink="hlink" folHlink="folHlink"/>
    </a:extraClrScheme>
    <a:extraClrScheme>
      <a:clrScheme name="">
        <a:dk1>
          <a:srgbClr val="0066CC"/>
        </a:dk1>
        <a:lt1>
          <a:srgbClr val="FFE1E1"/>
        </a:lt1>
        <a:dk2>
          <a:srgbClr val="006600"/>
        </a:dk2>
        <a:lt2>
          <a:srgbClr val="C0C0C0"/>
        </a:lt2>
        <a:accent1>
          <a:srgbClr val="FFFFCC"/>
        </a:accent1>
        <a:accent2>
          <a:srgbClr val="009999"/>
        </a:accent2>
        <a:accent3>
          <a:srgbClr val="FFEDED"/>
        </a:accent3>
        <a:accent4>
          <a:srgbClr val="0057AF"/>
        </a:accent4>
        <a:accent5>
          <a:srgbClr val="FFFFE2"/>
        </a:accent5>
        <a:accent6>
          <a:srgbClr val="008989"/>
        </a:accent6>
        <a:hlink>
          <a:srgbClr val="EC0000"/>
        </a:hlink>
        <a:folHlink>
          <a:srgbClr val="0099FF"/>
        </a:folHlink>
      </a:clrScheme>
      <a:clrMap bg1="lt1" tx1="dk1" bg2="lt2" tx2="dk2" accent1="accent1" accent2="accent2" accent3="accent3" accent4="accent4" accent5="accent5" accent6="accent6" hlink="hlink" folHlink="folHlink"/>
    </a:extraClrScheme>
    <a:extraClrScheme>
      <a:clrScheme name="">
        <a:dk1>
          <a:srgbClr val="292929"/>
        </a:dk1>
        <a:lt1>
          <a:srgbClr val="DDDDDD"/>
        </a:lt1>
        <a:dk2>
          <a:srgbClr val="0066CC"/>
        </a:dk2>
        <a:lt2>
          <a:srgbClr val="B2B2B2"/>
        </a:lt2>
        <a:accent1>
          <a:srgbClr val="CACADC"/>
        </a:accent1>
        <a:accent2>
          <a:srgbClr val="FFCC00"/>
        </a:accent2>
        <a:accent3>
          <a:srgbClr val="EBEBEB"/>
        </a:accent3>
        <a:accent4>
          <a:srgbClr val="222222"/>
        </a:accent4>
        <a:accent5>
          <a:srgbClr val="E1E1EA"/>
        </a:accent5>
        <a:accent6>
          <a:srgbClr val="E5B700"/>
        </a:accent6>
        <a:hlink>
          <a:srgbClr val="008080"/>
        </a:hlink>
        <a:folHlink>
          <a:srgbClr val="7D7DA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14259</Words>
  <Application>WPS 演示</Application>
  <PresentationFormat>在屏幕上显示</PresentationFormat>
  <Paragraphs>450</Paragraphs>
  <Slides>85</Slides>
  <Notes>0</Notes>
  <HiddenSlides>0</HiddenSlides>
  <MMClips>0</MMClips>
  <ScaleCrop>false</ScaleCrop>
  <HeadingPairs>
    <vt:vector size="6" baseType="variant">
      <vt:variant>
        <vt:lpstr>已用的字体</vt:lpstr>
      </vt:variant>
      <vt:variant>
        <vt:i4>12</vt:i4>
      </vt:variant>
      <vt:variant>
        <vt:lpstr>主题</vt:lpstr>
      </vt:variant>
      <vt:variant>
        <vt:i4>5</vt:i4>
      </vt:variant>
      <vt:variant>
        <vt:lpstr>幻灯片标题</vt:lpstr>
      </vt:variant>
      <vt:variant>
        <vt:i4>85</vt:i4>
      </vt:variant>
    </vt:vector>
  </HeadingPairs>
  <TitlesOfParts>
    <vt:vector size="102" baseType="lpstr">
      <vt:lpstr>Arial</vt:lpstr>
      <vt:lpstr>宋体</vt:lpstr>
      <vt:lpstr>Wingdings</vt:lpstr>
      <vt:lpstr>Times New Roman</vt:lpstr>
      <vt:lpstr>黑体</vt:lpstr>
      <vt:lpstr>楷体_GB2312</vt:lpstr>
      <vt:lpstr>仿宋_GB2312</vt:lpstr>
      <vt:lpstr>华文新魏</vt:lpstr>
      <vt:lpstr>微软雅黑</vt:lpstr>
      <vt:lpstr>Calibri</vt:lpstr>
      <vt:lpstr>新宋体</vt:lpstr>
      <vt:lpstr>仿宋</vt:lpstr>
      <vt:lpstr>默认设计模板</vt:lpstr>
      <vt:lpstr>1_默认设计模板</vt:lpstr>
      <vt:lpstr>古瓶荷花</vt:lpstr>
      <vt:lpstr>2_默认设计模板</vt:lpstr>
      <vt:lpstr>3_默认设计模板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Administrator</cp:lastModifiedBy>
  <cp:revision>119</cp:revision>
  <dcterms:created xsi:type="dcterms:W3CDTF">2017-05-23T02:32:55Z</dcterms:created>
  <dcterms:modified xsi:type="dcterms:W3CDTF">2017-05-23T02:34:19Z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2052-10.1.0.6391</vt:lpwstr>
  </property>
</Properties>
</file>