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QQ截图201610111604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79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511493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想一想，说一说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3117"/>
            <a:ext cx="7186634" cy="2214578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外婆的粽子是怎么做的 ？闻起来怎么样？味道如何呢？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643050"/>
            <a:ext cx="764386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外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婆包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的粽子十分好吃，花样也多。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除了红枣粽，还有红豆粽和鲜肉棕。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我们在外婆家美滋滋地吃了之后，外婆还会装一小篮粽子要我们带回去，分给邻居吃 。</a:t>
            </a:r>
            <a:endParaRPr lang="en-US" altLang="zh-CN" sz="3600" b="1" dirty="0" smtClean="0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     长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了我才知道，人们端午节吃粽子，据说是为了纪念爱国诗人屈原。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用</a:t>
            </a:r>
            <a:r>
              <a:rPr lang="zh-CN" altLang="en-US" b="1" dirty="0" smtClean="0">
                <a:solidFill>
                  <a:srgbClr val="FF0000"/>
                </a:solidFill>
              </a:rPr>
              <a:t>“除了</a:t>
            </a:r>
            <a:r>
              <a:rPr lang="en-US" altLang="zh-CN" b="1" dirty="0" smtClean="0">
                <a:solidFill>
                  <a:srgbClr val="FF0000"/>
                </a:solidFill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</a:rPr>
              <a:t>还</a:t>
            </a:r>
            <a:r>
              <a:rPr lang="en-US" altLang="zh-CN" b="1" dirty="0" smtClean="0">
                <a:solidFill>
                  <a:srgbClr val="FF0000"/>
                </a:solidFill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</a:rPr>
              <a:t>”</a:t>
            </a:r>
            <a:r>
              <a:rPr lang="zh-CN" altLang="en-US" b="1" dirty="0" smtClean="0"/>
              <a:t>写句子。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000240"/>
            <a:ext cx="7572428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苹果，我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喜欢吃西瓜和葡萄 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我告诉你的，你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知道哪些？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爸爸妈妈和我，家里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有爷爷奶奶和弟弟。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……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想一想，说一说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71547"/>
            <a:ext cx="8229600" cy="35719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外婆会包哪几种粽子？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外婆为什么要我们带一小篮粽子回去？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人们为什么要在端午节吃粽子？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你还知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道端午节的哪些习俗？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QQ截图201610111607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QQ截图201610111604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QQ截图201610111606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50" y="0"/>
            <a:ext cx="916145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71736" y="5786454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吃粽子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 descr="C:\Users\Administrator\Desktop\QQ截图201610111605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929322" y="1000108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赛龙舟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635795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端午粽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3116"/>
            <a:ext cx="8229600" cy="3954483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同学们吃过粽子吗？都吃过什么味的粽子？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547212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 ，写一写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714884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57186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1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605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19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872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午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500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0892" y="4643446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480" y="2143116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w</a:t>
            </a:r>
            <a:r>
              <a:rPr lang="zh-CN" altLang="zh-CN" sz="3600" dirty="0" smtClean="0">
                <a:solidFill>
                  <a:prstClr val="black"/>
                </a:solidFill>
              </a:rPr>
              <a:t>ǔ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86182" y="2143116"/>
            <a:ext cx="734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ji</a:t>
            </a:r>
            <a:r>
              <a:rPr lang="zh-CN" altLang="zh-CN" sz="3600" dirty="0" smtClean="0">
                <a:solidFill>
                  <a:prstClr val="black"/>
                </a:solidFill>
              </a:rPr>
              <a:t>é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929322" y="2143116"/>
            <a:ext cx="825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y</a:t>
            </a:r>
            <a:r>
              <a:rPr lang="zh-CN" altLang="zh-CN" sz="3600" dirty="0" smtClean="0">
                <a:solidFill>
                  <a:prstClr val="black"/>
                </a:solidFill>
              </a:rPr>
              <a:t>è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57224" y="4143380"/>
            <a:ext cx="76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m</a:t>
            </a:r>
            <a:r>
              <a:rPr lang="zh-CN" altLang="zh-CN" sz="3600" dirty="0" smtClean="0">
                <a:solidFill>
                  <a:prstClr val="black"/>
                </a:solidFill>
              </a:rPr>
              <a:t>ǐ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928926" y="4143380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zh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143504" y="4143380"/>
            <a:ext cx="993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f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143768" y="4071942"/>
            <a:ext cx="1016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prstClr val="black"/>
                </a:solidFill>
              </a:rPr>
              <a:t>d</a:t>
            </a:r>
            <a:r>
              <a:rPr lang="zh-CN" altLang="zh-CN" sz="3600" dirty="0" smtClean="0">
                <a:solidFill>
                  <a:prstClr val="black"/>
                </a:solidFill>
              </a:rPr>
              <a:t>ò</a:t>
            </a:r>
            <a:r>
              <a:rPr lang="en-US" altLang="zh-CN" sz="3600" dirty="0" smtClean="0">
                <a:solidFill>
                  <a:prstClr val="black"/>
                </a:solidFill>
              </a:rPr>
              <a:t>u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读一读，认一认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214554"/>
            <a:ext cx="6758006" cy="29003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子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是  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红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去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道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说  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7643866" cy="385765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zh-CN" altLang="en-US" dirty="0" smtClean="0"/>
              <a:t>   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粽子是用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青青的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箬竹叶包的，里面裹着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白白的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糯米，中间有一颗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红红的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枣。外婆一掀开锅盖，煮熟的粽子就飘出一股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清香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来。剥开粽叶，咬一口粽子，真是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又粘又甜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429</Words>
  <Application>Microsoft Office PowerPoint</Application>
  <PresentationFormat>全屏显示(4:3)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10 端午粽</vt:lpstr>
      <vt:lpstr>读一读 ，写一写</vt:lpstr>
      <vt:lpstr>读一读，认一认</vt:lpstr>
      <vt:lpstr>幻灯片 9</vt:lpstr>
      <vt:lpstr>想一想，说一说</vt:lpstr>
      <vt:lpstr>幻灯片 11</vt:lpstr>
      <vt:lpstr>用“除了……还……”写句子。</vt:lpstr>
      <vt:lpstr>想一想，说一说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13</cp:revision>
  <dcterms:created xsi:type="dcterms:W3CDTF">2016-10-11T07:49:20Z</dcterms:created>
  <dcterms:modified xsi:type="dcterms:W3CDTF">2016-10-11T09:24:41Z</dcterms:modified>
</cp:coreProperties>
</file>