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59" r:id="rId1"/>
  </p:sldMasterIdLst>
  <p:notesMasterIdLst>
    <p:notesMasterId r:id="rId2"/>
  </p:notesMasterIdLst>
  <p:sldIdLst>
    <p:sldId id="321" r:id="rId3"/>
    <p:sldId id="322" r:id="rId4"/>
    <p:sldId id="323" r:id="rId5"/>
    <p:sldId id="324" r:id="rId6"/>
    <p:sldId id="325" r:id="rId7"/>
    <p:sldId id="326" r:id="rId8"/>
    <p:sldId id="327" r:id="rId9"/>
    <p:sldId id="328" r:id="rId10"/>
  </p:sldIdLst>
  <p:sldSz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clrMru>
    <a:srgbClr val="FFF54E"/>
    <a:srgbClr val="FFFFA7"/>
    <a:srgbClr val="8E8B00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rgbClr val="000000"/>
        </a:fontRef>
        <a:srgbClr val="000000"/>
      </a:tcTxStyle>
      <a:tcStyle>
        <a:tcBdr>
          <a:left>
            <a:ln w="12700" cmpd="sng">
              <a:solidFill>
                <a:srgbClr val="000000"/>
              </a:solidFill>
            </a:ln>
          </a:left>
          <a:right>
            <a:ln w="12700" cmpd="sng">
              <a:solidFill>
                <a:srgbClr val="000000"/>
              </a:solidFill>
            </a:ln>
          </a:right>
          <a:top>
            <a:ln w="12700" cmpd="sng">
              <a:solidFill>
                <a:srgbClr val="000000"/>
              </a:solidFill>
            </a:ln>
          </a:top>
          <a:bottom>
            <a:ln w="12700" cmpd="sng">
              <a:solidFill>
                <a:srgbClr val="000000"/>
              </a:solidFill>
            </a:ln>
          </a:bottom>
          <a:insideH>
            <a:ln w="12700" cmpd="sng">
              <a:solidFill>
                <a:srgbClr val="000000"/>
              </a:solidFill>
            </a:ln>
          </a:insideH>
          <a:insideV>
            <a:ln w="12700" cmpd="sng">
              <a:solidFill>
                <a:srgbClr val="000000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 horzBarState="maximized">
    <p:restoredLeft sz="14068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756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tableStyles" Target="tableStyles.xml"/><Relationship Id="rId12" Type="http://schemas.openxmlformats.org/officeDocument/2006/relationships/presProps" Target="presProps.xml"/><Relationship Id="rId13" Type="http://schemas.openxmlformats.org/officeDocument/2006/relationships/viewProps" Target="viewProps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686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AFBF5839-64D9-46D7-A7BD-4D644573585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87" name="幻灯片图像占位符 3"/>
          <p:cNvSpPr>
            <a:spLocks noChangeAspect="1" noRot="1" noGrp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altLang="en-US" lang="zh-CN"/>
          </a:p>
        </p:txBody>
      </p:sp>
      <p:sp>
        <p:nvSpPr>
          <p:cNvPr id="1048688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/>
        </p:spPr>
        <p:txBody>
          <a:bodyPr bIns="45720" lIns="91440" rIns="91440" rtlCol="0" tIns="45720" vert="horz"/>
          <a:p>
            <a:pPr lvl="0"/>
            <a:r>
              <a:rPr altLang="en-US" lang="zh-CN" smtClean="0"/>
              <a:t>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altLang="en-US" lang="zh-CN"/>
          </a:p>
        </p:txBody>
      </p:sp>
      <p:sp>
        <p:nvSpPr>
          <p:cNvPr id="1048689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690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6D7819F3-8183-48EC-BB74-44576AA3F86B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幻灯片图像占位符 1"/>
          <p:cNvSpPr>
            <a:spLocks noChangeAspect="1" noRot="1"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04863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6D7819F3-8183-48EC-BB74-44576AA3F86B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幻灯片图像占位符 1"/>
          <p:cNvSpPr>
            <a:spLocks noChangeAspect="1" noRot="1"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0486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93AA39BF-A0C1-4329-B52D-A0BC4CCA7601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幻灯片图像占位符 1"/>
          <p:cNvSpPr>
            <a:spLocks noChangeAspect="1" noRot="1"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04864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93AA39BF-A0C1-4329-B52D-A0BC4CCA7601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幻灯片图像占位符 1"/>
          <p:cNvSpPr>
            <a:spLocks noChangeAspect="1" noRot="1"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048648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93AA39BF-A0C1-4329-B52D-A0BC4CCA7601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幻灯片图像占位符 1"/>
          <p:cNvSpPr>
            <a:spLocks noChangeAspect="1" noRot="1"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04862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93AA39BF-A0C1-4329-B52D-A0BC4CCA7601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幻灯片图像占位符 1"/>
          <p:cNvSpPr>
            <a:spLocks noChangeAspect="1" noRot="1"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04861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6D7819F3-8183-48EC-BB74-44576AA3F86B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幻灯片图像占位符 1"/>
          <p:cNvSpPr>
            <a:spLocks noChangeAspect="1" noRot="1"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04860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6D7819F3-8183-48EC-BB74-44576AA3F86B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幻灯片图像占位符 1"/>
          <p:cNvSpPr>
            <a:spLocks noChangeAspect="1" noRot="1" noGrp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04859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>
              <a:spcBef>
                <a:spcPct val="0"/>
              </a:spcBef>
            </a:pPr>
            <a:endParaRPr altLang="en-US" lang="zh-CN" smtClean="0"/>
          </a:p>
        </p:txBody>
      </p:sp>
      <p:sp>
        <p:nvSpPr>
          <p:cNvPr id="104859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indent="-285750" marL="7429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indent="-228600" marL="11430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indent="-228600" marL="16002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indent="-228600" marL="20574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D790091-2819-446D-994C-CB80464F9AED}" type="slidenum">
              <a:rPr altLang="en-US" lang="zh-CN" smtClean="0">
                <a:latin typeface="Calibri" pitchFamily="34" charset="0"/>
                <a:ea typeface="宋体" pitchFamily="2" charset="-122"/>
              </a:rPr>
            </a:fld>
            <a:endParaRPr altLang="en-US" lang="zh-CN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bg>
      <p:bgPr>
        <a:solidFill>
          <a:srgbClr val="FFF54E"/>
        </a:solidFill>
      </p:bgPr>
    </p:bg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矩形 13"/>
          <p:cNvSpPr/>
          <p:nvPr userDrawn="1"/>
        </p:nvSpPr>
        <p:spPr>
          <a:xfrm>
            <a:off x="0" y="1"/>
            <a:ext cx="12192000" cy="6858000"/>
          </a:xfrm>
          <a:prstGeom prst="rect"/>
          <a:solidFill>
            <a:srgbClr val="FFF5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sz="775" lang="zh-CN"/>
          </a:p>
        </p:txBody>
      </p:sp>
      <p:sp>
        <p:nvSpPr>
          <p:cNvPr id="1048625" name="矩形 8"/>
          <p:cNvSpPr/>
          <p:nvPr userDrawn="1"/>
        </p:nvSpPr>
        <p:spPr>
          <a:xfrm>
            <a:off x="0" y="1703019"/>
            <a:ext cx="3870384" cy="609298"/>
          </a:xfrm>
          <a:prstGeom prst="rect"/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sz="775" lang="zh-CN"/>
          </a:p>
        </p:txBody>
      </p:sp>
      <p:pic>
        <p:nvPicPr>
          <p:cNvPr id="2097156" name="图片 9"/>
          <p:cNvPicPr>
            <a:picLocks noChangeAspect="1"/>
          </p:cNvPicPr>
          <p:nvPr userDrawn="1"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8407299" y="1705675"/>
            <a:ext cx="3784699" cy="615448"/>
          </a:xfrm>
          <a:prstGeom prst="rect"/>
        </p:spPr>
      </p:pic>
      <p:pic>
        <p:nvPicPr>
          <p:cNvPr id="2097157" name="图片 10"/>
          <p:cNvPicPr>
            <a:picLocks noChangeAspect="1"/>
          </p:cNvPicPr>
          <p:nvPr userDrawn="1"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091688" y="801687"/>
            <a:ext cx="2402678" cy="2479675"/>
          </a:xfrm>
          <a:prstGeom prst="rect"/>
        </p:spPr>
      </p:pic>
      <p:pic>
        <p:nvPicPr>
          <p:cNvPr id="2097158" name="图片 11"/>
          <p:cNvPicPr>
            <a:picLocks noChangeAspect="1"/>
          </p:cNvPicPr>
          <p:nvPr userDrawn="1"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722629" y="801687"/>
            <a:ext cx="2402678" cy="2479675"/>
          </a:xfrm>
          <a:prstGeom prst="rect"/>
        </p:spPr>
      </p:pic>
      <p:sp>
        <p:nvSpPr>
          <p:cNvPr id="1048626" name="Title 1"/>
          <p:cNvSpPr>
            <a:spLocks noGrp="1"/>
          </p:cNvSpPr>
          <p:nvPr userDrawn="1">
            <p:ph type="ctrTitle"/>
          </p:nvPr>
        </p:nvSpPr>
        <p:spPr>
          <a:xfrm>
            <a:off x="1524000" y="3281362"/>
            <a:ext cx="9144000" cy="1676646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7" name="Subtitle 2"/>
          <p:cNvSpPr>
            <a:spLocks noGrp="1"/>
          </p:cNvSpPr>
          <p:nvPr userDrawn="1">
            <p:ph type="subTitle" idx="1"/>
          </p:nvPr>
        </p:nvSpPr>
        <p:spPr>
          <a:xfrm>
            <a:off x="1524000" y="5158704"/>
            <a:ext cx="9144000" cy="580292"/>
          </a:xfrm>
        </p:spPr>
        <p:txBody>
          <a:bodyPr/>
          <a:lstStyle>
            <a:lvl1pPr algn="ctr" indent="0" marL="0">
              <a:buNone/>
              <a:defRPr sz="2400">
                <a:solidFill>
                  <a:schemeClr val="tx1"/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628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p>
            <a:fld id="{DAFC83C4-A236-483F-94E1-16AFA86FAD07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9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0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p>
            <a:fld id="{651E8863-1879-49C9-9D7E-0C23B4A06F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EC61D3F-34E9-4F9D-84A2-72367D9F9A68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7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7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254DC01-BD11-43BE-8FE9-19C0CFD26E47}" type="slidenum">
              <a:rPr altLang="en-US" lang="zh-CN" smtClean="0"/>
            </a:fld>
            <a:endParaRPr altLang="en-US" lang="zh-CN"/>
          </a:p>
        </p:txBody>
      </p:sp>
      <p:sp>
        <p:nvSpPr>
          <p:cNvPr id="1048678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8202" y="255122"/>
            <a:ext cx="10515598" cy="5322609"/>
          </a:xfrm>
        </p:spPr>
        <p:txBody>
          <a:bodyPr>
            <a:normAutofit/>
          </a:bodyPr>
          <a:lstStyle>
            <a:lvl1pPr indent="0" marL="0">
              <a:spcAft>
                <a:spcPts val="22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indent="0" marL="393739">
              <a:spcAft>
                <a:spcPts val="220"/>
              </a:spcAft>
              <a:buFontTx/>
              <a:buNone/>
              <a:defRPr sz="2000">
                <a:solidFill>
                  <a:schemeClr val="tx1"/>
                </a:solidFill>
              </a:defRPr>
            </a:lvl2pPr>
            <a:lvl3pPr indent="0" marL="660736">
              <a:spcAft>
                <a:spcPts val="220"/>
              </a:spcAft>
              <a:buFontTx/>
              <a:buNone/>
              <a:defRPr sz="1800">
                <a:solidFill>
                  <a:schemeClr val="tx1"/>
                </a:solidFill>
              </a:defRPr>
            </a:lvl3pPr>
            <a:lvl4pPr indent="0" marL="851314">
              <a:spcAft>
                <a:spcPts val="220"/>
              </a:spcAft>
              <a:buFontTx/>
              <a:buNone/>
              <a:defRPr sz="1800">
                <a:solidFill>
                  <a:schemeClr val="tx1"/>
                </a:solidFill>
              </a:defRPr>
            </a:lvl4pPr>
            <a:lvl5pPr indent="0" marL="1054474">
              <a:spcAft>
                <a:spcPts val="220"/>
              </a:spcAft>
              <a:buFontTx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altLang="en-US" dirty="0" lang="zh-CN" smtClean="0"/>
              <a:t>单击此处编辑母版文本样式</a:t>
            </a:r>
          </a:p>
          <a:p>
            <a:pPr lvl="1"/>
            <a:r>
              <a:rPr altLang="en-US" dirty="0" lang="zh-CN" smtClean="0"/>
              <a:t>第二级</a:t>
            </a:r>
          </a:p>
          <a:p>
            <a:pPr lvl="2"/>
            <a:r>
              <a:rPr altLang="en-US" dirty="0" lang="zh-CN" smtClean="0"/>
              <a:t>第三级</a:t>
            </a:r>
          </a:p>
          <a:p>
            <a:pPr lvl="3"/>
            <a:r>
              <a:rPr altLang="en-US" dirty="0" lang="zh-CN" smtClean="0"/>
              <a:t>第四级</a:t>
            </a:r>
          </a:p>
          <a:p>
            <a:pPr lvl="4"/>
            <a:r>
              <a:rPr altLang="en-US" dirty="0" lang="zh-CN" smtClean="0"/>
              <a:t>第五级</a:t>
            </a:r>
            <a:endParaRPr altLang="en-US" dirty="0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5" name="Content Placeholder 2"/>
          <p:cNvSpPr>
            <a:spLocks noGrp="1"/>
          </p:cNvSpPr>
          <p:nvPr>
            <p:ph idx="1"/>
          </p:nvPr>
        </p:nvSpPr>
        <p:spPr>
          <a:xfrm>
            <a:off x="1529862" y="1881553"/>
            <a:ext cx="9823937" cy="3698909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AFC83C4-A236-483F-94E1-16AFA86FAD07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51E8863-1879-49C9-9D7E-0C23B4A06F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任意多边形 6"/>
          <p:cNvSpPr/>
          <p:nvPr userDrawn="1"/>
        </p:nvSpPr>
        <p:spPr>
          <a:xfrm>
            <a:off x="1058430" y="1683262"/>
            <a:ext cx="10183507" cy="2058646"/>
          </a:xfrm>
          <a:custGeom>
            <a:avLst/>
            <a:gdLst>
              <a:gd name="connsiteX0" fmla="*/ 1112071 w 4901184"/>
              <a:gd name="connsiteY0" fmla="*/ 0 h 1801368"/>
              <a:gd name="connsiteX1" fmla="*/ 4901184 w 4901184"/>
              <a:gd name="connsiteY1" fmla="*/ 0 h 1801368"/>
              <a:gd name="connsiteX2" fmla="*/ 4901184 w 4901184"/>
              <a:gd name="connsiteY2" fmla="*/ 1008251 h 1801368"/>
              <a:gd name="connsiteX3" fmla="*/ 3799357 w 4901184"/>
              <a:gd name="connsiteY3" fmla="*/ 1801368 h 1801368"/>
              <a:gd name="connsiteX4" fmla="*/ 0 w 4901184"/>
              <a:gd name="connsiteY4" fmla="*/ 1801368 h 1801368"/>
              <a:gd name="connsiteX5" fmla="*/ 0 w 4901184"/>
              <a:gd name="connsiteY5" fmla="*/ 800490 h 18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1801368">
                <a:moveTo>
                  <a:pt x="1112071" y="0"/>
                </a:moveTo>
                <a:lnTo>
                  <a:pt x="4901184" y="0"/>
                </a:lnTo>
                <a:lnTo>
                  <a:pt x="4901184" y="1008251"/>
                </a:lnTo>
                <a:lnTo>
                  <a:pt x="3799357" y="1801368"/>
                </a:lnTo>
                <a:lnTo>
                  <a:pt x="0" y="1801368"/>
                </a:lnTo>
                <a:lnTo>
                  <a:pt x="0" y="80049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p>
            <a:pPr algn="ctr"/>
            <a:endParaRPr altLang="en-US" sz="759" kern="0" lang="zh-CN">
              <a:solidFill>
                <a:prstClr val="white"/>
              </a:solidFill>
              <a:latin typeface="Arial" pitchFamily="34" charset="0"/>
              <a:ea typeface="黑体" pitchFamily="49" charset="-122"/>
            </a:endParaRPr>
          </a:p>
        </p:txBody>
      </p:sp>
      <p:cxnSp>
        <p:nvCxnSpPr>
          <p:cNvPr id="3145728" name="直接连接符 7"/>
          <p:cNvCxnSpPr>
            <a:cxnSpLocks/>
          </p:cNvCxnSpPr>
          <p:nvPr userDrawn="1"/>
        </p:nvCxnSpPr>
        <p:spPr>
          <a:xfrm flipH="1">
            <a:off x="12700" y="1266093"/>
            <a:ext cx="4370956" cy="1733978"/>
          </a:xfrm>
          <a:prstGeom prst="line"/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3145729" name="直接连接符 8"/>
          <p:cNvCxnSpPr>
            <a:cxnSpLocks/>
          </p:cNvCxnSpPr>
          <p:nvPr userDrawn="1"/>
        </p:nvCxnSpPr>
        <p:spPr>
          <a:xfrm flipH="1">
            <a:off x="7821042" y="2446865"/>
            <a:ext cx="4370959" cy="1733978"/>
          </a:xfrm>
          <a:prstGeom prst="line"/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1048670" name="Title 1"/>
          <p:cNvSpPr>
            <a:spLocks noGrp="1"/>
          </p:cNvSpPr>
          <p:nvPr userDrawn="1">
            <p:ph type="title"/>
          </p:nvPr>
        </p:nvSpPr>
        <p:spPr>
          <a:xfrm>
            <a:off x="1529862" y="2672861"/>
            <a:ext cx="7367953" cy="1069047"/>
          </a:xfrm>
        </p:spPr>
        <p:txBody>
          <a:bodyPr anchor="ctr" anchorCtr="0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altLang="en-US" dirty="0" lang="zh-CN" smtClean="0"/>
              <a:t>单击此处编辑母版标题样式</a:t>
            </a:r>
            <a:endParaRPr dirty="0" lang="en-US"/>
          </a:p>
        </p:txBody>
      </p:sp>
      <p:sp>
        <p:nvSpPr>
          <p:cNvPr id="1048671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2649416" y="3928118"/>
            <a:ext cx="6893169" cy="577394"/>
          </a:xfrm>
        </p:spPr>
        <p:txBody>
          <a:bodyPr/>
          <a:lstStyle>
            <a:lvl1pPr algn="ctr"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dirty="0" lang="zh-CN" smtClean="0"/>
              <a:t>单击此处编辑母版文本样式</a:t>
            </a:r>
          </a:p>
        </p:txBody>
      </p:sp>
      <p:sp>
        <p:nvSpPr>
          <p:cNvPr id="1048672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p>
            <a:fld id="{DAFC83C4-A236-483F-94E1-16AFA86FAD07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73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74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p>
            <a:fld id="{651E8863-1879-49C9-9D7E-0C23B4A06F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51" name="Content Placeholder 2"/>
          <p:cNvSpPr>
            <a:spLocks noGrp="1"/>
          </p:cNvSpPr>
          <p:nvPr>
            <p:ph sz="half" idx="1"/>
          </p:nvPr>
        </p:nvSpPr>
        <p:spPr>
          <a:xfrm>
            <a:off x="1365738" y="1969477"/>
            <a:ext cx="4654062" cy="4207486"/>
          </a:xfrm>
        </p:spPr>
        <p:txBody>
          <a:bodyPr/>
          <a:p>
            <a:pPr lvl="0"/>
            <a:r>
              <a:rPr altLang="en-US" dirty="0" lang="zh-CN" smtClean="0"/>
              <a:t>单击此处编辑母版文本样式</a:t>
            </a:r>
          </a:p>
          <a:p>
            <a:pPr lvl="1"/>
            <a:r>
              <a:rPr altLang="en-US" dirty="0" lang="zh-CN" smtClean="0"/>
              <a:t>第二级</a:t>
            </a:r>
          </a:p>
          <a:p>
            <a:pPr lvl="2"/>
            <a:r>
              <a:rPr altLang="en-US" dirty="0" lang="zh-CN" smtClean="0"/>
              <a:t>第三级</a:t>
            </a:r>
          </a:p>
          <a:p>
            <a:pPr lvl="3"/>
            <a:r>
              <a:rPr altLang="en-US" dirty="0" lang="zh-CN" smtClean="0"/>
              <a:t>第四级</a:t>
            </a:r>
          </a:p>
          <a:p>
            <a:pPr lvl="4"/>
            <a:r>
              <a:rPr altLang="en-US" dirty="0" lang="zh-CN" smtClean="0"/>
              <a:t>第五级</a:t>
            </a:r>
            <a:endParaRPr dirty="0" lang="en-US"/>
          </a:p>
        </p:txBody>
      </p:sp>
      <p:sp>
        <p:nvSpPr>
          <p:cNvPr id="1048652" name="Content Placeholder 3"/>
          <p:cNvSpPr>
            <a:spLocks noGrp="1"/>
          </p:cNvSpPr>
          <p:nvPr>
            <p:ph sz="half" idx="2"/>
          </p:nvPr>
        </p:nvSpPr>
        <p:spPr>
          <a:xfrm>
            <a:off x="6699738" y="1969477"/>
            <a:ext cx="4654062" cy="4207486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5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AFC83C4-A236-483F-94E1-16AFA86FAD07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51E8863-1879-49C9-9D7E-0C23B4A06F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864000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57" name="Text Placeholder 2"/>
          <p:cNvSpPr>
            <a:spLocks noGrp="1"/>
          </p:cNvSpPr>
          <p:nvPr>
            <p:ph type="body" idx="1"/>
          </p:nvPr>
        </p:nvSpPr>
        <p:spPr>
          <a:xfrm>
            <a:off x="839788" y="1395812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dirty="0" lang="zh-CN" smtClean="0"/>
              <a:t>单击此处编辑母版文本样式</a:t>
            </a:r>
          </a:p>
        </p:txBody>
      </p:sp>
      <p:sp>
        <p:nvSpPr>
          <p:cNvPr id="1048658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8961"/>
            <a:ext cx="5157787" cy="3250193"/>
          </a:xfrm>
        </p:spPr>
        <p:txBody>
          <a:bodyPr/>
          <a:p>
            <a:pPr lvl="0"/>
            <a:r>
              <a:rPr altLang="en-US" dirty="0" lang="zh-CN" smtClean="0"/>
              <a:t>单击此处编辑母版文本样式</a:t>
            </a:r>
          </a:p>
          <a:p>
            <a:pPr lvl="1"/>
            <a:r>
              <a:rPr altLang="en-US" dirty="0" lang="zh-CN" smtClean="0"/>
              <a:t>第二级</a:t>
            </a:r>
          </a:p>
          <a:p>
            <a:pPr lvl="2"/>
            <a:r>
              <a:rPr altLang="en-US" dirty="0" lang="zh-CN" smtClean="0"/>
              <a:t>第三级</a:t>
            </a:r>
          </a:p>
          <a:p>
            <a:pPr lvl="3"/>
            <a:r>
              <a:rPr altLang="en-US" dirty="0" lang="zh-CN" smtClean="0"/>
              <a:t>第四级</a:t>
            </a:r>
          </a:p>
          <a:p>
            <a:pPr lvl="4"/>
            <a:r>
              <a:rPr altLang="en-US" dirty="0" lang="zh-CN" smtClean="0"/>
              <a:t>第五级</a:t>
            </a:r>
            <a:endParaRPr dirty="0" lang="en-US"/>
          </a:p>
        </p:txBody>
      </p:sp>
      <p:sp>
        <p:nvSpPr>
          <p:cNvPr id="104865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395812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60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8961"/>
            <a:ext cx="5183188" cy="3250193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6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AFC83C4-A236-483F-94E1-16AFA86FAD07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6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6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51E8863-1879-49C9-9D7E-0C23B4A06F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任意多边形 9"/>
          <p:cNvSpPr/>
          <p:nvPr userDrawn="1"/>
        </p:nvSpPr>
        <p:spPr>
          <a:xfrm>
            <a:off x="-4059" y="2180492"/>
            <a:ext cx="1831675" cy="2099331"/>
          </a:xfrm>
          <a:custGeom>
            <a:avLst/>
            <a:gdLst>
              <a:gd name="connsiteX0" fmla="*/ 906780 w 1226820"/>
              <a:gd name="connsiteY0" fmla="*/ 0 h 2926080"/>
              <a:gd name="connsiteX1" fmla="*/ 1226820 w 1226820"/>
              <a:gd name="connsiteY1" fmla="*/ 2926080 h 2926080"/>
              <a:gd name="connsiteX2" fmla="*/ 22860 w 1226820"/>
              <a:gd name="connsiteY2" fmla="*/ 2049780 h 2926080"/>
              <a:gd name="connsiteX3" fmla="*/ 0 w 1226820"/>
              <a:gd name="connsiteY3" fmla="*/ 1036320 h 2926080"/>
              <a:gd name="connsiteX4" fmla="*/ 906780 w 1226820"/>
              <a:gd name="connsiteY4" fmla="*/ 0 h 2926080"/>
              <a:gd name="connsiteX0-1" fmla="*/ 929640 w 1226820"/>
              <a:gd name="connsiteY0-2" fmla="*/ 0 h 2948940"/>
              <a:gd name="connsiteX1-3" fmla="*/ 1226820 w 1226820"/>
              <a:gd name="connsiteY1-4" fmla="*/ 2948940 h 2948940"/>
              <a:gd name="connsiteX2-5" fmla="*/ 22860 w 1226820"/>
              <a:gd name="connsiteY2-6" fmla="*/ 2072640 h 2948940"/>
              <a:gd name="connsiteX3-7" fmla="*/ 0 w 1226820"/>
              <a:gd name="connsiteY3-8" fmla="*/ 1059180 h 2948940"/>
              <a:gd name="connsiteX4-9" fmla="*/ 929640 w 1226820"/>
              <a:gd name="connsiteY4-10" fmla="*/ 0 h 2948940"/>
              <a:gd name="connsiteX0-11" fmla="*/ 906780 w 1203960"/>
              <a:gd name="connsiteY0-12" fmla="*/ 0 h 2948940"/>
              <a:gd name="connsiteX1-13" fmla="*/ 1203960 w 1203960"/>
              <a:gd name="connsiteY1-14" fmla="*/ 2948940 h 2948940"/>
              <a:gd name="connsiteX2-15" fmla="*/ 0 w 1203960"/>
              <a:gd name="connsiteY2-16" fmla="*/ 2072640 h 2948940"/>
              <a:gd name="connsiteX3-17" fmla="*/ 30480 w 1203960"/>
              <a:gd name="connsiteY3-18" fmla="*/ 1135380 h 2948940"/>
              <a:gd name="connsiteX4-19" fmla="*/ 906780 w 1203960"/>
              <a:gd name="connsiteY4-20" fmla="*/ 0 h 2948940"/>
              <a:gd name="connsiteX0-21" fmla="*/ 900430 w 1203960"/>
              <a:gd name="connsiteY0-22" fmla="*/ 0 h 2936240"/>
              <a:gd name="connsiteX1-23" fmla="*/ 1203960 w 1203960"/>
              <a:gd name="connsiteY1-24" fmla="*/ 2936240 h 2936240"/>
              <a:gd name="connsiteX2-25" fmla="*/ 0 w 1203960"/>
              <a:gd name="connsiteY2-26" fmla="*/ 2059940 h 2936240"/>
              <a:gd name="connsiteX3-27" fmla="*/ 30480 w 1203960"/>
              <a:gd name="connsiteY3-28" fmla="*/ 1122680 h 2936240"/>
              <a:gd name="connsiteX4-29" fmla="*/ 900430 w 1203960"/>
              <a:gd name="connsiteY4-30" fmla="*/ 0 h 2936240"/>
              <a:gd name="connsiteX0-31" fmla="*/ 900430 w 1203960"/>
              <a:gd name="connsiteY0-32" fmla="*/ 0 h 2948940"/>
              <a:gd name="connsiteX1-33" fmla="*/ 1203960 w 1203960"/>
              <a:gd name="connsiteY1-34" fmla="*/ 2948940 h 2948940"/>
              <a:gd name="connsiteX2-35" fmla="*/ 0 w 1203960"/>
              <a:gd name="connsiteY2-36" fmla="*/ 2072640 h 2948940"/>
              <a:gd name="connsiteX3-37" fmla="*/ 30480 w 1203960"/>
              <a:gd name="connsiteY3-38" fmla="*/ 1135380 h 2948940"/>
              <a:gd name="connsiteX4-39" fmla="*/ 900430 w 1203960"/>
              <a:gd name="connsiteY4-40" fmla="*/ 0 h 2948940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</a:cxnLst>
            <a:rect l="l" t="t" r="r" b="b"/>
            <a:pathLst>
              <a:path w="1203960" h="2948940">
                <a:moveTo>
                  <a:pt x="900430" y="0"/>
                </a:moveTo>
                <a:lnTo>
                  <a:pt x="1203960" y="2948940"/>
                </a:lnTo>
                <a:lnTo>
                  <a:pt x="0" y="2072640"/>
                </a:lnTo>
                <a:lnTo>
                  <a:pt x="30480" y="1135380"/>
                </a:lnTo>
                <a:lnTo>
                  <a:pt x="90043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/>
            <a:endParaRPr altLang="en-US" sz="1035" lang="zh-CN">
              <a:solidFill>
                <a:srgbClr val="FFFFFF"/>
              </a:solidFill>
            </a:endParaRPr>
          </a:p>
        </p:txBody>
      </p:sp>
      <p:sp>
        <p:nvSpPr>
          <p:cNvPr id="104858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AFC83C4-A236-483F-94E1-16AFA86FAD07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51E8863-1879-49C9-9D7E-0C23B4A06F4C}" type="slidenum">
              <a:rPr altLang="en-US" lang="zh-CN" smtClean="0"/>
            </a:fld>
            <a:endParaRPr altLang="en-US" lang="zh-CN"/>
          </a:p>
        </p:txBody>
      </p:sp>
      <p:sp>
        <p:nvSpPr>
          <p:cNvPr id="1048585" name="矩形 10"/>
          <p:cNvSpPr/>
          <p:nvPr userDrawn="1"/>
        </p:nvSpPr>
        <p:spPr>
          <a:xfrm>
            <a:off x="-3" y="2680977"/>
            <a:ext cx="12192003" cy="1207926"/>
          </a:xfrm>
          <a:prstGeom prst="rect"/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/>
            <a:endParaRPr altLang="en-US" sz="1035" lang="zh-CN">
              <a:solidFill>
                <a:srgbClr val="FFFFFF"/>
              </a:solidFill>
            </a:endParaRPr>
          </a:p>
        </p:txBody>
      </p:sp>
      <p:sp>
        <p:nvSpPr>
          <p:cNvPr id="1048586" name="任意多边形 11"/>
          <p:cNvSpPr/>
          <p:nvPr userDrawn="1"/>
        </p:nvSpPr>
        <p:spPr>
          <a:xfrm>
            <a:off x="10738612" y="3888904"/>
            <a:ext cx="1454111" cy="428794"/>
          </a:xfrm>
          <a:custGeom>
            <a:avLst/>
            <a:gdLst>
              <a:gd name="connsiteX0" fmla="*/ 1706880 w 1706880"/>
              <a:gd name="connsiteY0" fmla="*/ 7620 h 601980"/>
              <a:gd name="connsiteX1" fmla="*/ 121920 w 1706880"/>
              <a:gd name="connsiteY1" fmla="*/ 0 h 601980"/>
              <a:gd name="connsiteX2" fmla="*/ 0 w 1706880"/>
              <a:gd name="connsiteY2" fmla="*/ 601980 h 601980"/>
              <a:gd name="connsiteX3" fmla="*/ 1706880 w 1706880"/>
              <a:gd name="connsiteY3" fmla="*/ 7620 h 601980"/>
              <a:gd name="connsiteX0-1" fmla="*/ 1706880 w 1706880"/>
              <a:gd name="connsiteY0-2" fmla="*/ 0 h 601980"/>
              <a:gd name="connsiteX1-3" fmla="*/ 121920 w 1706880"/>
              <a:gd name="connsiteY1-4" fmla="*/ 0 h 601980"/>
              <a:gd name="connsiteX2-5" fmla="*/ 0 w 1706880"/>
              <a:gd name="connsiteY2-6" fmla="*/ 601980 h 601980"/>
              <a:gd name="connsiteX3-7" fmla="*/ 1706880 w 1706880"/>
              <a:gd name="connsiteY3-8" fmla="*/ 0 h 6019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06880" h="601980">
                <a:moveTo>
                  <a:pt x="1706880" y="0"/>
                </a:moveTo>
                <a:lnTo>
                  <a:pt x="121920" y="0"/>
                </a:lnTo>
                <a:lnTo>
                  <a:pt x="0" y="601980"/>
                </a:lnTo>
                <a:lnTo>
                  <a:pt x="170688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/>
            <a:endParaRPr altLang="en-US" sz="1035" lang="zh-CN">
              <a:solidFill>
                <a:srgbClr val="FFFFFF"/>
              </a:solidFill>
            </a:endParaRPr>
          </a:p>
        </p:txBody>
      </p:sp>
      <p:sp>
        <p:nvSpPr>
          <p:cNvPr id="1048587" name="任意多边形 12"/>
          <p:cNvSpPr/>
          <p:nvPr userDrawn="1"/>
        </p:nvSpPr>
        <p:spPr>
          <a:xfrm rot="21290535">
            <a:off x="10725086" y="4001176"/>
            <a:ext cx="1447348" cy="500485"/>
          </a:xfrm>
          <a:custGeom>
            <a:avLst/>
            <a:gdLst>
              <a:gd name="connsiteX0" fmla="*/ 1021080 w 1432560"/>
              <a:gd name="connsiteY0" fmla="*/ 0 h 617220"/>
              <a:gd name="connsiteX1" fmla="*/ 1432560 w 1432560"/>
              <a:gd name="connsiteY1" fmla="*/ 617220 h 617220"/>
              <a:gd name="connsiteX2" fmla="*/ 0 w 1432560"/>
              <a:gd name="connsiteY2" fmla="*/ 358140 h 617220"/>
              <a:gd name="connsiteX3" fmla="*/ 1021080 w 1432560"/>
              <a:gd name="connsiteY3" fmla="*/ 0 h 617220"/>
              <a:gd name="connsiteX0-1" fmla="*/ 1021080 w 1170934"/>
              <a:gd name="connsiteY0-2" fmla="*/ 0 h 702180"/>
              <a:gd name="connsiteX1-3" fmla="*/ 1170934 w 1170934"/>
              <a:gd name="connsiteY1-4" fmla="*/ 702180 h 702180"/>
              <a:gd name="connsiteX2-5" fmla="*/ 0 w 1170934"/>
              <a:gd name="connsiteY2-6" fmla="*/ 358140 h 702180"/>
              <a:gd name="connsiteX3-7" fmla="*/ 1021080 w 1170934"/>
              <a:gd name="connsiteY3-8" fmla="*/ 0 h 702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70934" h="702180">
                <a:moveTo>
                  <a:pt x="1021080" y="0"/>
                </a:moveTo>
                <a:lnTo>
                  <a:pt x="1170934" y="702180"/>
                </a:lnTo>
                <a:lnTo>
                  <a:pt x="0" y="358140"/>
                </a:lnTo>
                <a:lnTo>
                  <a:pt x="102108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/>
            <a:endParaRPr altLang="en-US" sz="1035" lang="zh-CN">
              <a:solidFill>
                <a:srgbClr val="FFFFFF"/>
              </a:solidFill>
            </a:endParaRPr>
          </a:p>
        </p:txBody>
      </p:sp>
      <p:sp>
        <p:nvSpPr>
          <p:cNvPr id="1048588" name="任意多边形 14"/>
          <p:cNvSpPr/>
          <p:nvPr userDrawn="1"/>
        </p:nvSpPr>
        <p:spPr>
          <a:xfrm>
            <a:off x="1342226" y="2174203"/>
            <a:ext cx="6811174" cy="2105620"/>
          </a:xfrm>
          <a:custGeom>
            <a:avLst/>
            <a:gdLst>
              <a:gd name="connsiteX0" fmla="*/ 0 w 4450080"/>
              <a:gd name="connsiteY0" fmla="*/ 0 h 2941320"/>
              <a:gd name="connsiteX1" fmla="*/ 304800 w 4450080"/>
              <a:gd name="connsiteY1" fmla="*/ 2941320 h 2941320"/>
              <a:gd name="connsiteX2" fmla="*/ 4236720 w 4450080"/>
              <a:gd name="connsiteY2" fmla="*/ 2735580 h 2941320"/>
              <a:gd name="connsiteX3" fmla="*/ 4450080 w 4450080"/>
              <a:gd name="connsiteY3" fmla="*/ 381000 h 2941320"/>
              <a:gd name="connsiteX4" fmla="*/ 0 w 4450080"/>
              <a:gd name="connsiteY4" fmla="*/ 0 h 294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0080" h="2941320">
                <a:moveTo>
                  <a:pt x="0" y="0"/>
                </a:moveTo>
                <a:lnTo>
                  <a:pt x="304800" y="2941320"/>
                </a:lnTo>
                <a:lnTo>
                  <a:pt x="4236720" y="2735580"/>
                </a:lnTo>
                <a:lnTo>
                  <a:pt x="4450080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/>
            <a:endParaRPr altLang="zh-CN" dirty="0" sz="4000" lang="en-US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48589" name="Title 1"/>
          <p:cNvSpPr>
            <a:spLocks noGrp="1"/>
          </p:cNvSpPr>
          <p:nvPr>
            <p:ph type="title"/>
          </p:nvPr>
        </p:nvSpPr>
        <p:spPr>
          <a:xfrm>
            <a:off x="1729120" y="2476047"/>
            <a:ext cx="6037385" cy="1617785"/>
          </a:xfrm>
        </p:spPr>
        <p:txBody>
          <a:bodyPr>
            <a:normAutofit/>
          </a:bodyPr>
          <a:lstStyle>
            <a:lvl1pPr algn="ctr">
              <a:defRPr b="0" sz="4800">
                <a:solidFill>
                  <a:schemeClr val="bg1"/>
                </a:solidFill>
              </a:defRPr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AFC83C4-A236-483F-94E1-16AFA86FAD07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51E8863-1879-49C9-9D7E-0C23B4A06F4C}" type="slidenum">
              <a:rPr altLang="en-US" lang="zh-CN" smtClean="0"/>
            </a:fld>
            <a:endParaRPr altLang="en-US" lang="zh-CN"/>
          </a:p>
        </p:txBody>
      </p:sp>
      <p:sp>
        <p:nvSpPr>
          <p:cNvPr id="1048618" name="矩形 4"/>
          <p:cNvSpPr/>
          <p:nvPr userDrawn="1"/>
        </p:nvSpPr>
        <p:spPr>
          <a:xfrm>
            <a:off x="0" y="1"/>
            <a:ext cx="12192000" cy="6858000"/>
          </a:xfrm>
          <a:prstGeom prst="rect"/>
          <a:solidFill>
            <a:srgbClr val="FFF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sz="775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dirty="0" lang="zh-CN" smtClean="0"/>
              <a:t>单击此处编辑母版标题样式</a:t>
            </a:r>
            <a:endParaRPr dirty="0" lang="en-US"/>
          </a:p>
        </p:txBody>
      </p:sp>
      <p:sp>
        <p:nvSpPr>
          <p:cNvPr id="1048680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8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indent="0" marL="0">
              <a:buNone/>
              <a:defRPr sz="20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8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AFC83C4-A236-483F-94E1-16AFA86FAD07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8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8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51E8863-1879-49C9-9D7E-0C23B4A06F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6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6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AFC83C4-A236-483F-94E1-16AFA86FAD07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6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6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51E8863-1879-49C9-9D7E-0C23B4A06F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image" Target="../media/image3.png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7"/>
        </a:solidFill>
      </p:bgPr>
    </p:bg>
    <p:spTree>
      <p:nvGrpSpPr>
        <p:cNvPr id="1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6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1"/>
          <a:srcRect l="28570" b="22219"/>
          <a:stretch>
            <a:fillRect/>
          </a:stretch>
        </p:blipFill>
        <p:spPr>
          <a:xfrm>
            <a:off x="-6065" y="3931439"/>
            <a:ext cx="2371894" cy="2926561"/>
          </a:xfrm>
          <a:prstGeom prst="rect"/>
        </p:spPr>
      </p:pic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4000"/>
          </a:xfrm>
          <a:prstGeom prst="rect"/>
        </p:spPr>
        <p:txBody>
          <a:bodyPr anchor="ctr" bIns="32400" lIns="68400" rIns="68400" rtlCol="0" tIns="3240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89185"/>
            <a:ext cx="10515600" cy="419127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dirty="0" lang="zh-CN" smtClean="0"/>
              <a:t>单击此处编辑母版文本样式</a:t>
            </a:r>
          </a:p>
          <a:p>
            <a:pPr lvl="1"/>
            <a:r>
              <a:rPr altLang="en-US" dirty="0" lang="zh-CN" smtClean="0"/>
              <a:t>第二级</a:t>
            </a:r>
          </a:p>
          <a:p>
            <a:pPr lvl="2"/>
            <a:r>
              <a:rPr altLang="en-US" dirty="0" lang="zh-CN" smtClean="0"/>
              <a:t>第三级</a:t>
            </a:r>
          </a:p>
          <a:p>
            <a:pPr lvl="3"/>
            <a:r>
              <a:rPr altLang="en-US" dirty="0" lang="zh-CN" smtClean="0"/>
              <a:t>第四级</a:t>
            </a:r>
          </a:p>
          <a:p>
            <a:pPr lvl="4"/>
            <a:r>
              <a:rPr altLang="en-US" dirty="0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C83C4-A236-483F-94E1-16AFA86FAD07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E8863-1879-49C9-9D7E-0C23B4A06F4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b="1"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p>
            <a:r>
              <a:rPr altLang="en-US" dirty="0" lang="zh-CN" smtClean="0"/>
              <a:t>积累与</a:t>
            </a:r>
            <a:r>
              <a:rPr altLang="en-US" dirty="0" lang="zh-CN" smtClean="0"/>
              <a:t>运用</a:t>
            </a:r>
            <a:r>
              <a:rPr altLang="en-US" dirty="0" lang="zh-CN" smtClean="0"/>
              <a:t>（</a:t>
            </a:r>
            <a:r>
              <a:rPr altLang="en-US" dirty="0" lang="zh-CN" smtClean="0"/>
              <a:t>一</a:t>
            </a:r>
            <a:r>
              <a:rPr altLang="en-US" dirty="0" lang="zh-CN" smtClean="0"/>
              <a:t>）</a:t>
            </a:r>
            <a:endParaRPr altLang="en-US" dirty="0" lang="zh-CN"/>
          </a:p>
        </p:txBody>
      </p:sp>
      <p:sp>
        <p:nvSpPr>
          <p:cNvPr id="1048632" name="副标题 2"/>
          <p:cNvSpPr>
            <a:spLocks noGrp="1"/>
          </p:cNvSpPr>
          <p:nvPr>
            <p:ph type="subTitle" idx="1"/>
          </p:nvPr>
        </p:nvSpPr>
        <p:spPr/>
        <p:txBody>
          <a:bodyPr anchor="b">
            <a:normAutofit/>
          </a:bodyPr>
          <a:p>
            <a:r>
              <a:rPr altLang="en-US" b="1" dirty="0" lang="zh-CN" smtClean="0">
                <a:solidFill>
                  <a:srgbClr val="002060"/>
                </a:solidFill>
              </a:rPr>
              <a:t>教师</a:t>
            </a:r>
            <a:r>
              <a:rPr altLang="en-US" b="1" dirty="0" lang="zh-CN" smtClean="0">
                <a:solidFill>
                  <a:srgbClr val="002060"/>
                </a:solidFill>
              </a:rPr>
              <a:t>：</a:t>
            </a:r>
            <a:r>
              <a:rPr altLang="en-US" b="1" dirty="0" lang="zh-CN" smtClean="0">
                <a:solidFill>
                  <a:srgbClr val="002060"/>
                </a:solidFill>
              </a:rPr>
              <a:t>张嫄浠</a:t>
            </a:r>
            <a:endParaRPr altLang="en-US" b="1" dirty="0" lang="zh-CN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文本框 3"/>
          <p:cNvSpPr txBox="1"/>
          <p:nvPr/>
        </p:nvSpPr>
        <p:spPr>
          <a:xfrm>
            <a:off x="492665" y="351936"/>
            <a:ext cx="5460706" cy="1476424"/>
          </a:xfrm>
          <a:prstGeom prst="rect"/>
          <a:ln>
            <a:noFill/>
            <a:prstDash val="solid"/>
          </a:ln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altLang="en-US" b="0" dirty="0" sz="6000" i="1" lang="zh-CN" u="none" smtClean="0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温故知新</a:t>
            </a:r>
            <a:endParaRPr altLang="en-US" b="0" dirty="0" sz="6000" i="1" lang="zh-CN" u="none">
              <a:solidFill>
                <a:srgbClr val="00B0F0"/>
              </a:solidFill>
              <a:latin typeface="华文细黑_vivo"/>
              <a:ea typeface="华文细黑_vivo"/>
              <a:cs typeface="华文细黑_vivo"/>
            </a:endParaRPr>
          </a:p>
        </p:txBody>
      </p:sp>
      <p:sp>
        <p:nvSpPr>
          <p:cNvPr id="1048637" name="文本框 4"/>
          <p:cNvSpPr txBox="1"/>
          <p:nvPr/>
        </p:nvSpPr>
        <p:spPr>
          <a:xfrm>
            <a:off x="182928" y="1931192"/>
            <a:ext cx="6836007" cy="2995615"/>
          </a:xfrm>
          <a:prstGeom prst="rect"/>
        </p:spPr>
        <p:txBody>
          <a:bodyPr>
            <a:normAutofit/>
          </a:bodyPr>
          <a:lstStyle>
            <a:defPPr>
              <a:defRPr lang="zh-CN"/>
            </a:defPPr>
            <a:lvl1pPr indent="-228600" lvl="0" marL="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indent="-228600" lvl="1" marL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indent="-228600" lvl="2" marL="11430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indent="-228600" lvl="3" marL="1600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indent="-228600" lvl="4" marL="2057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indent="-228600" marL="2514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indent="-228600" marL="2971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indent="-228600" marL="34290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indent="-228600" marL="3886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indent="-514350" marL="514350">
              <a:buFont typeface="+mj-lt"/>
              <a:buAutoNum type="arabicPeriod" startAt="1"/>
            </a:pP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读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┄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讲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┄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话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┄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（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）</a:t>
            </a:r>
            <a:endParaRPr altLang="en-US" dirty="0" sz="3200" lang="zh-CN">
              <a:latin typeface="华文细黑_vivo"/>
              <a:ea typeface="华文细黑_vivo"/>
              <a:cs typeface="华文细黑_vivo"/>
            </a:endParaRPr>
          </a:p>
          <a:p>
            <a:pPr indent="-514350" marL="514350">
              <a:buFont typeface="+mj-lt"/>
              <a:buAutoNum type="arabicPeriod" startAt="1"/>
            </a:pPr>
            <a:endParaRPr altLang="en-US" dirty="0" sz="3200" lang="zh-CN">
              <a:latin typeface="华文细黑_vivo"/>
              <a:ea typeface="华文细黑_vivo"/>
              <a:cs typeface="华文细黑_vivo"/>
            </a:endParaRPr>
          </a:p>
          <a:p>
            <a:pPr indent="0" marL="0">
              <a:buNone/>
            </a:pPr>
            <a:endParaRPr altLang="en-US" dirty="0" sz="3200" lang="zh-CN">
              <a:latin typeface="华文细黑_vivo"/>
              <a:ea typeface="华文细黑_vivo"/>
              <a:cs typeface="华文细黑_vivo"/>
            </a:endParaRPr>
          </a:p>
          <a:p>
            <a:pPr indent="0" marL="0">
              <a:buNone/>
            </a:pP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2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.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草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┄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花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┄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菜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┄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（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200" lang="en-US" err="1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200" lang="zh-CN" err="1" smtClean="0">
                <a:latin typeface="华文细黑_vivo"/>
                <a:ea typeface="华文细黑_vivo"/>
                <a:cs typeface="华文细黑_vivo"/>
              </a:rPr>
              <a:t>）</a:t>
            </a:r>
            <a:endParaRPr altLang="en-US" dirty="0" sz="3200" lang="zh-CN">
              <a:latin typeface="华文细黑_vivo"/>
              <a:ea typeface="华文细黑_vivo"/>
              <a:cs typeface="华文细黑_vivo"/>
            </a:endParaRPr>
          </a:p>
        </p:txBody>
      </p:sp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6168259" y="2854500"/>
            <a:ext cx="5467559" cy="3117314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文本框 5"/>
          <p:cNvSpPr txBox="1"/>
          <p:nvPr/>
        </p:nvSpPr>
        <p:spPr>
          <a:xfrm>
            <a:off x="838800" y="1756533"/>
            <a:ext cx="10359514" cy="4352400"/>
          </a:xfrm>
          <a:prstGeom prst="rect"/>
        </p:spPr>
        <p:txBody>
          <a:bodyPr bIns="45720" lIns="91440" rIns="91440" rtlCol="0" tIns="45720" vert="horz">
            <a:normAutofit/>
          </a:bodyPr>
          <a:lstStyle>
            <a:lvl1pPr indent="-228600" marL="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/>
            </a:lvl1pPr>
            <a:lvl2pPr indent="-228600" lvl="1" marL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/>
            </a:lvl2pPr>
            <a:lvl3pPr indent="-228600" lvl="2" marL="11430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indent="-228600" lvl="3" marL="1600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indent="-228600" lvl="4" marL="2057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indent="-228600" marL="2514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indent="-228600" marL="2971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indent="-228600" marL="34290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indent="-228600" marL="3886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indent="0" marL="0">
              <a:buNone/>
            </a:pP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c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h</a:t>
            </a: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ū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n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f</a:t>
            </a: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ē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n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g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z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u</a:t>
            </a: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ò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y</a:t>
            </a: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è</a:t>
            </a:r>
            <a:endParaRPr altLang="en-US" dirty="0" sz="4000" lang="zh-CN">
              <a:latin typeface="华文细黑_vivo"/>
              <a:ea typeface="华文细黑_vivo"/>
              <a:cs typeface="华文细黑_vivo"/>
            </a:endParaRPr>
          </a:p>
          <a:p>
            <a:pPr indent="0" marL="0">
              <a:buNone/>
            </a:pP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（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）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(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)</a:t>
            </a:r>
            <a:endParaRPr altLang="en-US" dirty="0" sz="4000" lang="zh-CN">
              <a:latin typeface="华文细黑_vivo"/>
              <a:ea typeface="华文细黑_vivo"/>
              <a:cs typeface="华文细黑_vivo"/>
            </a:endParaRPr>
          </a:p>
          <a:p>
            <a:pPr indent="0" marL="0">
              <a:buNone/>
            </a:pP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k</a:t>
            </a: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ā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i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g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u</a:t>
            </a: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ā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n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b</a:t>
            </a: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è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i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z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i</a:t>
            </a:r>
            <a:endParaRPr altLang="en-US" dirty="0" sz="4000" lang="zh-CN">
              <a:latin typeface="华文细黑_vivo"/>
              <a:ea typeface="华文细黑_vivo"/>
              <a:cs typeface="华文细黑_vivo"/>
            </a:endParaRPr>
          </a:p>
          <a:p>
            <a:pPr indent="0" marL="0">
              <a:buNone/>
            </a:pP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（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）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（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4000" lang="en-US" smtClean="0"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4000" lang="zh-CN" smtClean="0">
                <a:latin typeface="华文细黑_vivo"/>
                <a:ea typeface="华文细黑_vivo"/>
                <a:cs typeface="华文细黑_vivo"/>
              </a:rPr>
              <a:t>）</a:t>
            </a:r>
            <a:endParaRPr altLang="en-US" dirty="0" sz="4000" lang="zh-CN">
              <a:latin typeface="华文细黑_vivo"/>
              <a:ea typeface="华文细黑_vivo"/>
              <a:cs typeface="华文细黑_vivo"/>
            </a:endParaRPr>
          </a:p>
        </p:txBody>
      </p:sp>
      <p:sp>
        <p:nvSpPr>
          <p:cNvPr id="1048642" name="文本框 8"/>
          <p:cNvSpPr txBox="1"/>
          <p:nvPr/>
        </p:nvSpPr>
        <p:spPr>
          <a:xfrm>
            <a:off x="838800" y="363600"/>
            <a:ext cx="10515600" cy="1324800"/>
          </a:xfrm>
          <a:prstGeom prst="rect"/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altLang="en-US" b="0" dirty="0" sz="6000" i="1" lang="zh-CN" smtClean="0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拼拼写写</a:t>
            </a:r>
            <a:endParaRPr altLang="en-US" b="0" dirty="0" sz="6000" i="1" lang="zh-CN">
              <a:solidFill>
                <a:srgbClr val="00B0F0"/>
              </a:solidFill>
              <a:latin typeface="华文细黑_vivo"/>
              <a:ea typeface="华文细黑_vivo"/>
              <a:cs typeface="华文细黑_viv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文本框 5"/>
          <p:cNvSpPr txBox="1"/>
          <p:nvPr/>
        </p:nvSpPr>
        <p:spPr>
          <a:xfrm>
            <a:off x="838200" y="2000005"/>
            <a:ext cx="10692687" cy="4921301"/>
          </a:xfrm>
          <a:prstGeom prst="rect"/>
        </p:spPr>
        <p:txBody>
          <a:bodyPr anchor="ctr" bIns="45720" lIns="91440" rIns="91440" rtlCol="0" tIns="45720" vert="horz">
            <a:noAutofit/>
          </a:bodyPr>
          <a:lstStyle>
            <a:defPPr>
              <a:defRPr lang="zh-CN"/>
            </a:defPPr>
            <a:lvl1pPr indent="0" lvl="0">
              <a:buNone/>
              <a:defRPr sz="2000"/>
            </a:lvl1pPr>
            <a:lvl2pPr indent="0">
              <a:buNone/>
            </a:lvl2pPr>
            <a:lvl3pPr indent="0">
              <a:buNone/>
              <a:defRPr sz="1600"/>
            </a:lvl3pPr>
            <a:lvl4pPr indent="0">
              <a:buNone/>
              <a:defRPr sz="1400"/>
            </a:lvl4pPr>
            <a:lvl5pPr indent="0">
              <a:buNone/>
              <a:defRPr sz="1400"/>
            </a:lvl5pPr>
            <a:lvl6pPr indent="0">
              <a:buNone/>
              <a:defRPr sz="1400"/>
            </a:lvl6pPr>
            <a:lvl7pPr indent="0">
              <a:buNone/>
              <a:defRPr sz="1400"/>
            </a:lvl7pPr>
            <a:lvl8pPr indent="0">
              <a:buNone/>
              <a:defRPr sz="1400"/>
            </a:lvl8pPr>
            <a:lvl9pPr indent="0">
              <a:buNone/>
              <a:defRPr sz="1400"/>
            </a:lvl9pPr>
          </a:lstStyle>
          <a:p>
            <a:pPr algn="ctr"/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关窗子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穿衣服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放桌椅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找水喝</a:t>
            </a:r>
            <a:endParaRPr altLang="en-US" dirty="0" sz="3600" i="1" lang="zh-CN">
              <a:solidFill>
                <a:srgbClr val="00B0F0"/>
              </a:solidFill>
              <a:latin typeface="华文细黑_vivo"/>
              <a:ea typeface="华文细黑_vivo"/>
              <a:cs typeface="华文细黑_vivo"/>
            </a:endParaRPr>
          </a:p>
          <a:p>
            <a:pPr algn="ctr"/>
            <a:endParaRPr altLang="en-US" dirty="0" sz="3600" i="1" lang="zh-CN">
              <a:solidFill>
                <a:srgbClr val="00B0F0"/>
              </a:solidFill>
              <a:latin typeface="华文细黑_vivo"/>
              <a:ea typeface="华文细黑_vivo"/>
              <a:cs typeface="华文细黑_vivo"/>
            </a:endParaRPr>
          </a:p>
          <a:p>
            <a:pPr algn="ctr"/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高铁地铁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车船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出行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交通运输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四面八方</a:t>
            </a:r>
            <a:endParaRPr altLang="en-US" dirty="0" sz="3600" i="1" lang="zh-CN">
              <a:solidFill>
                <a:srgbClr val="00B0F0"/>
              </a:solidFill>
              <a:latin typeface="华文细黑_vivo"/>
              <a:ea typeface="华文细黑_vivo"/>
              <a:cs typeface="华文细黑_vivo"/>
            </a:endParaRPr>
          </a:p>
          <a:p>
            <a:pPr algn="ctr"/>
            <a:endParaRPr altLang="en-US" dirty="0" sz="3600" i="1" lang="zh-CN">
              <a:solidFill>
                <a:srgbClr val="00B0F0"/>
              </a:solidFill>
              <a:latin typeface="华文细黑_vivo"/>
              <a:ea typeface="华文细黑_vivo"/>
              <a:cs typeface="华文细黑_vivo"/>
            </a:endParaRPr>
          </a:p>
          <a:p>
            <a:pPr algn="ctr"/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读书看报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练习书写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心到眼到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早睡早起</a:t>
            </a:r>
            <a:endParaRPr altLang="en-US" dirty="0" sz="3600" i="1" lang="zh-CN">
              <a:solidFill>
                <a:srgbClr val="00B0F0"/>
              </a:solidFill>
              <a:latin typeface="华文细黑_vivo"/>
              <a:ea typeface="华文细黑_vivo"/>
              <a:cs typeface="华文细黑_vivo"/>
            </a:endParaRPr>
          </a:p>
          <a:p>
            <a:pPr algn="ctr"/>
            <a:endParaRPr altLang="en-US" dirty="0" sz="3600" i="1" lang="zh-CN">
              <a:solidFill>
                <a:srgbClr val="00B0F0"/>
              </a:solidFill>
              <a:latin typeface="华文细黑_vivo"/>
              <a:ea typeface="华文细黑_vivo"/>
              <a:cs typeface="华文细黑_vivo"/>
            </a:endParaRPr>
          </a:p>
          <a:p>
            <a:pPr algn="ctr"/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冰天雪地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草芽尖尖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一路欢唱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dirty="0" sz="36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梦想起飞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dirty="0" sz="36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endParaRPr altLang="en-US" dirty="0" sz="3600" i="1" lang="zh-CN">
              <a:solidFill>
                <a:srgbClr val="00B0F0"/>
              </a:solidFill>
              <a:latin typeface="华文细黑_vivo"/>
              <a:ea typeface="华文细黑_vivo"/>
              <a:cs typeface="华文细黑_vivo"/>
            </a:endParaRPr>
          </a:p>
        </p:txBody>
      </p:sp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300030" y="222671"/>
            <a:ext cx="4705932" cy="1664084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"/>
          <p:cNvSpPr txBox="1"/>
          <p:nvPr/>
        </p:nvSpPr>
        <p:spPr>
          <a:xfrm>
            <a:off x="844566" y="3218095"/>
            <a:ext cx="9664424" cy="2250440"/>
          </a:xfrm>
          <a:prstGeom prst="rect"/>
          <a:ln w="12700">
            <a:noFill/>
            <a:prstDash val="solid"/>
          </a:ln>
        </p:spPr>
        <p:txBody>
          <a:bodyPr rtlCol="0" wrap="square">
            <a:spAutoFit/>
          </a:bodyPr>
          <a:p>
            <a:r>
              <a:rPr sz="60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春天来了</a:t>
            </a:r>
            <a:r>
              <a:rPr sz="60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，</a:t>
            </a:r>
            <a:r>
              <a:rPr sz="60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桃花</a:t>
            </a:r>
            <a:r>
              <a:rPr sz="60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开了</a:t>
            </a:r>
            <a:r>
              <a:rPr sz="60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。</a:t>
            </a:r>
            <a:endParaRPr sz="6000" i="1" lang="zh-CN">
              <a:solidFill>
                <a:srgbClr val="00B0F0"/>
              </a:solidFill>
              <a:latin typeface="华文细黑_vivo"/>
              <a:ea typeface="华文细黑_vivo"/>
              <a:cs typeface="华文细黑_vivo"/>
            </a:endParaRPr>
          </a:p>
          <a:p>
            <a:r>
              <a:rPr sz="60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春天来了</a:t>
            </a:r>
            <a:r>
              <a:rPr sz="60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，</a:t>
            </a:r>
            <a:r>
              <a:rPr sz="60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（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zh-CN" sz="6000" i="1" lang="en-US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sz="60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）</a:t>
            </a:r>
            <a:endParaRPr sz="6000" i="1" lang="zh-CN">
              <a:solidFill>
                <a:srgbClr val="00B0F0"/>
              </a:solidFill>
              <a:latin typeface="华文细黑_vivo"/>
              <a:ea typeface="华文细黑_vivo"/>
              <a:cs typeface="华文细黑_vivo"/>
            </a:endParaRPr>
          </a:p>
        </p:txBody>
      </p:sp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362291" y="510363"/>
            <a:ext cx="2978554" cy="1887374"/>
          </a:xfrm>
          <a:prstGeom prst="rect"/>
        </p:spPr>
      </p:pic>
      <p:sp>
        <p:nvSpPr>
          <p:cNvPr id="1048620" name=""/>
          <p:cNvSpPr txBox="1"/>
          <p:nvPr/>
        </p:nvSpPr>
        <p:spPr>
          <a:xfrm>
            <a:off x="3491486" y="735141"/>
            <a:ext cx="4000000" cy="1170940"/>
          </a:xfrm>
          <a:prstGeom prst="rect"/>
        </p:spPr>
        <p:txBody>
          <a:bodyPr rtlCol="0" wrap="square">
            <a:spAutoFit/>
          </a:bodyPr>
          <a:p>
            <a:r>
              <a:rPr sz="6000" i="1" lang="zh-CN">
                <a:solidFill>
                  <a:srgbClr val="00B0F0"/>
                </a:solidFill>
                <a:latin typeface="华文细黑_vivo"/>
                <a:ea typeface="华文细黑_vivo"/>
                <a:cs typeface="华文细黑_vivo"/>
              </a:rPr>
              <a:t>读读说说</a:t>
            </a:r>
            <a:endParaRPr sz="6000" i="1" lang="zh-CN">
              <a:solidFill>
                <a:srgbClr val="00B0F0"/>
              </a:solidFill>
              <a:latin typeface="华文细黑_vivo"/>
              <a:ea typeface="华文细黑_vivo"/>
              <a:cs typeface="华文细黑_viv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MH_Other_5"/>
          <p:cNvSpPr/>
          <p:nvPr/>
        </p:nvSpPr>
        <p:spPr>
          <a:xfrm>
            <a:off x="1162607" y="1881553"/>
            <a:ext cx="42857" cy="2880000"/>
          </a:xfrm>
          <a:prstGeom prst="rect"/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/>
            <a:endParaRPr altLang="en-US" sz="759" lang="zh-CN">
              <a:solidFill>
                <a:srgbClr val="FEFFFF"/>
              </a:solidFill>
            </a:endParaRPr>
          </a:p>
        </p:txBody>
      </p:sp>
      <p:sp>
        <p:nvSpPr>
          <p:cNvPr id="1048605" name=""/>
          <p:cNvSpPr txBox="1"/>
          <p:nvPr/>
        </p:nvSpPr>
        <p:spPr>
          <a:xfrm>
            <a:off x="1466070" y="735141"/>
            <a:ext cx="4000000" cy="1170940"/>
          </a:xfrm>
          <a:prstGeom prst="rect"/>
        </p:spPr>
        <p:txBody>
          <a:bodyPr rtlCol="0" wrap="square">
            <a:spAutoFit/>
          </a:bodyPr>
          <a:p>
            <a:r>
              <a:rPr sz="6000" i="1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练一练</a:t>
            </a:r>
            <a:endParaRPr sz="6000" i="1" lang="zh-CN">
              <a:solidFill>
                <a:srgbClr val="C00000"/>
              </a:solidFill>
              <a:latin typeface="华文细黑_vivo"/>
              <a:ea typeface="华文细黑_vivo"/>
              <a:cs typeface="华文细黑_vivo"/>
            </a:endParaRPr>
          </a:p>
        </p:txBody>
      </p:sp>
      <p:graphicFrame>
        <p:nvGraphicFramePr>
          <p:cNvPr id="4194304" name=""/>
          <p:cNvGraphicFramePr>
            <a:graphicFrameLocks/>
          </p:cNvGraphicFramePr>
          <p:nvPr/>
        </p:nvGraphicFramePr>
        <p:xfrm>
          <a:off x="1681475" y="2101716"/>
          <a:ext cx="1422060" cy="13272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1030"/>
                <a:gridCol w="711030"/>
              </a:tblGrid>
              <a:tr h="663642">
                <a:tc>
                  <a:txBody>
                    <a:bodyPr/>
                    <a:p>
                      <a:endParaRPr altLang="en-US" lang="zh-CN"/>
                    </a:p>
                  </a:txBody>
                </a:tc>
                <a:tc>
                  <a:txBody>
                    <a:bodyPr/>
                    <a:p>
                      <a:endParaRPr altLang="en-US" lang="zh-CN"/>
                    </a:p>
                  </a:txBody>
                </a:tc>
              </a:tr>
              <a:tr h="663642">
                <a:tc>
                  <a:txBody>
                    <a:bodyPr/>
                    <a:p>
                      <a:endParaRPr altLang="en-US" lang="zh-CN"/>
                    </a:p>
                  </a:txBody>
                </a:tc>
                <a:tc>
                  <a:txBody>
                    <a:bodyPr/>
                    <a:p>
                      <a:endParaRPr altLang="en-US" lang="zh-CN"/>
                    </a:p>
                  </a:txBody>
                </a:tc>
              </a:tr>
            </a:tbl>
          </a:graphicData>
        </a:graphic>
      </p:graphicFrame>
      <p:sp>
        <p:nvSpPr>
          <p:cNvPr id="1048606" name=""/>
          <p:cNvSpPr txBox="1"/>
          <p:nvPr/>
        </p:nvSpPr>
        <p:spPr>
          <a:xfrm rot="21600000" flipH="1">
            <a:off x="1984149" y="2306887"/>
            <a:ext cx="1819989" cy="916941"/>
          </a:xfrm>
          <a:prstGeom prst="rect"/>
        </p:spPr>
        <p:txBody>
          <a:bodyPr rtlCol="0" wrap="square">
            <a:spAutoFit/>
          </a:bodyPr>
          <a:p>
            <a:r>
              <a:rPr sz="4800" lang="zh-CN">
                <a:solidFill>
                  <a:srgbClr val="000000"/>
                </a:solidFill>
                <a:latin typeface="方正行楷"/>
                <a:ea typeface="方正行楷"/>
                <a:cs typeface="方正行楷"/>
              </a:rPr>
              <a:t>三</a:t>
            </a:r>
            <a:endParaRPr sz="4800" lang="zh-CN">
              <a:solidFill>
                <a:srgbClr val="000000"/>
              </a:solidFill>
              <a:latin typeface="方正行楷"/>
              <a:ea typeface="方正行楷"/>
              <a:cs typeface="方正行楷"/>
            </a:endParaRPr>
          </a:p>
        </p:txBody>
      </p:sp>
      <p:graphicFrame>
        <p:nvGraphicFramePr>
          <p:cNvPr id="4194305" name=""/>
          <p:cNvGraphicFramePr>
            <a:graphicFrameLocks/>
          </p:cNvGraphicFramePr>
          <p:nvPr/>
        </p:nvGraphicFramePr>
        <p:xfrm>
          <a:off x="4176426" y="2287838"/>
          <a:ext cx="1185825" cy="1219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2912"/>
                <a:gridCol w="592912"/>
              </a:tblGrid>
              <a:tr h="609601">
                <a:tc>
                  <a:txBody>
                    <a:bodyPr/>
                    <a:p>
                      <a:endParaRPr altLang="en-US" lang="zh-CN"/>
                    </a:p>
                  </a:txBody>
                </a:tc>
                <a:tc>
                  <a:txBody>
                    <a:bodyPr/>
                    <a:p>
                      <a:endParaRPr altLang="en-US" lang="zh-CN"/>
                    </a:p>
                  </a:txBody>
                </a:tc>
              </a:tr>
              <a:tr h="609601">
                <a:tc>
                  <a:txBody>
                    <a:bodyPr/>
                    <a:p>
                      <a:endParaRPr altLang="en-US" lang="zh-CN"/>
                    </a:p>
                  </a:txBody>
                </a:tc>
                <a:tc>
                  <a:txBody>
                    <a:bodyPr/>
                    <a:p>
                      <a:endParaRPr altLang="en-US" lang="zh-CN"/>
                    </a:p>
                  </a:txBody>
                </a:tc>
              </a:tr>
            </a:tbl>
          </a:graphicData>
        </a:graphic>
      </p:graphicFrame>
      <p:sp>
        <p:nvSpPr>
          <p:cNvPr id="1048607" name=""/>
          <p:cNvSpPr txBox="1"/>
          <p:nvPr/>
        </p:nvSpPr>
        <p:spPr>
          <a:xfrm flipV="0">
            <a:off x="4265148" y="2887346"/>
            <a:ext cx="1008380" cy="127611"/>
          </a:xfrm>
          <a:prstGeom prst="rect"/>
        </p:spPr>
        <p:txBody>
          <a:bodyPr anchor="ctr" rtlCol="0" vert="eaVert" wrap="square">
            <a:spAutoFit/>
          </a:bodyPr>
          <a:p>
            <a:pPr algn="ctr"/>
            <a:r>
              <a:rPr b="0" sz="4800" lang="zh-CN">
                <a:solidFill>
                  <a:srgbClr val="000000"/>
                </a:solidFill>
                <a:latin typeface="方正行楷"/>
                <a:ea typeface="方正行楷"/>
                <a:cs typeface="方正行楷"/>
              </a:rPr>
              <a:t>工</a:t>
            </a:r>
            <a:endParaRPr b="0" sz="4800" lang="zh-CN">
              <a:solidFill>
                <a:srgbClr val="000000"/>
              </a:solidFill>
              <a:latin typeface="方正行楷"/>
              <a:ea typeface="方正行楷"/>
              <a:cs typeface="方正行楷"/>
            </a:endParaRPr>
          </a:p>
        </p:txBody>
      </p:sp>
      <p:graphicFrame>
        <p:nvGraphicFramePr>
          <p:cNvPr id="4194306" name=""/>
          <p:cNvGraphicFramePr>
            <a:graphicFrameLocks/>
          </p:cNvGraphicFramePr>
          <p:nvPr/>
        </p:nvGraphicFramePr>
        <p:xfrm>
          <a:off x="6779728" y="2107752"/>
          <a:ext cx="1741294" cy="1556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0647"/>
                <a:gridCol w="870647"/>
              </a:tblGrid>
              <a:tr h="778017">
                <a:tc>
                  <a:txBody>
                    <a:bodyPr/>
                    <a:p>
                      <a:endParaRPr altLang="en-US" lang="zh-CN"/>
                    </a:p>
                  </a:txBody>
                </a:tc>
                <a:tc>
                  <a:txBody>
                    <a:bodyPr/>
                    <a:p>
                      <a:endParaRPr altLang="en-US" lang="zh-CN"/>
                    </a:p>
                  </a:txBody>
                </a:tc>
              </a:tr>
              <a:tr h="778017">
                <a:tc>
                  <a:txBody>
                    <a:bodyPr/>
                    <a:p>
                      <a:endParaRPr altLang="en-US" lang="zh-CN"/>
                    </a:p>
                  </a:txBody>
                </a:tc>
                <a:tc>
                  <a:txBody>
                    <a:bodyPr/>
                    <a:p>
                      <a:endParaRPr altLang="en-US" lang="zh-CN"/>
                    </a:p>
                  </a:txBody>
                </a:tc>
              </a:tr>
            </a:tbl>
          </a:graphicData>
        </a:graphic>
      </p:graphicFrame>
      <p:sp>
        <p:nvSpPr>
          <p:cNvPr id="1048608" name=""/>
          <p:cNvSpPr txBox="1"/>
          <p:nvPr/>
        </p:nvSpPr>
        <p:spPr>
          <a:xfrm>
            <a:off x="5639642" y="2404612"/>
            <a:ext cx="4000000" cy="916940"/>
          </a:xfrm>
          <a:prstGeom prst="rect"/>
        </p:spPr>
        <p:txBody>
          <a:bodyPr rtlCol="0" wrap="square">
            <a:spAutoFit/>
          </a:bodyPr>
          <a:p>
            <a:pPr algn="ctr"/>
            <a:r>
              <a:rPr sz="4800" lang="zh-CN">
                <a:solidFill>
                  <a:srgbClr val="000000"/>
                </a:solidFill>
                <a:latin typeface="方正行楷"/>
                <a:ea typeface="方正行楷"/>
                <a:cs typeface="方正行楷"/>
              </a:rPr>
              <a:t>云</a:t>
            </a:r>
            <a:endParaRPr sz="4800" lang="zh-CN">
              <a:solidFill>
                <a:srgbClr val="000000"/>
              </a:solidFill>
              <a:latin typeface="方正行楷"/>
              <a:ea typeface="方正行楷"/>
              <a:cs typeface="方正行楷"/>
            </a:endParaRPr>
          </a:p>
        </p:txBody>
      </p:sp>
      <p:graphicFrame>
        <p:nvGraphicFramePr>
          <p:cNvPr id="4194307" name=""/>
          <p:cNvGraphicFramePr>
            <a:graphicFrameLocks/>
          </p:cNvGraphicFramePr>
          <p:nvPr/>
        </p:nvGraphicFramePr>
        <p:xfrm>
          <a:off x="1984148" y="3704961"/>
          <a:ext cx="1576972" cy="14234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8486"/>
                <a:gridCol w="788486"/>
              </a:tblGrid>
              <a:tr h="711747">
                <a:tc>
                  <a:txBody>
                    <a:bodyPr/>
                    <a:p>
                      <a:endParaRPr altLang="en-US" lang="zh-CN"/>
                    </a:p>
                  </a:txBody>
                </a:tc>
                <a:tc>
                  <a:txBody>
                    <a:bodyPr/>
                    <a:p>
                      <a:endParaRPr altLang="en-US" lang="zh-CN"/>
                    </a:p>
                  </a:txBody>
                </a:tc>
              </a:tr>
              <a:tr h="711747">
                <a:tc>
                  <a:txBody>
                    <a:bodyPr/>
                    <a:p>
                      <a:endParaRPr altLang="en-US" lang="zh-CN"/>
                    </a:p>
                  </a:txBody>
                </a:tc>
                <a:tc>
                  <a:txBody>
                    <a:bodyPr/>
                    <a:p>
                      <a:endParaRPr altLang="en-US" lang="zh-CN"/>
                    </a:p>
                  </a:txBody>
                </a:tc>
              </a:tr>
            </a:tbl>
          </a:graphicData>
        </a:graphic>
      </p:graphicFrame>
      <p:sp>
        <p:nvSpPr>
          <p:cNvPr id="1048609" name=""/>
          <p:cNvSpPr txBox="1"/>
          <p:nvPr/>
        </p:nvSpPr>
        <p:spPr>
          <a:xfrm>
            <a:off x="887981" y="3958237"/>
            <a:ext cx="3769305" cy="916940"/>
          </a:xfrm>
          <a:prstGeom prst="rect"/>
        </p:spPr>
        <p:txBody>
          <a:bodyPr anchor="t" anchorCtr="1" rtlCol="0" wrap="square">
            <a:spAutoFit/>
          </a:bodyPr>
          <a:p>
            <a:pPr algn="ctr"/>
            <a:r>
              <a:rPr sz="4800" lang="zh-CN">
                <a:solidFill>
                  <a:srgbClr val="000000"/>
                </a:solidFill>
                <a:latin typeface="方正行楷"/>
                <a:ea typeface="方正行楷"/>
                <a:cs typeface="方正行楷"/>
              </a:rPr>
              <a:t>开</a:t>
            </a:r>
            <a:endParaRPr sz="4800" lang="zh-CN">
              <a:solidFill>
                <a:srgbClr val="000000"/>
              </a:solidFill>
              <a:latin typeface="方正行楷"/>
              <a:ea typeface="方正行楷"/>
              <a:cs typeface="方正行楷"/>
            </a:endParaRPr>
          </a:p>
        </p:txBody>
      </p:sp>
      <p:graphicFrame>
        <p:nvGraphicFramePr>
          <p:cNvPr id="4194308" name=""/>
          <p:cNvGraphicFramePr>
            <a:graphicFrameLocks/>
          </p:cNvGraphicFramePr>
          <p:nvPr/>
        </p:nvGraphicFramePr>
        <p:xfrm>
          <a:off x="4176425" y="3865456"/>
          <a:ext cx="1386672" cy="14250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3336"/>
                <a:gridCol w="693336"/>
              </a:tblGrid>
              <a:tr h="712521">
                <a:tc>
                  <a:txBody>
                    <a:bodyPr/>
                    <a:p>
                      <a:endParaRPr altLang="en-US" lang="zh-CN"/>
                    </a:p>
                  </a:txBody>
                </a:tc>
                <a:tc>
                  <a:txBody>
                    <a:bodyPr/>
                    <a:p>
                      <a:endParaRPr altLang="en-US" lang="zh-CN"/>
                    </a:p>
                  </a:txBody>
                </a:tc>
              </a:tr>
              <a:tr h="712521">
                <a:tc>
                  <a:txBody>
                    <a:bodyPr/>
                    <a:p>
                      <a:endParaRPr altLang="en-US" lang="zh-CN"/>
                    </a:p>
                  </a:txBody>
                </a:tc>
                <a:tc>
                  <a:txBody>
                    <a:bodyPr/>
                    <a:p>
                      <a:endParaRPr altLang="en-US" lang="zh-CN"/>
                    </a:p>
                  </a:txBody>
                </a:tc>
              </a:tr>
            </a:tbl>
          </a:graphicData>
        </a:graphic>
      </p:graphicFrame>
      <p:sp>
        <p:nvSpPr>
          <p:cNvPr id="1048610" name=""/>
          <p:cNvSpPr txBox="1"/>
          <p:nvPr/>
        </p:nvSpPr>
        <p:spPr>
          <a:xfrm>
            <a:off x="3212920" y="4076577"/>
            <a:ext cx="3313680" cy="1005839"/>
          </a:xfrm>
          <a:prstGeom prst="rect"/>
        </p:spPr>
        <p:txBody>
          <a:bodyPr rtlCol="0" wrap="square">
            <a:spAutoFit/>
          </a:bodyPr>
          <a:p>
            <a:pPr algn="ctr"/>
            <a:r>
              <a:rPr sz="5400" lang="zh-CN">
                <a:solidFill>
                  <a:srgbClr val="000000"/>
                </a:solidFill>
                <a:latin typeface="方正行楷"/>
                <a:ea typeface="方正行楷"/>
                <a:cs typeface="方正行楷"/>
              </a:rPr>
              <a:t>业</a:t>
            </a:r>
            <a:endParaRPr sz="5400" lang="zh-CN">
              <a:solidFill>
                <a:srgbClr val="000000"/>
              </a:solidFill>
              <a:latin typeface="方正行楷"/>
              <a:ea typeface="方正行楷"/>
              <a:cs typeface="方正行楷"/>
            </a:endParaRPr>
          </a:p>
        </p:txBody>
      </p:sp>
      <p:graphicFrame>
        <p:nvGraphicFramePr>
          <p:cNvPr id="4194309" name=""/>
          <p:cNvGraphicFramePr>
            <a:graphicFrameLocks/>
          </p:cNvGraphicFramePr>
          <p:nvPr/>
        </p:nvGraphicFramePr>
        <p:xfrm>
          <a:off x="6403468" y="4004726"/>
          <a:ext cx="1777937" cy="14493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8968"/>
                <a:gridCol w="888968"/>
              </a:tblGrid>
              <a:tr h="724654">
                <a:tc>
                  <a:txBody>
                    <a:bodyPr/>
                    <a:p>
                      <a:endParaRPr altLang="en-US" lang="zh-CN"/>
                    </a:p>
                  </a:txBody>
                </a:tc>
                <a:tc>
                  <a:txBody>
                    <a:bodyPr/>
                    <a:p>
                      <a:endParaRPr altLang="en-US" lang="zh-CN"/>
                    </a:p>
                  </a:txBody>
                </a:tc>
              </a:tr>
              <a:tr h="724654">
                <a:tc>
                  <a:txBody>
                    <a:bodyPr/>
                    <a:p>
                      <a:endParaRPr altLang="en-US" lang="zh-CN"/>
                    </a:p>
                  </a:txBody>
                </a:tc>
                <a:tc>
                  <a:txBody>
                    <a:bodyPr/>
                    <a:p>
                      <a:endParaRPr altLang="en-US" lang="zh-CN"/>
                    </a:p>
                  </a:txBody>
                </a:tc>
              </a:tr>
            </a:tbl>
          </a:graphicData>
        </a:graphic>
      </p:graphicFrame>
      <p:sp>
        <p:nvSpPr>
          <p:cNvPr id="1048611" name=""/>
          <p:cNvSpPr txBox="1"/>
          <p:nvPr/>
        </p:nvSpPr>
        <p:spPr>
          <a:xfrm>
            <a:off x="5639642" y="4226459"/>
            <a:ext cx="3365586" cy="1005840"/>
          </a:xfrm>
          <a:prstGeom prst="rect"/>
        </p:spPr>
        <p:txBody>
          <a:bodyPr rtlCol="0" wrap="square">
            <a:spAutoFit/>
          </a:bodyPr>
          <a:p>
            <a:pPr algn="ctr"/>
            <a:r>
              <a:rPr sz="5400" lang="zh-CN">
                <a:solidFill>
                  <a:srgbClr val="000000"/>
                </a:solidFill>
                <a:latin typeface="方正行楷"/>
                <a:ea typeface="方正行楷"/>
                <a:cs typeface="方正行楷"/>
              </a:rPr>
              <a:t>舌</a:t>
            </a:r>
            <a:endParaRPr sz="5400" lang="zh-CN">
              <a:solidFill>
                <a:srgbClr val="000000"/>
              </a:solidFill>
              <a:latin typeface="方正行楷"/>
              <a:ea typeface="方正行楷"/>
              <a:cs typeface="方正行楷"/>
            </a:endParaRPr>
          </a:p>
        </p:txBody>
      </p:sp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6526601" y="-148464"/>
            <a:ext cx="4525288" cy="2030017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MH_Other_5"/>
          <p:cNvSpPr/>
          <p:nvPr/>
        </p:nvSpPr>
        <p:spPr>
          <a:xfrm>
            <a:off x="1162607" y="1881553"/>
            <a:ext cx="42857" cy="2880000"/>
          </a:xfrm>
          <a:prstGeom prst="rect"/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/>
            <a:endParaRPr altLang="en-US" sz="759" lang="zh-CN">
              <a:solidFill>
                <a:srgbClr val="FEFFFF"/>
              </a:solidFill>
            </a:endParaRPr>
          </a:p>
        </p:txBody>
      </p:sp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16200000">
            <a:off x="3167062" y="-559844"/>
            <a:ext cx="4468872" cy="6858000"/>
          </a:xfrm>
          <a:prstGeom prst="rect"/>
        </p:spPr>
      </p:pic>
      <p:sp>
        <p:nvSpPr>
          <p:cNvPr id="1048600" name=""/>
          <p:cNvSpPr txBox="1"/>
          <p:nvPr/>
        </p:nvSpPr>
        <p:spPr>
          <a:xfrm>
            <a:off x="2538804" y="5528590"/>
            <a:ext cx="6700604" cy="675641"/>
          </a:xfrm>
          <a:prstGeom prst="rect"/>
        </p:spPr>
        <p:txBody>
          <a:bodyPr rtlCol="0" wrap="square">
            <a:spAutoFit/>
          </a:bodyPr>
          <a:p>
            <a:pPr lvl="0">
              <a:lnSpc>
                <a:spcPct val="100000"/>
              </a:lnSpc>
            </a:pPr>
            <a:r>
              <a:rPr b="1" sz="3200" i="0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看</a:t>
            </a:r>
            <a:r>
              <a:rPr altLang="zh-CN" b="1" sz="3200" i="0" lang="en-US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b="1" sz="3200" i="0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一</a:t>
            </a:r>
            <a:r>
              <a:rPr altLang="zh-CN" b="1" sz="3200" i="0" lang="en-US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b="1" sz="3200" i="0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看</a:t>
            </a:r>
            <a:r>
              <a:rPr altLang="zh-CN" b="1" sz="3200" i="0" lang="en-US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altLang="en-US" b="1" sz="3200" i="0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，</a:t>
            </a:r>
            <a:r>
              <a:rPr b="1" sz="3200" i="0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你</a:t>
            </a:r>
            <a:r>
              <a:rPr altLang="zh-CN" b="1" sz="3200" i="0" lang="en-US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b="1" sz="3200" i="0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们</a:t>
            </a:r>
            <a:r>
              <a:rPr altLang="zh-CN" b="1" sz="3200" i="0" lang="en-US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b="1" sz="3200" i="0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认</a:t>
            </a:r>
            <a:r>
              <a:rPr altLang="zh-CN" b="1" sz="3200" i="0" lang="en-US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b="1" sz="3200" i="0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识</a:t>
            </a:r>
            <a:r>
              <a:rPr altLang="zh-CN" b="1" sz="3200" i="0" lang="en-US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b="1" sz="3200" i="0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几</a:t>
            </a:r>
            <a:r>
              <a:rPr altLang="zh-CN" b="1" sz="3200" i="0" lang="en-US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b="1" sz="3200" i="0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个</a:t>
            </a:r>
            <a:r>
              <a:rPr altLang="zh-CN" b="1" sz="3200" i="0" lang="en-US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 </a:t>
            </a:r>
            <a:r>
              <a:rPr b="1" sz="3200" i="0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呢</a:t>
            </a:r>
            <a:r>
              <a:rPr b="1" sz="3200" i="0" lang="zh-CN">
                <a:solidFill>
                  <a:srgbClr val="C00000"/>
                </a:solidFill>
                <a:latin typeface="华文细黑_vivo"/>
                <a:ea typeface="华文细黑_vivo"/>
                <a:cs typeface="华文细黑_vivo"/>
              </a:rPr>
              <a:t>？</a:t>
            </a:r>
            <a:endParaRPr b="1" sz="3200" i="0" lang="zh-CN">
              <a:solidFill>
                <a:srgbClr val="C00000"/>
              </a:solidFill>
              <a:latin typeface="华文细黑_vivo"/>
              <a:ea typeface="华文细黑_vivo"/>
              <a:cs typeface="华文细黑_viv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altLang="en-US" dirty="0" sz="7200" lang="zh-CN" smtClean="0">
                <a:solidFill>
                  <a:srgbClr val="00B0F0"/>
                </a:solidFill>
                <a:latin typeface="方正行楷"/>
                <a:ea typeface="方正行楷"/>
                <a:cs typeface="方正行楷"/>
              </a:rPr>
              <a:t>再见</a:t>
            </a:r>
            <a:endParaRPr altLang="en-US" dirty="0" sz="7200" lang="zh-CN">
              <a:solidFill>
                <a:srgbClr val="00B0F0"/>
              </a:solidFill>
              <a:latin typeface="方正行楷"/>
              <a:ea typeface="方正行楷"/>
              <a:cs typeface="方正行楷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3900">
        <p14:glitter dir="l" pattern="hexagon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A000120140530A99PPBG">
  <a:themeElements>
    <a:clrScheme name="160567">
      <a:dk1>
        <a:srgbClr val="474747"/>
      </a:dk1>
      <a:lt1>
        <a:srgbClr val="FFFFFF"/>
      </a:lt1>
      <a:dk2>
        <a:srgbClr val="5F5F5F"/>
      </a:dk2>
      <a:lt2>
        <a:srgbClr val="FFFFFF"/>
      </a:lt2>
      <a:accent1>
        <a:srgbClr val="8E8B00"/>
      </a:accent1>
      <a:accent2>
        <a:srgbClr val="474747"/>
      </a:accent2>
      <a:accent3>
        <a:srgbClr val="00B0F0"/>
      </a:accent3>
      <a:accent4>
        <a:srgbClr val="6F9F4B"/>
      </a:accent4>
      <a:accent5>
        <a:srgbClr val="FC917E"/>
      </a:accent5>
      <a:accent6>
        <a:srgbClr val="FF4D55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​​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Company>Microsoft</Company>
  <LinksUpToDate>0</LinksUpToDate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演示文稿</dc:title>
  <dc:creator>admin</dc:creator>
  <cp:lastModifiedBy>徐曼</cp:lastModifiedBy>
  <dcterms:created xsi:type="dcterms:W3CDTF">2015-09-18T10:24:00Z</dcterms:created>
  <dcterms:modified xsi:type="dcterms:W3CDTF">2017-02-23T12:16:26Z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  <property fmtid="{D5CDD505-2E9C-101B-9397-08002B2CF9AE}" pid="3" name="name">
    <vt:lpwstr>小黄人卡通创意模板设计.pptx</vt:lpwstr>
  </property>
  <property fmtid="{D5CDD505-2E9C-101B-9397-08002B2CF9AE}" pid="4" name="fileid">
    <vt:lpwstr>861704</vt:lpwstr>
  </property>
  <property fmtid="{D5CDD505-2E9C-101B-9397-08002B2CF9AE}" pid="5" name="search_tags">
    <vt:lpwstr>PPT模板</vt:lpwstr>
  </property>
</Properties>
</file>