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7" r:id="rId3"/>
    <p:sldId id="327" r:id="rId4"/>
    <p:sldId id="266" r:id="rId5"/>
    <p:sldId id="326" r:id="rId6"/>
    <p:sldId id="298" r:id="rId7"/>
    <p:sldId id="285" r:id="rId8"/>
    <p:sldId id="286" r:id="rId9"/>
    <p:sldId id="287" r:id="rId10"/>
    <p:sldId id="329" r:id="rId11"/>
    <p:sldId id="334" r:id="rId12"/>
    <p:sldId id="330" r:id="rId13"/>
    <p:sldId id="332" r:id="rId14"/>
    <p:sldId id="356" r:id="rId15"/>
    <p:sldId id="358" r:id="rId16"/>
    <p:sldId id="288" r:id="rId17"/>
    <p:sldId id="333" r:id="rId18"/>
    <p:sldId id="275" r:id="rId19"/>
    <p:sldId id="336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66CCFF"/>
    <a:srgbClr val="99CCFF"/>
    <a:srgbClr val="FFFFFF"/>
    <a:srgbClr val="CCCCFF"/>
    <a:srgbClr val="FFFF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047"/>
    <p:restoredTop sz="94660"/>
  </p:normalViewPr>
  <p:slideViewPr>
    <p:cSldViewPr showGuides="1">
      <p:cViewPr varScale="1">
        <p:scale>
          <a:sx n="92" d="100"/>
          <a:sy n="92" d="100"/>
        </p:scale>
        <p:origin x="-1440" y="-6"/>
      </p:cViewPr>
      <p:guideLst>
        <p:guide orient="horz" pos="21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4274" name="页眉占位符 542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绿色圃中小学教育网|http://www.lspjy.com</a:t>
            </a:r>
            <a:endParaRPr lang="zh-CN" altLang="en-US" sz="1200" dirty="0"/>
          </a:p>
        </p:txBody>
      </p:sp>
      <p:sp>
        <p:nvSpPr>
          <p:cNvPr id="54275" name="日期占位符 5427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4276" name="页脚占位符 5427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绿色圃中小学教育网|http://www.lspjy.com</a:t>
            </a:r>
            <a:endParaRPr lang="zh-CN" altLang="en-US" sz="1200" dirty="0"/>
          </a:p>
        </p:txBody>
      </p:sp>
      <p:sp>
        <p:nvSpPr>
          <p:cNvPr id="54277" name="灯片编号占位符 5427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1" hangingPunct="1"/>
            <a:r>
              <a:rPr lang="zh-CN" altLang="en-US" sz="1200" dirty="0"/>
              <a:t>绿色圃中小学教育网|http://www.lspjy.com绿色圃中小学教育网</a:t>
            </a:r>
            <a:r>
              <a:rPr lang="en-US" altLang="zh-CN" sz="1200" dirty="0"/>
              <a:t>|http://www.lspjy.com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eaLnBrk="1" hangingPunct="1"/>
            <a:endParaRPr lang="en-US" altLang="zh-CN" sz="1400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/>
            <a:r>
              <a:rPr lang="en-US" altLang="zh-CN" sz="1400" dirty="0"/>
              <a:t>绿色圃中小学教育网|http://www.lspjy.com</a:t>
            </a:r>
            <a:endParaRPr lang="en-US" altLang="zh-CN" sz="1400" dirty="0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endParaRPr lang="en-US" altLang="zh-CN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ctr" eaLnBrk="1" hangingPunct="1"/>
            <a:r>
              <a:rPr lang="zh-CN" altLang="en-US" sz="1400" dirty="0"/>
              <a:t>绿色圃中小学教育网|http://www.lspjy.com绿色圃中小学教育网</a:t>
            </a:r>
            <a:r>
              <a:rPr lang="en-US" altLang="zh-CN" sz="1400" dirty="0"/>
              <a:t>|http://www.lspjy.com</a:t>
            </a:r>
            <a:endParaRPr lang="en-US" altLang="zh-CN" sz="1400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hyperlink" Target="../&#24037;&#20316;/&#19968;&#24180;&#32423;/&#19968;&#19978;&#35821;&#25991;&#35838;&#20214;/ai.swf" TargetMode="Externa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GIF"/><Relationship Id="rId2" Type="http://schemas.openxmlformats.org/officeDocument/2006/relationships/hyperlink" Target="aieiui&#35838;&#20214;/ei.swf" TargetMode="Externa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hyperlink" Target="aieiui&#35838;&#20214;/ui.swf" TargetMode="Externa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2292" name="Picture 4" descr="E:\背景图片\31cc940b304e251f9b09e567a486c9177d3e53af.jpg31cc940b304e251f9b09e567a486c9177d3e53a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63" y="3493"/>
            <a:ext cx="9134475" cy="6851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Text Box 5"/>
          <p:cNvSpPr txBox="1"/>
          <p:nvPr/>
        </p:nvSpPr>
        <p:spPr>
          <a:xfrm>
            <a:off x="7885113" y="5084763"/>
            <a:ext cx="100806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9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1771650" y="885508"/>
            <a:ext cx="5976938" cy="445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单韵母：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o e i u ü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声母：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 w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  p  m  f  d  t  n  l  g  k  h  j  q  x  z  c  s  r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endParaRPr lang="en-US" altLang="zh-CN" sz="3600" dirty="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整体认读音节：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wu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yu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chi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shi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ri</a:t>
            </a:r>
            <a:endParaRPr lang="en-US" altLang="zh-CN" sz="4000" dirty="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5" name="Picture 7" descr="dy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053" y="274638"/>
            <a:ext cx="230505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灯片编号占位符 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2300" name="矩形 12299"/>
          <p:cNvSpPr/>
          <p:nvPr/>
        </p:nvSpPr>
        <p:spPr>
          <a:xfrm>
            <a:off x="323850" y="4365625"/>
            <a:ext cx="4572000" cy="12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21590"/>
            <a:ext cx="9074785" cy="6858000"/>
          </a:xfrm>
          <a:prstGeom prst="rect">
            <a:avLst/>
          </a:prstGeom>
        </p:spPr>
      </p:pic>
      <p:pic>
        <p:nvPicPr>
          <p:cNvPr id="1229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0" y="2733040"/>
            <a:ext cx="7858760" cy="3382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67560" y="892810"/>
            <a:ext cx="1928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写一写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290" y="0"/>
            <a:ext cx="9074785" cy="6688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67560" y="892810"/>
            <a:ext cx="1928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写一写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5" name="Line 10"/>
          <p:cNvSpPr/>
          <p:nvPr/>
        </p:nvSpPr>
        <p:spPr>
          <a:xfrm flipV="1">
            <a:off x="2332990" y="2340610"/>
            <a:ext cx="6353175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Line 10"/>
          <p:cNvSpPr/>
          <p:nvPr/>
        </p:nvSpPr>
        <p:spPr>
          <a:xfrm flipV="1">
            <a:off x="2332990" y="319468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Line 10"/>
          <p:cNvSpPr/>
          <p:nvPr/>
        </p:nvSpPr>
        <p:spPr>
          <a:xfrm flipV="1">
            <a:off x="2332990" y="409892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Line 10"/>
          <p:cNvSpPr/>
          <p:nvPr/>
        </p:nvSpPr>
        <p:spPr>
          <a:xfrm flipV="1">
            <a:off x="2332990" y="493966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32990" y="2435225"/>
            <a:ext cx="196342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3800"/>
              <a:t>uī</a:t>
            </a:r>
            <a:endParaRPr lang="en-US" altLang="zh-CN" sz="13800"/>
          </a:p>
        </p:txBody>
      </p:sp>
      <p:sp>
        <p:nvSpPr>
          <p:cNvPr id="9" name="文本框 8"/>
          <p:cNvSpPr txBox="1"/>
          <p:nvPr/>
        </p:nvSpPr>
        <p:spPr>
          <a:xfrm>
            <a:off x="3798570" y="2435225"/>
            <a:ext cx="1644650" cy="21945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3800">
                <a:latin typeface="+mn-lt"/>
                <a:ea typeface="+mn-ea"/>
                <a:cs typeface="+mn-cs"/>
                <a:sym typeface="+mn-ea"/>
              </a:rPr>
              <a:t>uí</a:t>
            </a:r>
            <a:endParaRPr lang="en-US" altLang="zh-CN" sz="1380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5430" y="2371725"/>
            <a:ext cx="1546860" cy="21945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3800">
                <a:latin typeface="+mn-lt"/>
                <a:ea typeface="+mn-ea"/>
                <a:cs typeface="+mn-cs"/>
                <a:sym typeface="+mn-ea"/>
              </a:rPr>
              <a:t>uǐ</a:t>
            </a:r>
            <a:endParaRPr lang="en-US" altLang="zh-CN" sz="13800"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2290" y="2371725"/>
            <a:ext cx="1644650" cy="21945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3800">
                <a:latin typeface="+mn-lt"/>
                <a:ea typeface="+mn-ea"/>
                <a:cs typeface="+mn-cs"/>
                <a:sym typeface="+mn-ea"/>
              </a:rPr>
              <a:t>uì</a:t>
            </a:r>
            <a:endParaRPr lang="en-US" altLang="zh-CN" sz="13800"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21590"/>
            <a:ext cx="9074785" cy="6858000"/>
          </a:xfrm>
          <a:prstGeom prst="rect">
            <a:avLst/>
          </a:prstGeom>
        </p:spPr>
      </p:pic>
      <p:pic>
        <p:nvPicPr>
          <p:cNvPr id="3" name="图片 2" descr="9课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515" y="1249045"/>
            <a:ext cx="7519035" cy="49002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21590"/>
            <a:ext cx="9074785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01190" y="1548765"/>
            <a:ext cx="3850640" cy="2190750"/>
            <a:chOff x="2994" y="2439"/>
            <a:chExt cx="6064" cy="3450"/>
          </a:xfrm>
        </p:grpSpPr>
        <p:pic>
          <p:nvPicPr>
            <p:cNvPr id="4" name="图片 3" descr="E:\背景图片\885_20110428090241283000_1_副本.gif885_20110428090241283000_1_副本"/>
            <p:cNvPicPr>
              <a:picLocks noChangeAspect="1"/>
            </p:cNvPicPr>
            <p:nvPr/>
          </p:nvPicPr>
          <p:blipFill>
            <a:blip r:embed="rId2"/>
            <a:srcRect l="25538" t="15158" r="25047" b="46893"/>
            <a:stretch>
              <a:fillRect/>
            </a:stretch>
          </p:blipFill>
          <p:spPr>
            <a:xfrm>
              <a:off x="2994" y="2439"/>
              <a:ext cx="4846" cy="345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103" y="3132"/>
              <a:ext cx="5955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/>
                <a:t>g-āi        gāi</a:t>
              </a:r>
              <a:endParaRPr lang="en-US" altLang="zh-CN" sz="4000"/>
            </a:p>
            <a:p>
              <a:endParaRPr lang="en-US" altLang="zh-CN" sz="4000"/>
            </a:p>
          </p:txBody>
        </p:sp>
      </p:grpSp>
      <p:cxnSp>
        <p:nvCxnSpPr>
          <p:cNvPr id="7" name="直接箭头连接符 6"/>
          <p:cNvCxnSpPr/>
          <p:nvPr/>
        </p:nvCxnSpPr>
        <p:spPr>
          <a:xfrm>
            <a:off x="2936240" y="2350770"/>
            <a:ext cx="100774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E:\背景图片\885_20110428090241283000_1_副本.gif885_20110428090241283000_1_副本"/>
          <p:cNvPicPr>
            <a:picLocks noChangeAspect="1"/>
          </p:cNvPicPr>
          <p:nvPr/>
        </p:nvPicPr>
        <p:blipFill>
          <a:blip r:embed="rId2"/>
          <a:srcRect l="25538" t="15158" r="25047" b="46893"/>
          <a:stretch>
            <a:fillRect/>
          </a:stretch>
        </p:blipFill>
        <p:spPr>
          <a:xfrm>
            <a:off x="5386705" y="1548765"/>
            <a:ext cx="3077210" cy="2190750"/>
          </a:xfrm>
          <a:prstGeom prst="rect">
            <a:avLst/>
          </a:prstGeom>
        </p:spPr>
      </p:pic>
      <p:pic>
        <p:nvPicPr>
          <p:cNvPr id="10" name="图片 9" descr="E:\背景图片\885_20110428090241283000_1_副本.gif885_20110428090241283000_1_副本"/>
          <p:cNvPicPr>
            <a:picLocks noChangeAspect="1"/>
          </p:cNvPicPr>
          <p:nvPr/>
        </p:nvPicPr>
        <p:blipFill>
          <a:blip r:embed="rId2"/>
          <a:srcRect l="25538" t="15158" r="25047" b="46893"/>
          <a:stretch>
            <a:fillRect/>
          </a:stretch>
        </p:blipFill>
        <p:spPr>
          <a:xfrm>
            <a:off x="1970405" y="4113530"/>
            <a:ext cx="3077210" cy="2190750"/>
          </a:xfrm>
          <a:prstGeom prst="rect">
            <a:avLst/>
          </a:prstGeom>
        </p:spPr>
      </p:pic>
      <p:pic>
        <p:nvPicPr>
          <p:cNvPr id="11" name="图片 10" descr="E:\背景图片\885_20110428090241283000_1_副本.gif885_20110428090241283000_1_副本"/>
          <p:cNvPicPr>
            <a:picLocks noChangeAspect="1"/>
          </p:cNvPicPr>
          <p:nvPr/>
        </p:nvPicPr>
        <p:blipFill>
          <a:blip r:embed="rId2"/>
          <a:srcRect l="25538" t="15158" r="25047" b="46893"/>
          <a:stretch>
            <a:fillRect/>
          </a:stretch>
        </p:blipFill>
        <p:spPr>
          <a:xfrm>
            <a:off x="5289550" y="4113530"/>
            <a:ext cx="3077210" cy="21907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83205" y="520065"/>
            <a:ext cx="52939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你能帮助小兔子摘下这些蘑菇吗？</a:t>
            </a:r>
            <a:endParaRPr lang="zh-CN" altLang="en-US" sz="2400" b="1"/>
          </a:p>
        </p:txBody>
      </p:sp>
      <p:pic>
        <p:nvPicPr>
          <p:cNvPr id="13" name="图片 12" descr="katongxiaotuzichahua_40249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65405"/>
            <a:ext cx="1971675" cy="21139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86705" y="2025650"/>
            <a:ext cx="35725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g-u-āi        guāi</a:t>
            </a:r>
            <a:endParaRPr lang="en-US" altLang="zh-CN" sz="3200"/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6857365" y="2313305"/>
            <a:ext cx="416560" cy="38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172335" y="4438015"/>
            <a:ext cx="26733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l-èi        lèi</a:t>
            </a:r>
            <a:endParaRPr lang="en-US" altLang="zh-CN" sz="3600"/>
          </a:p>
        </p:txBody>
      </p:sp>
      <p:sp>
        <p:nvSpPr>
          <p:cNvPr id="17" name="文本框 16"/>
          <p:cNvSpPr txBox="1"/>
          <p:nvPr/>
        </p:nvSpPr>
        <p:spPr>
          <a:xfrm>
            <a:off x="5705475" y="4438015"/>
            <a:ext cx="27203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t-uǐ      tuǐ</a:t>
            </a:r>
            <a:endParaRPr lang="en-US" altLang="zh-CN" sz="4000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2857500" y="4758055"/>
            <a:ext cx="100774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6516370" y="4788535"/>
            <a:ext cx="815975" cy="88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21590"/>
            <a:ext cx="9074785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83205" y="520065"/>
            <a:ext cx="52939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你能帮助小兔子摘下这些蘑菇吗？</a:t>
            </a:r>
            <a:endParaRPr lang="zh-CN" altLang="en-US" sz="2400" b="1"/>
          </a:p>
        </p:txBody>
      </p:sp>
      <p:pic>
        <p:nvPicPr>
          <p:cNvPr id="13" name="图片 12" descr="katongxiaotuzichahua_40249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65405"/>
            <a:ext cx="1971675" cy="2113915"/>
          </a:xfrm>
          <a:prstGeom prst="rect">
            <a:avLst/>
          </a:prstGeom>
        </p:spPr>
      </p:pic>
      <p:pic>
        <p:nvPicPr>
          <p:cNvPr id="3" name="图片 2" descr="97558PICj9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155" y="977265"/>
            <a:ext cx="7103110" cy="58597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035175" y="1706880"/>
            <a:ext cx="136906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tái   kāi   cāi    huài   kuài</a:t>
            </a:r>
            <a:endParaRPr lang="en-US" altLang="zh-CN" sz="4400"/>
          </a:p>
        </p:txBody>
      </p:sp>
      <p:sp>
        <p:nvSpPr>
          <p:cNvPr id="21" name="文本框 20"/>
          <p:cNvSpPr txBox="1"/>
          <p:nvPr/>
        </p:nvSpPr>
        <p:spPr>
          <a:xfrm>
            <a:off x="5323840" y="1570990"/>
            <a:ext cx="244602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</a:rPr>
              <a:t>bēi  péi  fēi  gěi   wéi  hēi </a:t>
            </a:r>
            <a:endParaRPr lang="en-US" altLang="zh-CN" sz="4000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28185" y="4700270"/>
            <a:ext cx="112649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huì  duī  chuī</a:t>
            </a:r>
            <a:endParaRPr lang="en-US" altLang="zh-CN" sz="3200"/>
          </a:p>
        </p:txBody>
      </p:sp>
      <p:sp>
        <p:nvSpPr>
          <p:cNvPr id="23" name="文本框 22"/>
          <p:cNvSpPr txBox="1"/>
          <p:nvPr/>
        </p:nvSpPr>
        <p:spPr>
          <a:xfrm>
            <a:off x="7466330" y="4817745"/>
            <a:ext cx="138557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zuǐ  ruì shuī</a:t>
            </a:r>
            <a:endParaRPr lang="en-US" altLang="zh-CN" sz="3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E:\背景图片\31cc940b304e251f9b09e567a486c9177d3e53af.jpg31cc940b304e251f9b09e567a486c9177d3e53a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04482" y="-228600"/>
            <a:ext cx="9752965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3"/>
          <p:cNvSpPr txBox="1"/>
          <p:nvPr/>
        </p:nvSpPr>
        <p:spPr>
          <a:xfrm>
            <a:off x="2303780" y="0"/>
            <a:ext cx="45370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标调歌</a:t>
            </a:r>
            <a:endParaRPr lang="zh-CN" altLang="en-US" sz="54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2303145" y="914400"/>
            <a:ext cx="5400675" cy="679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ɑ o e,i u ü,</a:t>
            </a:r>
            <a:endParaRPr lang="en-US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标调时按顺序，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ɑ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在，不放过</a:t>
            </a:r>
            <a: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没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ɑ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找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 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e,</a:t>
            </a:r>
            <a:endParaRPr lang="en-US" altLang="zh-CN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上标调就摘帽，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并排标后边。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灯片编号占位符 6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1510" name="页脚占位符 7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21590"/>
            <a:ext cx="9074785" cy="6858000"/>
          </a:xfrm>
          <a:prstGeom prst="rect">
            <a:avLst/>
          </a:prstGeom>
        </p:spPr>
      </p:pic>
      <p:pic>
        <p:nvPicPr>
          <p:cNvPr id="3" name="图片 2" descr="9课3 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795" y="522605"/>
            <a:ext cx="6426835" cy="36906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3310" y="4711700"/>
            <a:ext cx="18084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mèi   mei</a:t>
            </a:r>
            <a:endParaRPr lang="en-US" altLang="zh-CN"/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妹妹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4635" y="4711700"/>
            <a:ext cx="233362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nǎi    nai</a:t>
            </a:r>
            <a:endParaRPr lang="en-US" altLang="zh-CN"/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奶奶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11" descr="6666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0" y="-171450"/>
            <a:ext cx="97536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12"/>
          <p:cNvSpPr txBox="1"/>
          <p:nvPr/>
        </p:nvSpPr>
        <p:spPr>
          <a:xfrm>
            <a:off x="3851275" y="1557338"/>
            <a:ext cx="5922963" cy="4789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xiǎo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bái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tù </a:t>
            </a:r>
            <a:endParaRPr lang="en-US" altLang="zh-CN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   白  兔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xiǎo bái tù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chuān pí ǎo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小  白  兔 ， 穿   皮 袄 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ěr duo chánɡ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wěi 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bɑ xiǎo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 朵    长  ， 尾  巴  小  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sān bàn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zuǐ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hú  z</a:t>
            </a:r>
            <a:r>
              <a:rPr lang="en-US" altLang="zh-CN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qiào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buAutoNum type="ea1ChsPlain" startAt="3"/>
            </a:pP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瓣  嘴 ， 胡  子   翘  ，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yí dòng yí dòng zǒng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zài</a:t>
            </a:r>
            <a:r>
              <a:rPr lang="en-US" altLang="zh-CN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xiào </a:t>
            </a:r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r>
              <a:rPr lang="zh-CN" altLang="en-US" sz="2800" b="1" dirty="0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  动  一  动   总  在  笑 。</a:t>
            </a:r>
            <a:endParaRPr lang="zh-CN" altLang="en-US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/>
            <a:endParaRPr lang="en-US" altLang="zh-CN" sz="2800" b="1" dirty="0">
              <a:solidFill>
                <a:srgbClr val="FFFF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灯片编号占位符 5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9461" name="页脚占位符 6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-10795"/>
            <a:ext cx="9074785" cy="6688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67560" y="892810"/>
            <a:ext cx="1928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写一写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5" name="Line 10"/>
          <p:cNvSpPr/>
          <p:nvPr/>
        </p:nvSpPr>
        <p:spPr>
          <a:xfrm flipV="1">
            <a:off x="2332990" y="2340610"/>
            <a:ext cx="6353175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Line 10"/>
          <p:cNvSpPr/>
          <p:nvPr/>
        </p:nvSpPr>
        <p:spPr>
          <a:xfrm flipV="1">
            <a:off x="2332990" y="319468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Line 10"/>
          <p:cNvSpPr/>
          <p:nvPr/>
        </p:nvSpPr>
        <p:spPr>
          <a:xfrm flipV="1">
            <a:off x="2332990" y="409892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Line 10"/>
          <p:cNvSpPr/>
          <p:nvPr/>
        </p:nvSpPr>
        <p:spPr>
          <a:xfrm flipV="1">
            <a:off x="2332990" y="4939665"/>
            <a:ext cx="5847080" cy="311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32990" y="2286635"/>
            <a:ext cx="3681095" cy="2364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3800"/>
              <a:t>p</a:t>
            </a:r>
            <a:r>
              <a:rPr lang="en-US" altLang="zh-CN" sz="13800">
                <a:cs typeface="Comic Sans MS" panose="030F0702030302020204" pitchFamily="66" charset="0"/>
              </a:rPr>
              <a:t>á</a:t>
            </a:r>
            <a:r>
              <a:rPr lang="en-US" altLang="zh-CN" sz="13800"/>
              <a:t>i</a:t>
            </a:r>
            <a:endParaRPr lang="en-US" altLang="zh-CN" sz="13800"/>
          </a:p>
        </p:txBody>
      </p:sp>
      <p:sp>
        <p:nvSpPr>
          <p:cNvPr id="10" name="文本框 9"/>
          <p:cNvSpPr txBox="1"/>
          <p:nvPr/>
        </p:nvSpPr>
        <p:spPr>
          <a:xfrm>
            <a:off x="5345430" y="2371725"/>
            <a:ext cx="2619375" cy="21945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13800">
                <a:latin typeface="+mn-lt"/>
                <a:ea typeface="+mn-ea"/>
                <a:cs typeface="+mn-cs"/>
                <a:sym typeface="+mn-ea"/>
              </a:rPr>
              <a:t>duì</a:t>
            </a:r>
            <a:endParaRPr lang="en-US" altLang="zh-CN" sz="13800"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20061212000913935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Group 3"/>
          <p:cNvGrpSpPr/>
          <p:nvPr/>
        </p:nvGrpSpPr>
        <p:grpSpPr>
          <a:xfrm>
            <a:off x="609600" y="533400"/>
            <a:ext cx="8143875" cy="5780088"/>
            <a:chOff x="384" y="336"/>
            <a:chExt cx="5130" cy="3641"/>
          </a:xfrm>
        </p:grpSpPr>
        <p:sp>
          <p:nvSpPr>
            <p:cNvPr id="22550" name="AutoShape 4"/>
            <p:cNvSpPr/>
            <p:nvPr/>
          </p:nvSpPr>
          <p:spPr>
            <a:xfrm rot="3262141">
              <a:off x="3808" y="162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1" name="AutoShape 5"/>
            <p:cNvSpPr/>
            <p:nvPr/>
          </p:nvSpPr>
          <p:spPr>
            <a:xfrm rot="4644587">
              <a:off x="4140" y="915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2" name="AutoShape 6"/>
            <p:cNvSpPr/>
            <p:nvPr/>
          </p:nvSpPr>
          <p:spPr>
            <a:xfrm rot="7294197">
              <a:off x="3816" y="2605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3" name="AutoShape 7"/>
            <p:cNvSpPr/>
            <p:nvPr/>
          </p:nvSpPr>
          <p:spPr>
            <a:xfrm rot="5988034">
              <a:off x="4160" y="1779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4" name="AutoShape 8"/>
            <p:cNvSpPr/>
            <p:nvPr/>
          </p:nvSpPr>
          <p:spPr>
            <a:xfrm rot="-7362322">
              <a:off x="855" y="261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5" name="AutoShape 9"/>
            <p:cNvSpPr/>
            <p:nvPr/>
          </p:nvSpPr>
          <p:spPr>
            <a:xfrm rot="-5979877">
              <a:off x="563" y="185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6" name="AutoShape 10"/>
            <p:cNvSpPr/>
            <p:nvPr/>
          </p:nvSpPr>
          <p:spPr>
            <a:xfrm rot="-4636430">
              <a:off x="586" y="981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7" name="AutoShape 11"/>
            <p:cNvSpPr/>
            <p:nvPr/>
          </p:nvSpPr>
          <p:spPr>
            <a:xfrm rot="-3330267">
              <a:off x="927" y="181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58" name="Oval 12"/>
            <p:cNvSpPr/>
            <p:nvPr/>
          </p:nvSpPr>
          <p:spPr>
            <a:xfrm>
              <a:off x="2064" y="1296"/>
              <a:ext cx="1776" cy="1824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59" name="WordArt 13"/>
            <p:cNvSpPr>
              <a:spLocks noTextEdit="1"/>
            </p:cNvSpPr>
            <p:nvPr/>
          </p:nvSpPr>
          <p:spPr>
            <a:xfrm>
              <a:off x="2352" y="1584"/>
              <a:ext cx="1122" cy="1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ɑi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2532" name="WordArt 14"/>
          <p:cNvSpPr>
            <a:spLocks noTextEdit="1"/>
          </p:cNvSpPr>
          <p:nvPr/>
        </p:nvSpPr>
        <p:spPr>
          <a:xfrm>
            <a:off x="990600" y="20891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p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3" name="WordArt 15"/>
          <p:cNvSpPr>
            <a:spLocks noTextEdit="1"/>
          </p:cNvSpPr>
          <p:nvPr/>
        </p:nvSpPr>
        <p:spPr>
          <a:xfrm>
            <a:off x="1692275" y="6921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WordArt 16"/>
          <p:cNvSpPr>
            <a:spLocks noTextEdit="1"/>
          </p:cNvSpPr>
          <p:nvPr/>
        </p:nvSpPr>
        <p:spPr>
          <a:xfrm>
            <a:off x="1619250" y="5084763"/>
            <a:ext cx="655638" cy="1103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h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5" name="WordArt 17"/>
          <p:cNvSpPr>
            <a:spLocks noTextEdit="1"/>
          </p:cNvSpPr>
          <p:nvPr/>
        </p:nvSpPr>
        <p:spPr>
          <a:xfrm>
            <a:off x="914400" y="36893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k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400800" y="762000"/>
            <a:ext cx="1600200" cy="914400"/>
            <a:chOff x="3168" y="288"/>
            <a:chExt cx="1008" cy="576"/>
          </a:xfrm>
        </p:grpSpPr>
        <p:sp>
          <p:nvSpPr>
            <p:cNvPr id="22548" name="WordArt 19"/>
            <p:cNvSpPr>
              <a:spLocks noTextEdit="1"/>
            </p:cNvSpPr>
            <p:nvPr/>
          </p:nvSpPr>
          <p:spPr>
            <a:xfrm>
              <a:off x="3168" y="288"/>
              <a:ext cx="375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b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9" name="WordArt 20"/>
            <p:cNvSpPr>
              <a:spLocks noTextEdit="1"/>
            </p:cNvSpPr>
            <p:nvPr/>
          </p:nvSpPr>
          <p:spPr>
            <a:xfrm>
              <a:off x="3600" y="336"/>
              <a:ext cx="576" cy="5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ɑi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6934200" y="2133600"/>
            <a:ext cx="1600200" cy="914400"/>
            <a:chOff x="4368" y="1344"/>
            <a:chExt cx="1008" cy="576"/>
          </a:xfrm>
        </p:grpSpPr>
        <p:sp>
          <p:nvSpPr>
            <p:cNvPr id="22546" name="WordArt 22"/>
            <p:cNvSpPr>
              <a:spLocks noTextEdit="1"/>
            </p:cNvSpPr>
            <p:nvPr/>
          </p:nvSpPr>
          <p:spPr>
            <a:xfrm>
              <a:off x="4368" y="1344"/>
              <a:ext cx="375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p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7" name="WordArt 23"/>
            <p:cNvSpPr>
              <a:spLocks noTextEdit="1"/>
            </p:cNvSpPr>
            <p:nvPr/>
          </p:nvSpPr>
          <p:spPr>
            <a:xfrm>
              <a:off x="4800" y="1392"/>
              <a:ext cx="576" cy="5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ɑi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7010400" y="3505200"/>
            <a:ext cx="1600200" cy="914400"/>
            <a:chOff x="4368" y="2160"/>
            <a:chExt cx="1008" cy="576"/>
          </a:xfrm>
        </p:grpSpPr>
        <p:sp>
          <p:nvSpPr>
            <p:cNvPr id="22544" name="WordArt 25"/>
            <p:cNvSpPr>
              <a:spLocks noTextEdit="1"/>
            </p:cNvSpPr>
            <p:nvPr/>
          </p:nvSpPr>
          <p:spPr>
            <a:xfrm>
              <a:off x="4368" y="2256"/>
              <a:ext cx="375" cy="4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k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5" name="WordArt 26"/>
            <p:cNvSpPr>
              <a:spLocks noTextEdit="1"/>
            </p:cNvSpPr>
            <p:nvPr/>
          </p:nvSpPr>
          <p:spPr>
            <a:xfrm>
              <a:off x="4800" y="2160"/>
              <a:ext cx="576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ɑi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6443663" y="4797425"/>
            <a:ext cx="1625600" cy="1143000"/>
            <a:chOff x="4272" y="2976"/>
            <a:chExt cx="768" cy="720"/>
          </a:xfrm>
        </p:grpSpPr>
        <p:sp>
          <p:nvSpPr>
            <p:cNvPr id="22542" name="WordArt 28"/>
            <p:cNvSpPr>
              <a:spLocks noTextEdit="1"/>
            </p:cNvSpPr>
            <p:nvPr/>
          </p:nvSpPr>
          <p:spPr>
            <a:xfrm>
              <a:off x="4272" y="2976"/>
              <a:ext cx="135" cy="7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h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543" name="WordArt 29"/>
            <p:cNvSpPr>
              <a:spLocks noTextEdit="1"/>
            </p:cNvSpPr>
            <p:nvPr/>
          </p:nvSpPr>
          <p:spPr>
            <a:xfrm>
              <a:off x="4464" y="3168"/>
              <a:ext cx="576" cy="5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ɑi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2540" name="灯片编号占位符 3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2541" name="页脚占位符 3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4" descr="200752618314856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07340" y="-80645"/>
            <a:ext cx="9758680" cy="68967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984" name="Group 7"/>
          <p:cNvGrpSpPr/>
          <p:nvPr/>
        </p:nvGrpSpPr>
        <p:grpSpPr>
          <a:xfrm rot="0">
            <a:off x="1117600" y="2461260"/>
            <a:ext cx="1219200" cy="1230630"/>
            <a:chOff x="2064" y="720"/>
            <a:chExt cx="526" cy="528"/>
          </a:xfrm>
        </p:grpSpPr>
        <p:pic>
          <p:nvPicPr>
            <p:cNvPr id="39986" name="Picture 8" descr="PIC_0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2064" y="720"/>
              <a:ext cx="526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87" name="Text Box 9"/>
            <p:cNvSpPr txBox="1"/>
            <p:nvPr/>
          </p:nvSpPr>
          <p:spPr>
            <a:xfrm>
              <a:off x="2112" y="814"/>
              <a:ext cx="430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3600" b="1" dirty="0">
                <a:solidFill>
                  <a:srgbClr val="FFCC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7225665" y="1769745"/>
            <a:ext cx="1219200" cy="1371600"/>
            <a:chOff x="720" y="1776"/>
            <a:chExt cx="768" cy="864"/>
          </a:xfrm>
        </p:grpSpPr>
        <p:grpSp>
          <p:nvGrpSpPr>
            <p:cNvPr id="40" name="Group 7"/>
            <p:cNvGrpSpPr/>
            <p:nvPr/>
          </p:nvGrpSpPr>
          <p:grpSpPr>
            <a:xfrm>
              <a:off x="720" y="1776"/>
              <a:ext cx="768" cy="864"/>
              <a:chOff x="2064" y="720"/>
              <a:chExt cx="526" cy="528"/>
            </a:xfrm>
          </p:grpSpPr>
          <p:pic>
            <p:nvPicPr>
              <p:cNvPr id="41" name="Picture 8" descr="PIC_011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" name="Text Box 9"/>
              <p:cNvSpPr txBox="1"/>
              <p:nvPr/>
            </p:nvSpPr>
            <p:spPr>
              <a:xfrm>
                <a:off x="2112" y="814"/>
                <a:ext cx="430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" name="Text Box 10"/>
            <p:cNvSpPr txBox="1"/>
            <p:nvPr/>
          </p:nvSpPr>
          <p:spPr>
            <a:xfrm>
              <a:off x="960" y="1872"/>
              <a:ext cx="38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zh-CN" sz="6000" dirty="0">
                <a:latin typeface="DotumChe" panose="020B0609000101010101" pitchFamily="49" charset="-127"/>
                <a:ea typeface="Times New Roman" panose="02020603050405020304" pitchFamily="18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346200" y="2803525"/>
            <a:ext cx="990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zh</a:t>
            </a:r>
            <a:endParaRPr lang="en-US" altLang="zh-CN" sz="4400"/>
          </a:p>
        </p:txBody>
      </p:sp>
      <p:sp>
        <p:nvSpPr>
          <p:cNvPr id="50" name="文本框 49"/>
          <p:cNvSpPr txBox="1"/>
          <p:nvPr/>
        </p:nvSpPr>
        <p:spPr>
          <a:xfrm>
            <a:off x="2336800" y="1595755"/>
            <a:ext cx="698500" cy="1178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>
                <a:latin typeface="Comic Sans MS" panose="030F0702030302020204" pitchFamily="66" charset="0"/>
              </a:rPr>
              <a:t>a</a:t>
            </a:r>
            <a:endParaRPr lang="en-US" altLang="zh-CN" sz="6600">
              <a:latin typeface="Comic Sans MS" panose="030F0702030302020204" pitchFamily="66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858510" y="761365"/>
            <a:ext cx="1219200" cy="1373505"/>
            <a:chOff x="9226" y="1199"/>
            <a:chExt cx="1920" cy="2163"/>
          </a:xfrm>
        </p:grpSpPr>
        <p:grpSp>
          <p:nvGrpSpPr>
            <p:cNvPr id="29" name="Group 6"/>
            <p:cNvGrpSpPr/>
            <p:nvPr/>
          </p:nvGrpSpPr>
          <p:grpSpPr>
            <a:xfrm>
              <a:off x="9226" y="1199"/>
              <a:ext cx="1920" cy="2160"/>
              <a:chOff x="720" y="1776"/>
              <a:chExt cx="768" cy="864"/>
            </a:xfrm>
          </p:grpSpPr>
          <p:grpSp>
            <p:nvGrpSpPr>
              <p:cNvPr id="30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31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3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9577" y="1490"/>
              <a:ext cx="1024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e</a:t>
              </a:r>
              <a:endParaRPr lang="en-US" altLang="zh-CN" sz="72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851275" y="548640"/>
            <a:ext cx="1219200" cy="1433195"/>
            <a:chOff x="6065" y="864"/>
            <a:chExt cx="1920" cy="2257"/>
          </a:xfrm>
        </p:grpSpPr>
        <p:grpSp>
          <p:nvGrpSpPr>
            <p:cNvPr id="44" name="Group 6"/>
            <p:cNvGrpSpPr/>
            <p:nvPr/>
          </p:nvGrpSpPr>
          <p:grpSpPr>
            <a:xfrm>
              <a:off x="6065" y="864"/>
              <a:ext cx="1920" cy="2160"/>
              <a:chOff x="720" y="1776"/>
              <a:chExt cx="768" cy="864"/>
            </a:xfrm>
          </p:grpSpPr>
          <p:grpSp>
            <p:nvGrpSpPr>
              <p:cNvPr id="45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46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7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6629" y="1249"/>
              <a:ext cx="911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b</a:t>
              </a:r>
              <a:endParaRPr lang="en-US" altLang="zh-CN" sz="720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303905" y="1615440"/>
            <a:ext cx="1219200" cy="1404620"/>
            <a:chOff x="5203" y="2544"/>
            <a:chExt cx="1920" cy="2212"/>
          </a:xfrm>
        </p:grpSpPr>
        <p:grpSp>
          <p:nvGrpSpPr>
            <p:cNvPr id="14" name="Group 6"/>
            <p:cNvGrpSpPr/>
            <p:nvPr/>
          </p:nvGrpSpPr>
          <p:grpSpPr>
            <a:xfrm>
              <a:off x="5203" y="2544"/>
              <a:ext cx="1920" cy="2160"/>
              <a:chOff x="720" y="1776"/>
              <a:chExt cx="768" cy="864"/>
            </a:xfrm>
          </p:grpSpPr>
          <p:grpSp>
            <p:nvGrpSpPr>
              <p:cNvPr id="15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16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8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553" y="2884"/>
              <a:ext cx="1076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m</a:t>
              </a:r>
              <a:endParaRPr lang="en-US" altLang="zh-CN" sz="72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690110" y="1279525"/>
            <a:ext cx="1219200" cy="2701290"/>
            <a:chOff x="7386" y="2015"/>
            <a:chExt cx="1920" cy="4254"/>
          </a:xfrm>
        </p:grpSpPr>
        <p:grpSp>
          <p:nvGrpSpPr>
            <p:cNvPr id="24" name="Group 6"/>
            <p:cNvGrpSpPr/>
            <p:nvPr/>
          </p:nvGrpSpPr>
          <p:grpSpPr>
            <a:xfrm>
              <a:off x="7386" y="2015"/>
              <a:ext cx="1920" cy="2160"/>
              <a:chOff x="720" y="1776"/>
              <a:chExt cx="768" cy="864"/>
            </a:xfrm>
          </p:grpSpPr>
          <p:grpSp>
            <p:nvGrpSpPr>
              <p:cNvPr id="25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26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7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8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7840" y="2285"/>
              <a:ext cx="1465" cy="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>
                  <a:sym typeface="+mn-ea"/>
                </a:rPr>
                <a:t>u</a:t>
              </a:r>
              <a:endParaRPr lang="en-US" altLang="zh-CN" sz="8000"/>
            </a:p>
            <a:p>
              <a:endParaRPr lang="en-US" altLang="zh-CN" sz="80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743200" y="2803525"/>
            <a:ext cx="1219200" cy="1371600"/>
            <a:chOff x="4320" y="4415"/>
            <a:chExt cx="1920" cy="2160"/>
          </a:xfrm>
        </p:grpSpPr>
        <p:grpSp>
          <p:nvGrpSpPr>
            <p:cNvPr id="4" name="Group 6"/>
            <p:cNvGrpSpPr/>
            <p:nvPr/>
          </p:nvGrpSpPr>
          <p:grpSpPr>
            <a:xfrm>
              <a:off x="4320" y="4415"/>
              <a:ext cx="1920" cy="2160"/>
              <a:chOff x="720" y="1776"/>
              <a:chExt cx="768" cy="864"/>
            </a:xfrm>
          </p:grpSpPr>
          <p:grpSp>
            <p:nvGrpSpPr>
              <p:cNvPr id="5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6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882" y="4655"/>
              <a:ext cx="1096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r</a:t>
              </a:r>
              <a:endParaRPr lang="en-US" altLang="zh-CN" sz="72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09110" y="2740660"/>
            <a:ext cx="1219200" cy="1465580"/>
            <a:chOff x="6786" y="4316"/>
            <a:chExt cx="1920" cy="2308"/>
          </a:xfrm>
        </p:grpSpPr>
        <p:grpSp>
          <p:nvGrpSpPr>
            <p:cNvPr id="19" name="Group 6"/>
            <p:cNvGrpSpPr/>
            <p:nvPr/>
          </p:nvGrpSpPr>
          <p:grpSpPr>
            <a:xfrm>
              <a:off x="6786" y="4316"/>
              <a:ext cx="1920" cy="2160"/>
              <a:chOff x="720" y="1776"/>
              <a:chExt cx="768" cy="864"/>
            </a:xfrm>
          </p:grpSpPr>
          <p:grpSp>
            <p:nvGrpSpPr>
              <p:cNvPr id="20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21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2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3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  <p:sp>
            <p:nvSpPr>
              <p:cNvPr id="80" name="Text Box 10"/>
              <p:cNvSpPr txBox="1"/>
              <p:nvPr/>
            </p:nvSpPr>
            <p:spPr>
              <a:xfrm>
                <a:off x="960" y="1854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7153" y="4560"/>
              <a:ext cx="833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/>
                <a:t>o</a:t>
              </a:r>
              <a:endParaRPr lang="en-US" altLang="zh-CN" sz="8000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6081395" y="2743200"/>
            <a:ext cx="5892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/>
              <a:t>d</a:t>
            </a:r>
            <a:endParaRPr lang="en-US" altLang="zh-CN" sz="7200"/>
          </a:p>
        </p:txBody>
      </p:sp>
      <p:sp>
        <p:nvSpPr>
          <p:cNvPr id="58" name="文本框 57"/>
          <p:cNvSpPr txBox="1"/>
          <p:nvPr/>
        </p:nvSpPr>
        <p:spPr>
          <a:xfrm>
            <a:off x="7573010" y="1859915"/>
            <a:ext cx="52387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ym typeface="+mn-ea"/>
              </a:rPr>
              <a:t>p</a:t>
            </a:r>
            <a:endParaRPr lang="en-US" altLang="zh-CN" sz="8000"/>
          </a:p>
          <a:p>
            <a:endParaRPr lang="en-US" altLang="zh-CN" sz="8000"/>
          </a:p>
        </p:txBody>
      </p:sp>
      <p:grpSp>
        <p:nvGrpSpPr>
          <p:cNvPr id="59" name="Group 7"/>
          <p:cNvGrpSpPr/>
          <p:nvPr/>
        </p:nvGrpSpPr>
        <p:grpSpPr>
          <a:xfrm rot="0">
            <a:off x="1117600" y="2476500"/>
            <a:ext cx="1219200" cy="1230630"/>
            <a:chOff x="2064" y="720"/>
            <a:chExt cx="526" cy="528"/>
          </a:xfrm>
        </p:grpSpPr>
        <p:pic>
          <p:nvPicPr>
            <p:cNvPr id="60" name="Picture 8" descr="PIC_0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2064" y="720"/>
              <a:ext cx="526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" name="Text Box 9"/>
            <p:cNvSpPr txBox="1"/>
            <p:nvPr/>
          </p:nvSpPr>
          <p:spPr>
            <a:xfrm>
              <a:off x="2112" y="814"/>
              <a:ext cx="430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3600" b="1" dirty="0">
                <a:solidFill>
                  <a:srgbClr val="FFCC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346200" y="2818765"/>
            <a:ext cx="990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zh</a:t>
            </a:r>
            <a:endParaRPr lang="en-US" altLang="zh-CN" sz="4400"/>
          </a:p>
        </p:txBody>
      </p:sp>
      <p:grpSp>
        <p:nvGrpSpPr>
          <p:cNvPr id="63" name="Group 7"/>
          <p:cNvGrpSpPr/>
          <p:nvPr/>
        </p:nvGrpSpPr>
        <p:grpSpPr>
          <a:xfrm rot="0">
            <a:off x="1117600" y="2461260"/>
            <a:ext cx="1219200" cy="1230630"/>
            <a:chOff x="2064" y="720"/>
            <a:chExt cx="526" cy="528"/>
          </a:xfrm>
        </p:grpSpPr>
        <p:pic>
          <p:nvPicPr>
            <p:cNvPr id="64" name="Picture 8" descr="PIC_0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9791" r="70935" b="28391"/>
            <a:stretch>
              <a:fillRect/>
            </a:stretch>
          </p:blipFill>
          <p:spPr>
            <a:xfrm>
              <a:off x="2064" y="720"/>
              <a:ext cx="526" cy="5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5" name="Text Box 9"/>
            <p:cNvSpPr txBox="1"/>
            <p:nvPr/>
          </p:nvSpPr>
          <p:spPr>
            <a:xfrm>
              <a:off x="2112" y="814"/>
              <a:ext cx="430" cy="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3600" b="1" dirty="0">
                <a:solidFill>
                  <a:srgbClr val="FFCC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346200" y="2803525"/>
            <a:ext cx="990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/>
              <a:t>zh</a:t>
            </a:r>
            <a:endParaRPr lang="en-US" altLang="zh-CN" sz="4400"/>
          </a:p>
        </p:txBody>
      </p:sp>
      <p:grpSp>
        <p:nvGrpSpPr>
          <p:cNvPr id="71" name="组合 70"/>
          <p:cNvGrpSpPr/>
          <p:nvPr/>
        </p:nvGrpSpPr>
        <p:grpSpPr>
          <a:xfrm>
            <a:off x="1117600" y="2461260"/>
            <a:ext cx="1219200" cy="1230630"/>
            <a:chOff x="1760" y="3876"/>
            <a:chExt cx="1920" cy="1938"/>
          </a:xfrm>
        </p:grpSpPr>
        <p:grpSp>
          <p:nvGrpSpPr>
            <p:cNvPr id="67" name="Group 7"/>
            <p:cNvGrpSpPr/>
            <p:nvPr/>
          </p:nvGrpSpPr>
          <p:grpSpPr>
            <a:xfrm rot="0">
              <a:off x="1760" y="3876"/>
              <a:ext cx="1920" cy="1938"/>
              <a:chOff x="2064" y="720"/>
              <a:chExt cx="526" cy="528"/>
            </a:xfrm>
          </p:grpSpPr>
          <p:pic>
            <p:nvPicPr>
              <p:cNvPr id="68" name="Picture 8" descr="PIC_011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49791" r="70935" b="28391"/>
              <a:stretch>
                <a:fillRect/>
              </a:stretch>
            </p:blipFill>
            <p:spPr>
              <a:xfrm>
                <a:off x="2064" y="720"/>
                <a:ext cx="526" cy="5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9" name="Text Box 9"/>
              <p:cNvSpPr txBox="1"/>
              <p:nvPr/>
            </p:nvSpPr>
            <p:spPr>
              <a:xfrm>
                <a:off x="2112" y="814"/>
                <a:ext cx="430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endParaRPr lang="zh-CN" altLang="zh-CN" sz="3600" b="1" dirty="0">
                  <a:solidFill>
                    <a:srgbClr val="FFCC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2120" y="4415"/>
              <a:ext cx="1560" cy="1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/>
                <a:t>zh</a:t>
              </a:r>
              <a:endParaRPr lang="en-US" altLang="zh-CN" sz="44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000250" y="1431925"/>
            <a:ext cx="1219200" cy="1371600"/>
            <a:chOff x="3150" y="2255"/>
            <a:chExt cx="1920" cy="2160"/>
          </a:xfrm>
        </p:grpSpPr>
        <p:grpSp>
          <p:nvGrpSpPr>
            <p:cNvPr id="9" name="Group 6"/>
            <p:cNvGrpSpPr/>
            <p:nvPr/>
          </p:nvGrpSpPr>
          <p:grpSpPr>
            <a:xfrm>
              <a:off x="3150" y="2255"/>
              <a:ext cx="1920" cy="2160"/>
              <a:chOff x="720" y="1776"/>
              <a:chExt cx="768" cy="864"/>
            </a:xfrm>
          </p:grpSpPr>
          <p:grpSp>
            <p:nvGrpSpPr>
              <p:cNvPr id="10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11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3680" y="2513"/>
              <a:ext cx="1100" cy="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600">
                  <a:latin typeface="Comic Sans MS" panose="030F0702030302020204" pitchFamily="66" charset="0"/>
                </a:rPr>
                <a:t>a</a:t>
              </a:r>
              <a:endParaRPr lang="en-US" altLang="zh-CN" sz="66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309110" y="2708275"/>
            <a:ext cx="1219200" cy="1465580"/>
            <a:chOff x="6786" y="4316"/>
            <a:chExt cx="1920" cy="2308"/>
          </a:xfrm>
        </p:grpSpPr>
        <p:grpSp>
          <p:nvGrpSpPr>
            <p:cNvPr id="83" name="Group 6"/>
            <p:cNvGrpSpPr/>
            <p:nvPr/>
          </p:nvGrpSpPr>
          <p:grpSpPr>
            <a:xfrm>
              <a:off x="6786" y="4316"/>
              <a:ext cx="1920" cy="2160"/>
              <a:chOff x="720" y="1776"/>
              <a:chExt cx="768" cy="864"/>
            </a:xfrm>
          </p:grpSpPr>
          <p:grpSp>
            <p:nvGrpSpPr>
              <p:cNvPr id="84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85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6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87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  <p:sp>
            <p:nvSpPr>
              <p:cNvPr id="88" name="Text Box 10"/>
              <p:cNvSpPr txBox="1"/>
              <p:nvPr/>
            </p:nvSpPr>
            <p:spPr>
              <a:xfrm>
                <a:off x="960" y="1854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7153" y="4560"/>
              <a:ext cx="833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/>
                <a:t>o</a:t>
              </a:r>
              <a:endParaRPr lang="en-US" altLang="zh-CN" sz="800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741035" y="2527935"/>
            <a:ext cx="1219200" cy="1371600"/>
            <a:chOff x="9041" y="3981"/>
            <a:chExt cx="1920" cy="2160"/>
          </a:xfrm>
        </p:grpSpPr>
        <p:grpSp>
          <p:nvGrpSpPr>
            <p:cNvPr id="34" name="Group 6"/>
            <p:cNvGrpSpPr/>
            <p:nvPr/>
          </p:nvGrpSpPr>
          <p:grpSpPr>
            <a:xfrm>
              <a:off x="9041" y="3981"/>
              <a:ext cx="1920" cy="2160"/>
              <a:chOff x="720" y="1776"/>
              <a:chExt cx="768" cy="864"/>
            </a:xfrm>
          </p:grpSpPr>
          <p:grpSp>
            <p:nvGrpSpPr>
              <p:cNvPr id="35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36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7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8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9577" y="4269"/>
              <a:ext cx="928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d</a:t>
              </a:r>
              <a:endParaRPr lang="en-US" altLang="zh-CN" sz="7200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36460" y="1769745"/>
            <a:ext cx="1219200" cy="2620010"/>
            <a:chOff x="11396" y="2787"/>
            <a:chExt cx="1920" cy="4126"/>
          </a:xfrm>
        </p:grpSpPr>
        <p:grpSp>
          <p:nvGrpSpPr>
            <p:cNvPr id="93" name="Group 6"/>
            <p:cNvGrpSpPr/>
            <p:nvPr/>
          </p:nvGrpSpPr>
          <p:grpSpPr>
            <a:xfrm>
              <a:off x="11396" y="2787"/>
              <a:ext cx="1920" cy="2160"/>
              <a:chOff x="720" y="1776"/>
              <a:chExt cx="768" cy="864"/>
            </a:xfrm>
          </p:grpSpPr>
          <p:grpSp>
            <p:nvGrpSpPr>
              <p:cNvPr id="94" name="Group 7"/>
              <p:cNvGrpSpPr/>
              <p:nvPr/>
            </p:nvGrpSpPr>
            <p:grpSpPr>
              <a:xfrm>
                <a:off x="720" y="1776"/>
                <a:ext cx="768" cy="864"/>
                <a:chOff x="2064" y="720"/>
                <a:chExt cx="526" cy="528"/>
              </a:xfrm>
            </p:grpSpPr>
            <p:pic>
              <p:nvPicPr>
                <p:cNvPr id="95" name="Picture 8" descr="PIC_011"/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49791" r="70935" b="28391"/>
                <a:stretch>
                  <a:fillRect/>
                </a:stretch>
              </p:blipFill>
              <p:spPr>
                <a:xfrm>
                  <a:off x="2064" y="720"/>
                  <a:ext cx="526" cy="5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96" name="Text Box 9"/>
                <p:cNvSpPr txBox="1"/>
                <p:nvPr/>
              </p:nvSpPr>
              <p:spPr>
                <a:xfrm>
                  <a:off x="2112" y="814"/>
                  <a:ext cx="430" cy="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eaLnBrk="1" hangingPunct="1">
                    <a:spcBef>
                      <a:spcPct val="50000"/>
                    </a:spcBef>
                  </a:pPr>
                  <a:endParaRPr lang="zh-CN" altLang="zh-CN" sz="3600" b="1" dirty="0">
                    <a:solidFill>
                      <a:srgbClr val="FFCC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7" name="Text Box 10"/>
              <p:cNvSpPr txBox="1"/>
              <p:nvPr/>
            </p:nvSpPr>
            <p:spPr>
              <a:xfrm>
                <a:off x="960" y="1872"/>
                <a:ext cx="384" cy="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/>
                <a:endParaRPr lang="zh-CN" altLang="zh-CN" sz="6000" dirty="0">
                  <a:latin typeface="DotumChe" panose="020B0609000101010101" pitchFamily="49" charset="-127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11943" y="2929"/>
              <a:ext cx="825" cy="3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>
                  <a:sym typeface="+mn-ea"/>
                </a:rPr>
                <a:t>p</a:t>
              </a:r>
              <a:endParaRPr lang="en-US" altLang="zh-CN" sz="8000"/>
            </a:p>
            <a:p>
              <a:endParaRPr lang="en-US" altLang="zh-CN" sz="8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86597 0.252037 " pathEditMode="relative" ptsTypes="">
                                      <p:cBhvr>
                                        <p:cTn id="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12639 0.315000 " pathEditMode="relative" ptsTypes="">
                                      <p:cBhvr>
                                        <p:cTn id="1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0417 0.53611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35486 0.377963 " pathEditMode="relative" ptsTypes="">
                                      <p:cBhvr>
                                        <p:cTn id="1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93 L -0.547014 0.502500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" y="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56389 0.401296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2639 0.147037 " pathEditMode="relative" ptsTypes="">
                                      <p:cBhvr>
                                        <p:cTn id="3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58 0.000093 L 0.322083 0.305556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8750 0.587963 " pathEditMode="relative" ptsTypes="">
                                      <p:cBhvr>
                                        <p:cTn id="3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20061212000913935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Group 3"/>
          <p:cNvGrpSpPr/>
          <p:nvPr/>
        </p:nvGrpSpPr>
        <p:grpSpPr>
          <a:xfrm>
            <a:off x="609600" y="533400"/>
            <a:ext cx="8147050" cy="5780088"/>
            <a:chOff x="384" y="336"/>
            <a:chExt cx="5132" cy="3641"/>
          </a:xfrm>
        </p:grpSpPr>
        <p:sp>
          <p:nvSpPr>
            <p:cNvPr id="23574" name="AutoShape 4"/>
            <p:cNvSpPr/>
            <p:nvPr/>
          </p:nvSpPr>
          <p:spPr>
            <a:xfrm rot="3262141">
              <a:off x="3808" y="162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5" name="AutoShape 5"/>
            <p:cNvSpPr/>
            <p:nvPr/>
          </p:nvSpPr>
          <p:spPr>
            <a:xfrm rot="4644587">
              <a:off x="4163" y="924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6" name="AutoShape 6"/>
            <p:cNvSpPr/>
            <p:nvPr/>
          </p:nvSpPr>
          <p:spPr>
            <a:xfrm rot="7294197">
              <a:off x="3816" y="2605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7" name="AutoShape 7"/>
            <p:cNvSpPr/>
            <p:nvPr/>
          </p:nvSpPr>
          <p:spPr>
            <a:xfrm rot="5988034">
              <a:off x="4160" y="1779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8" name="AutoShape 8"/>
            <p:cNvSpPr/>
            <p:nvPr/>
          </p:nvSpPr>
          <p:spPr>
            <a:xfrm rot="-7362322">
              <a:off x="855" y="261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79" name="AutoShape 9"/>
            <p:cNvSpPr/>
            <p:nvPr/>
          </p:nvSpPr>
          <p:spPr>
            <a:xfrm rot="-5979877">
              <a:off x="563" y="185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80" name="AutoShape 10"/>
            <p:cNvSpPr/>
            <p:nvPr/>
          </p:nvSpPr>
          <p:spPr>
            <a:xfrm rot="-4636430">
              <a:off x="586" y="981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81" name="AutoShape 11"/>
            <p:cNvSpPr/>
            <p:nvPr/>
          </p:nvSpPr>
          <p:spPr>
            <a:xfrm rot="-3330267">
              <a:off x="927" y="181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3582" name="Oval 12"/>
            <p:cNvSpPr/>
            <p:nvPr/>
          </p:nvSpPr>
          <p:spPr>
            <a:xfrm>
              <a:off x="2064" y="1296"/>
              <a:ext cx="1776" cy="1824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83" name="WordArt 13"/>
            <p:cNvSpPr>
              <a:spLocks noTextEdit="1"/>
            </p:cNvSpPr>
            <p:nvPr/>
          </p:nvSpPr>
          <p:spPr>
            <a:xfrm>
              <a:off x="2352" y="1584"/>
              <a:ext cx="1122" cy="1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ei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3556" name="WordArt 14"/>
          <p:cNvSpPr>
            <a:spLocks noTextEdit="1"/>
          </p:cNvSpPr>
          <p:nvPr/>
        </p:nvSpPr>
        <p:spPr>
          <a:xfrm>
            <a:off x="990600" y="20891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p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7" name="WordArt 15"/>
          <p:cNvSpPr>
            <a:spLocks noTextEdit="1"/>
          </p:cNvSpPr>
          <p:nvPr/>
        </p:nvSpPr>
        <p:spPr>
          <a:xfrm>
            <a:off x="1676400" y="7175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8" name="WordArt 16"/>
          <p:cNvSpPr>
            <a:spLocks noTextEdit="1"/>
          </p:cNvSpPr>
          <p:nvPr/>
        </p:nvSpPr>
        <p:spPr>
          <a:xfrm>
            <a:off x="1447800" y="5029200"/>
            <a:ext cx="762000" cy="1211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f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9" name="WordArt 17"/>
          <p:cNvSpPr>
            <a:spLocks noTextEdit="1"/>
          </p:cNvSpPr>
          <p:nvPr/>
        </p:nvSpPr>
        <p:spPr>
          <a:xfrm>
            <a:off x="914400" y="3689350"/>
            <a:ext cx="750888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m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553200" y="838200"/>
            <a:ext cx="1524000" cy="914400"/>
            <a:chOff x="4128" y="528"/>
            <a:chExt cx="960" cy="576"/>
          </a:xfrm>
        </p:grpSpPr>
        <p:sp>
          <p:nvSpPr>
            <p:cNvPr id="23572" name="WordArt 19"/>
            <p:cNvSpPr>
              <a:spLocks noTextEdit="1"/>
            </p:cNvSpPr>
            <p:nvPr/>
          </p:nvSpPr>
          <p:spPr>
            <a:xfrm>
              <a:off x="4128" y="528"/>
              <a:ext cx="336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b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573" name="WordArt 20"/>
            <p:cNvSpPr>
              <a:spLocks noTextEdit="1"/>
            </p:cNvSpPr>
            <p:nvPr/>
          </p:nvSpPr>
          <p:spPr>
            <a:xfrm>
              <a:off x="4512" y="576"/>
              <a:ext cx="576" cy="5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ei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7010400" y="1981200"/>
            <a:ext cx="1600200" cy="1143000"/>
            <a:chOff x="4416" y="1248"/>
            <a:chExt cx="1008" cy="720"/>
          </a:xfrm>
        </p:grpSpPr>
        <p:sp>
          <p:nvSpPr>
            <p:cNvPr id="23570" name="WordArt 22"/>
            <p:cNvSpPr>
              <a:spLocks noTextEdit="1"/>
            </p:cNvSpPr>
            <p:nvPr/>
          </p:nvSpPr>
          <p:spPr>
            <a:xfrm>
              <a:off x="4416" y="1392"/>
              <a:ext cx="384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p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571" name="WordArt 23"/>
            <p:cNvSpPr>
              <a:spLocks noTextEdit="1"/>
            </p:cNvSpPr>
            <p:nvPr/>
          </p:nvSpPr>
          <p:spPr>
            <a:xfrm>
              <a:off x="4848" y="1248"/>
              <a:ext cx="576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ei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7010400" y="3429000"/>
            <a:ext cx="1600200" cy="990600"/>
            <a:chOff x="4416" y="2160"/>
            <a:chExt cx="1008" cy="624"/>
          </a:xfrm>
        </p:grpSpPr>
        <p:sp>
          <p:nvSpPr>
            <p:cNvPr id="23568" name="WordArt 25"/>
            <p:cNvSpPr>
              <a:spLocks noTextEdit="1"/>
            </p:cNvSpPr>
            <p:nvPr/>
          </p:nvSpPr>
          <p:spPr>
            <a:xfrm>
              <a:off x="4416" y="2304"/>
              <a:ext cx="375" cy="4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m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569" name="WordArt 26"/>
            <p:cNvSpPr>
              <a:spLocks noTextEdit="1"/>
            </p:cNvSpPr>
            <p:nvPr/>
          </p:nvSpPr>
          <p:spPr>
            <a:xfrm>
              <a:off x="4848" y="2160"/>
              <a:ext cx="576" cy="6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ei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6477000" y="4876800"/>
            <a:ext cx="1600200" cy="1066800"/>
            <a:chOff x="4080" y="3072"/>
            <a:chExt cx="1008" cy="672"/>
          </a:xfrm>
        </p:grpSpPr>
        <p:sp>
          <p:nvSpPr>
            <p:cNvPr id="23566" name="WordArt 28"/>
            <p:cNvSpPr>
              <a:spLocks noTextEdit="1"/>
            </p:cNvSpPr>
            <p:nvPr/>
          </p:nvSpPr>
          <p:spPr>
            <a:xfrm>
              <a:off x="4080" y="3072"/>
              <a:ext cx="432" cy="6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f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567" name="WordArt 29"/>
            <p:cNvSpPr>
              <a:spLocks noTextEdit="1"/>
            </p:cNvSpPr>
            <p:nvPr/>
          </p:nvSpPr>
          <p:spPr>
            <a:xfrm>
              <a:off x="4512" y="3168"/>
              <a:ext cx="576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ei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3564" name="灯片编号占位符 3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3565" name="页脚占位符 3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20061212000913935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Group 3"/>
          <p:cNvGrpSpPr/>
          <p:nvPr/>
        </p:nvGrpSpPr>
        <p:grpSpPr>
          <a:xfrm>
            <a:off x="609600" y="533400"/>
            <a:ext cx="8143875" cy="5780088"/>
            <a:chOff x="384" y="336"/>
            <a:chExt cx="5130" cy="3641"/>
          </a:xfrm>
        </p:grpSpPr>
        <p:sp>
          <p:nvSpPr>
            <p:cNvPr id="24598" name="AutoShape 4"/>
            <p:cNvSpPr/>
            <p:nvPr/>
          </p:nvSpPr>
          <p:spPr>
            <a:xfrm rot="3262141">
              <a:off x="3808" y="162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599" name="AutoShape 5"/>
            <p:cNvSpPr/>
            <p:nvPr/>
          </p:nvSpPr>
          <p:spPr>
            <a:xfrm rot="4644587">
              <a:off x="4140" y="915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0" name="AutoShape 6"/>
            <p:cNvSpPr/>
            <p:nvPr/>
          </p:nvSpPr>
          <p:spPr>
            <a:xfrm rot="7294197">
              <a:off x="3816" y="2605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1" name="AutoShape 7"/>
            <p:cNvSpPr/>
            <p:nvPr/>
          </p:nvSpPr>
          <p:spPr>
            <a:xfrm rot="5988034">
              <a:off x="4160" y="1779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2" name="AutoShape 8"/>
            <p:cNvSpPr/>
            <p:nvPr/>
          </p:nvSpPr>
          <p:spPr>
            <a:xfrm rot="-7362322">
              <a:off x="855" y="261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3" name="AutoShape 9"/>
            <p:cNvSpPr/>
            <p:nvPr/>
          </p:nvSpPr>
          <p:spPr>
            <a:xfrm rot="-5979877">
              <a:off x="563" y="1856"/>
              <a:ext cx="1173" cy="1532"/>
            </a:xfrm>
            <a:custGeom>
              <a:avLst/>
              <a:gdLst>
                <a:gd name="txL" fmla="*/ 4493 w 21600"/>
                <a:gd name="txT" fmla="*/ 4498 h 21600"/>
                <a:gd name="txR" fmla="*/ 17107 w 21600"/>
                <a:gd name="txB" fmla="*/ 17102 h 21600"/>
              </a:gdLst>
              <a:ahLst/>
              <a:cxnLst>
                <a:cxn ang="0">
                  <a:pos x="1026" y="766"/>
                </a:cxn>
                <a:cxn ang="0">
                  <a:pos x="587" y="1532"/>
                </a:cxn>
                <a:cxn ang="0">
                  <a:pos x="147" y="766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4" name="AutoShape 10"/>
            <p:cNvSpPr/>
            <p:nvPr/>
          </p:nvSpPr>
          <p:spPr>
            <a:xfrm rot="-4636430">
              <a:off x="586" y="981"/>
              <a:ext cx="1173" cy="1535"/>
            </a:xfrm>
            <a:custGeom>
              <a:avLst/>
              <a:gdLst>
                <a:gd name="txL" fmla="*/ 4493 w 21600"/>
                <a:gd name="txT" fmla="*/ 4503 h 21600"/>
                <a:gd name="txR" fmla="*/ 17107 w 21600"/>
                <a:gd name="txB" fmla="*/ 17097 h 21600"/>
              </a:gdLst>
              <a:ahLst/>
              <a:cxnLst>
                <a:cxn ang="0">
                  <a:pos x="1026" y="768"/>
                </a:cxn>
                <a:cxn ang="0">
                  <a:pos x="587" y="1535"/>
                </a:cxn>
                <a:cxn ang="0">
                  <a:pos x="147" y="768"/>
                </a:cxn>
                <a:cxn ang="0">
                  <a:pos x="58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>
                <a:alpha val="100000"/>
              </a:srgbClr>
            </a:solidFill>
            <a:ln w="9525" cap="flat" cmpd="sng">
              <a:solidFill>
                <a:srgbClr val="FFFF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5" name="AutoShape 11"/>
            <p:cNvSpPr/>
            <p:nvPr/>
          </p:nvSpPr>
          <p:spPr>
            <a:xfrm rot="-3330267">
              <a:off x="927" y="181"/>
              <a:ext cx="1217" cy="1527"/>
            </a:xfrm>
            <a:custGeom>
              <a:avLst/>
              <a:gdLst>
                <a:gd name="txL" fmla="*/ 4508 w 21600"/>
                <a:gd name="txT" fmla="*/ 4498 h 21600"/>
                <a:gd name="txR" fmla="*/ 17092 w 21600"/>
                <a:gd name="txB" fmla="*/ 17102 h 21600"/>
              </a:gdLst>
              <a:ahLst/>
              <a:cxnLst>
                <a:cxn ang="0">
                  <a:pos x="1065" y="764"/>
                </a:cxn>
                <a:cxn ang="0">
                  <a:pos x="609" y="1527"/>
                </a:cxn>
                <a:cxn ang="0">
                  <a:pos x="152" y="764"/>
                </a:cxn>
                <a:cxn ang="0">
                  <a:pos x="60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606" name="Oval 12"/>
            <p:cNvSpPr/>
            <p:nvPr/>
          </p:nvSpPr>
          <p:spPr>
            <a:xfrm>
              <a:off x="2064" y="1296"/>
              <a:ext cx="1776" cy="1824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7" name="WordArt 13"/>
            <p:cNvSpPr>
              <a:spLocks noTextEdit="1"/>
            </p:cNvSpPr>
            <p:nvPr/>
          </p:nvSpPr>
          <p:spPr>
            <a:xfrm>
              <a:off x="2352" y="1584"/>
              <a:ext cx="1122" cy="11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ui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4580" name="WordArt 14"/>
          <p:cNvSpPr>
            <a:spLocks noTextEdit="1"/>
          </p:cNvSpPr>
          <p:nvPr/>
        </p:nvSpPr>
        <p:spPr>
          <a:xfrm>
            <a:off x="1258888" y="2133600"/>
            <a:ext cx="569912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h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81" name="WordArt 15"/>
          <p:cNvSpPr>
            <a:spLocks noTextEdit="1"/>
          </p:cNvSpPr>
          <p:nvPr/>
        </p:nvSpPr>
        <p:spPr>
          <a:xfrm>
            <a:off x="1600200" y="685800"/>
            <a:ext cx="914400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g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82" name="WordArt 16"/>
          <p:cNvSpPr>
            <a:spLocks noTextEdit="1"/>
          </p:cNvSpPr>
          <p:nvPr/>
        </p:nvSpPr>
        <p:spPr>
          <a:xfrm>
            <a:off x="1981200" y="5105400"/>
            <a:ext cx="533400" cy="982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r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83" name="WordArt 17"/>
          <p:cNvSpPr>
            <a:spLocks noTextEdit="1"/>
          </p:cNvSpPr>
          <p:nvPr/>
        </p:nvSpPr>
        <p:spPr>
          <a:xfrm>
            <a:off x="914400" y="3689350"/>
            <a:ext cx="990600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sh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553200" y="762000"/>
            <a:ext cx="1447800" cy="914400"/>
            <a:chOff x="4128" y="480"/>
            <a:chExt cx="912" cy="576"/>
          </a:xfrm>
        </p:grpSpPr>
        <p:sp>
          <p:nvSpPr>
            <p:cNvPr id="24596" name="WordArt 19"/>
            <p:cNvSpPr>
              <a:spLocks noTextEdit="1"/>
            </p:cNvSpPr>
            <p:nvPr/>
          </p:nvSpPr>
          <p:spPr>
            <a:xfrm>
              <a:off x="4128" y="480"/>
              <a:ext cx="480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g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597" name="WordArt 20"/>
            <p:cNvSpPr>
              <a:spLocks noTextEdit="1"/>
            </p:cNvSpPr>
            <p:nvPr/>
          </p:nvSpPr>
          <p:spPr>
            <a:xfrm>
              <a:off x="4656" y="576"/>
              <a:ext cx="384" cy="4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ui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7092950" y="2133600"/>
            <a:ext cx="1439863" cy="914400"/>
            <a:chOff x="4464" y="1344"/>
            <a:chExt cx="912" cy="576"/>
          </a:xfrm>
        </p:grpSpPr>
        <p:sp>
          <p:nvSpPr>
            <p:cNvPr id="24594" name="WordArt 22"/>
            <p:cNvSpPr>
              <a:spLocks noTextEdit="1"/>
            </p:cNvSpPr>
            <p:nvPr/>
          </p:nvSpPr>
          <p:spPr>
            <a:xfrm>
              <a:off x="4464" y="1344"/>
              <a:ext cx="480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h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595" name="WordArt 23"/>
            <p:cNvSpPr>
              <a:spLocks noTextEdit="1"/>
            </p:cNvSpPr>
            <p:nvPr/>
          </p:nvSpPr>
          <p:spPr>
            <a:xfrm>
              <a:off x="4992" y="1440"/>
              <a:ext cx="384" cy="4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ui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7086600" y="3505200"/>
            <a:ext cx="1524000" cy="914400"/>
            <a:chOff x="4464" y="2208"/>
            <a:chExt cx="960" cy="576"/>
          </a:xfrm>
        </p:grpSpPr>
        <p:sp>
          <p:nvSpPr>
            <p:cNvPr id="24592" name="WordArt 25"/>
            <p:cNvSpPr>
              <a:spLocks noTextEdit="1"/>
            </p:cNvSpPr>
            <p:nvPr/>
          </p:nvSpPr>
          <p:spPr>
            <a:xfrm>
              <a:off x="4464" y="2208"/>
              <a:ext cx="528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sh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593" name="WordArt 26"/>
            <p:cNvSpPr>
              <a:spLocks noTextEdit="1"/>
            </p:cNvSpPr>
            <p:nvPr/>
          </p:nvSpPr>
          <p:spPr>
            <a:xfrm>
              <a:off x="5040" y="2304"/>
              <a:ext cx="384" cy="4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ui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6858000" y="5029200"/>
            <a:ext cx="1143000" cy="990600"/>
            <a:chOff x="4176" y="3120"/>
            <a:chExt cx="720" cy="624"/>
          </a:xfrm>
        </p:grpSpPr>
        <p:sp>
          <p:nvSpPr>
            <p:cNvPr id="24590" name="WordArt 28"/>
            <p:cNvSpPr>
              <a:spLocks noTextEdit="1"/>
            </p:cNvSpPr>
            <p:nvPr/>
          </p:nvSpPr>
          <p:spPr>
            <a:xfrm>
              <a:off x="4176" y="3264"/>
              <a:ext cx="240" cy="4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r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591" name="WordArt 29"/>
            <p:cNvSpPr>
              <a:spLocks noTextEdit="1"/>
            </p:cNvSpPr>
            <p:nvPr/>
          </p:nvSpPr>
          <p:spPr>
            <a:xfrm>
              <a:off x="4464" y="3120"/>
              <a:ext cx="432" cy="6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latin typeface="方正姚体" charset="0"/>
                  <a:ea typeface="方正姚体" charset="0"/>
                </a:rPr>
                <a:t>ui</a:t>
              </a:r>
              <a:endPara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24588" name="灯片编号占位符 31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4589" name="页脚占位符 32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301" name="Text Box 13"/>
          <p:cNvSpPr txBox="1"/>
          <p:nvPr/>
        </p:nvSpPr>
        <p:spPr>
          <a:xfrm>
            <a:off x="1692275" y="2205038"/>
            <a:ext cx="58324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7200" b="1" dirty="0">
                <a:latin typeface="Comic Sans MS" panose="030F0702030302020204" pitchFamily="66" charset="0"/>
                <a:ea typeface="MS PGothic" panose="020B0600070205080204" pitchFamily="34" charset="-128"/>
              </a:rPr>
              <a:t>a o e i u ü</a:t>
            </a:r>
            <a:endParaRPr lang="en-US" altLang="zh-CN" sz="7200" b="1" dirty="0"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sp>
        <p:nvSpPr>
          <p:cNvPr id="12302" name="Text Box 14"/>
          <p:cNvSpPr txBox="1"/>
          <p:nvPr/>
        </p:nvSpPr>
        <p:spPr>
          <a:xfrm>
            <a:off x="1763713" y="1052513"/>
            <a:ext cx="32400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单韵母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3" name="Text Box 15"/>
          <p:cNvSpPr txBox="1"/>
          <p:nvPr/>
        </p:nvSpPr>
        <p:spPr>
          <a:xfrm>
            <a:off x="1763713" y="3500438"/>
            <a:ext cx="45370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á  è  ǐ  ū</a:t>
            </a:r>
            <a:r>
              <a:rPr lang="en-US" altLang="zh-CN" sz="7200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en-US" altLang="zh-CN" sz="7200" dirty="0">
              <a:solidFill>
                <a:srgbClr val="00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3317" name="灯片编号占位符 6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3318" name="页脚占位符 7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2" grpId="0"/>
      <p:bldP spid="123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  <p:pic>
        <p:nvPicPr>
          <p:cNvPr id="3" name="图片 2" descr="9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" y="1504950"/>
            <a:ext cx="9040495" cy="4958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3400" y="840740"/>
            <a:ext cx="15544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宋体" panose="02010600030101010101" pitchFamily="2" charset="-122"/>
                <a:cs typeface="+mn-cs"/>
                <a:sym typeface="+mn-ea"/>
              </a:rPr>
              <a:t>复韵母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87880" y="292735"/>
            <a:ext cx="1501775" cy="1736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88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  <a:cs typeface="+mn-cs"/>
                <a:sym typeface="+mn-ea"/>
              </a:rPr>
              <a:t>ɑi</a:t>
            </a:r>
            <a:endParaRPr lang="zh-CN" altLang="en-US" sz="88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2178" y="310515"/>
            <a:ext cx="1005205" cy="15862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80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  <a:cs typeface="+mn-cs"/>
                <a:sym typeface="+mn-ea"/>
              </a:rPr>
              <a:t>ei</a:t>
            </a:r>
            <a:endParaRPr lang="zh-CN" altLang="en-US" sz="8000"/>
          </a:p>
        </p:txBody>
      </p:sp>
      <p:sp>
        <p:nvSpPr>
          <p:cNvPr id="8" name="文本框 7"/>
          <p:cNvSpPr txBox="1"/>
          <p:nvPr/>
        </p:nvSpPr>
        <p:spPr>
          <a:xfrm>
            <a:off x="4550410" y="292735"/>
            <a:ext cx="1096645" cy="15862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80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  <a:cs typeface="+mn-cs"/>
                <a:sym typeface="+mn-ea"/>
              </a:rPr>
              <a:t>ui</a:t>
            </a:r>
            <a:endParaRPr lang="zh-CN" altLang="en-US" sz="8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Documents and Settings\dell\桌面\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31300" cy="4214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2"/>
          <p:cNvSpPr txBox="1"/>
          <p:nvPr/>
        </p:nvSpPr>
        <p:spPr>
          <a:xfrm>
            <a:off x="395288" y="908050"/>
            <a:ext cx="40703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单韵母</a:t>
            </a:r>
            <a:endParaRPr lang="zh-CN" altLang="en-US" sz="80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0" name="TextBox 3"/>
          <p:cNvSpPr txBox="1"/>
          <p:nvPr/>
        </p:nvSpPr>
        <p:spPr>
          <a:xfrm>
            <a:off x="5435600" y="981075"/>
            <a:ext cx="37449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复韵母</a:t>
            </a:r>
            <a:endParaRPr lang="zh-CN" altLang="en-US" sz="80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2555875" y="4076700"/>
            <a:ext cx="866775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8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3500438" y="4067175"/>
            <a:ext cx="1306512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ru-RU" altLang="zh-CN" sz="8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е</a:t>
            </a:r>
            <a:endParaRPr lang="en-US" altLang="zh-CN" sz="8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2" name="Text Box 10"/>
          <p:cNvSpPr txBox="1"/>
          <p:nvPr/>
        </p:nvSpPr>
        <p:spPr>
          <a:xfrm>
            <a:off x="1785938" y="5373688"/>
            <a:ext cx="409575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en-US" altLang="zh-CN" sz="8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Text Box 11"/>
          <p:cNvSpPr txBox="1"/>
          <p:nvPr/>
        </p:nvSpPr>
        <p:spPr>
          <a:xfrm>
            <a:off x="2700338" y="5229225"/>
            <a:ext cx="8064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endParaRPr lang="en-US" altLang="zh-CN" sz="8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4" name="Text Box 12"/>
          <p:cNvSpPr txBox="1"/>
          <p:nvPr/>
        </p:nvSpPr>
        <p:spPr>
          <a:xfrm>
            <a:off x="3851275" y="5229225"/>
            <a:ext cx="8064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ü</a:t>
            </a:r>
            <a:endParaRPr lang="en-US" altLang="zh-CN" sz="8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Text Box 13"/>
          <p:cNvSpPr txBox="1"/>
          <p:nvPr/>
        </p:nvSpPr>
        <p:spPr>
          <a:xfrm>
            <a:off x="1500188" y="3929063"/>
            <a:ext cx="804862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9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ɑ</a:t>
            </a:r>
            <a:endParaRPr lang="en-US" altLang="zh-CN" sz="9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灯片编号占位符 12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4348" name="页脚占位符 13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 eaLnBrk="1" hangingPunct="1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3081" grpId="0"/>
      <p:bldP spid="3082" grpId="0"/>
      <p:bldP spid="3083" grpId="0"/>
      <p:bldP spid="3084" grpId="0"/>
      <p:bldP spid="30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E:\背景图片\31cc940b304e251f9b09e567a486c9177d3e53af.jpg31cc940b304e251f9b09e567a486c9177d3e53a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305" y="5080"/>
            <a:ext cx="9131300" cy="6804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WordArt 4">
            <a:hlinkClick r:id="rId2" action="ppaction://hlinkfile"/>
          </p:cNvPr>
          <p:cNvSpPr>
            <a:spLocks noTextEdit="1"/>
          </p:cNvSpPr>
          <p:nvPr/>
        </p:nvSpPr>
        <p:spPr>
          <a:xfrm>
            <a:off x="6605270" y="1231900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</a:rPr>
              <a:t>ɑi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</a:endParaRPr>
          </a:p>
        </p:txBody>
      </p:sp>
      <p:pic>
        <p:nvPicPr>
          <p:cNvPr id="3" name="图片 2" descr="E:\一年级2班资料\新建文件夹\9.1.1_副本.jpg9.1.1_副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52905" y="460375"/>
            <a:ext cx="2947035" cy="45027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8885" y="3053715"/>
            <a:ext cx="584835" cy="7505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  <a:cs typeface="Comic Sans MS" panose="030F0702030302020204" pitchFamily="66" charset="0"/>
                <a:sym typeface="+mn-ea"/>
              </a:rPr>
              <a:t>ā</a:t>
            </a:r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ea typeface="方正姚体" charset="0"/>
                <a:sym typeface="+mn-ea"/>
              </a:rPr>
              <a:t>i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5816600" y="3191510"/>
            <a:ext cx="37388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我挨着你，你挨着我。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0315" y="3709670"/>
            <a:ext cx="584835" cy="7505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ea typeface="方正姚体" charset="0"/>
                <a:cs typeface="Comic Sans MS" panose="030F0702030302020204" pitchFamily="66" charset="0"/>
                <a:sym typeface="+mn-ea"/>
              </a:rPr>
              <a:t>á</a:t>
            </a:r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ea typeface="方正姚体" charset="0"/>
                <a:cs typeface="+mn-cs"/>
                <a:sym typeface="+mn-ea"/>
              </a:rPr>
              <a:t>i</a:t>
            </a:r>
            <a:endParaRPr lang="zh-CN" altLang="en-US" sz="40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latin typeface="Comic Sans MS" panose="030F0702030302020204" pitchFamily="66" charset="0"/>
              <a:ea typeface="方正姚体" charset="0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5575" y="3906520"/>
            <a:ext cx="99568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ym typeface="+mn-ea"/>
              </a:rPr>
              <a:t>挨打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951730" y="4350385"/>
            <a:ext cx="930275" cy="75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cs typeface="楷体" panose="02010609060101010101" charset="-122"/>
                <a:sym typeface="+mn-ea"/>
              </a:rPr>
              <a:t>ǎ</a:t>
            </a:r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cs typeface="+mn-cs"/>
                <a:sym typeface="+mn-ea"/>
              </a:rPr>
              <a:t>i</a:t>
            </a:r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6505575" y="4597400"/>
            <a:ext cx="99568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ym typeface="+mn-ea"/>
              </a:rPr>
              <a:t>高矮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099685" y="5033010"/>
            <a:ext cx="584835" cy="7505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ea typeface="方正姚体" charset="0"/>
                <a:cs typeface="Comic Sans MS" panose="030F0702030302020204" pitchFamily="66" charset="0"/>
                <a:sym typeface="+mn-ea"/>
              </a:rPr>
              <a:t>à</a:t>
            </a:r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Comic Sans MS" panose="030F0702030302020204" pitchFamily="66" charset="0"/>
                <a:ea typeface="方正姚体" charset="0"/>
                <a:cs typeface="+mn-cs"/>
                <a:sym typeface="+mn-ea"/>
              </a:rPr>
              <a:t>i</a:t>
            </a:r>
            <a:endParaRPr lang="zh-CN" altLang="en-US" sz="4000"/>
          </a:p>
        </p:txBody>
      </p:sp>
      <p:sp>
        <p:nvSpPr>
          <p:cNvPr id="11" name="文本框 10"/>
          <p:cNvSpPr txBox="1"/>
          <p:nvPr/>
        </p:nvSpPr>
        <p:spPr>
          <a:xfrm>
            <a:off x="6505575" y="5225415"/>
            <a:ext cx="262128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ym typeface="+mn-ea"/>
              </a:rPr>
              <a:t>我爱爸爸妈妈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20061212000913935_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3">
            <a:hlinkClick r:id="rId2" action="ppaction://hlinkfile"/>
          </p:cNvPr>
          <p:cNvSpPr>
            <a:spLocks noTextEdit="1"/>
          </p:cNvSpPr>
          <p:nvPr/>
        </p:nvSpPr>
        <p:spPr>
          <a:xfrm>
            <a:off x="5562600" y="1371600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</a:rPr>
              <a:t>ei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4284663" y="4005263"/>
            <a:ext cx="4648200" cy="895350"/>
            <a:chOff x="2640" y="2832"/>
            <a:chExt cx="2928" cy="564"/>
          </a:xfrm>
        </p:grpSpPr>
        <p:sp>
          <p:nvSpPr>
            <p:cNvPr id="17417" name="WordArt 5"/>
            <p:cNvSpPr>
              <a:spLocks noTextEdit="1"/>
            </p:cNvSpPr>
            <p:nvPr/>
          </p:nvSpPr>
          <p:spPr>
            <a:xfrm>
              <a:off x="2640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ēi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7418" name="WordArt 6"/>
            <p:cNvSpPr>
              <a:spLocks noTextEdit="1"/>
            </p:cNvSpPr>
            <p:nvPr/>
          </p:nvSpPr>
          <p:spPr>
            <a:xfrm>
              <a:off x="3456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éi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7419" name="WordArt 7"/>
            <p:cNvSpPr>
              <a:spLocks noTextEdit="1"/>
            </p:cNvSpPr>
            <p:nvPr/>
          </p:nvSpPr>
          <p:spPr>
            <a:xfrm>
              <a:off x="4272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ěi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7420" name="WordArt 8"/>
            <p:cNvSpPr>
              <a:spLocks noTextEdit="1"/>
            </p:cNvSpPr>
            <p:nvPr/>
          </p:nvSpPr>
          <p:spPr>
            <a:xfrm>
              <a:off x="5088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èi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</p:grpSp>
      <p:pic>
        <p:nvPicPr>
          <p:cNvPr id="17413" name="Picture 12" descr="e57b0565-c5b2-444d-9e93-ecfe79fd6f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4813"/>
            <a:ext cx="4067175" cy="540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2" name="矩形 17421"/>
          <p:cNvSpPr/>
          <p:nvPr/>
        </p:nvSpPr>
        <p:spPr>
          <a:xfrm>
            <a:off x="323850" y="4365625"/>
            <a:ext cx="4572000" cy="12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http://www.Lspjy.com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E:\背景图片\31cc940b304e251f9b09e567a486c9177d3e53af.jpg31cc940b304e251f9b09e567a486c9177d3e53a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WordArt 3">
            <a:hlinkClick r:id="rId2" action="ppaction://hlinkfile"/>
          </p:cNvPr>
          <p:cNvSpPr>
            <a:spLocks noTextEdit="1"/>
          </p:cNvSpPr>
          <p:nvPr/>
        </p:nvSpPr>
        <p:spPr>
          <a:xfrm>
            <a:off x="5638800" y="1295400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</a:rPr>
              <a:t>ui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132330" y="4801235"/>
            <a:ext cx="5846445" cy="821055"/>
            <a:chOff x="2640" y="2832"/>
            <a:chExt cx="2928" cy="564"/>
          </a:xfrm>
        </p:grpSpPr>
        <p:sp>
          <p:nvSpPr>
            <p:cNvPr id="18440" name="WordArt 5"/>
            <p:cNvSpPr>
              <a:spLocks noTextEdit="1"/>
            </p:cNvSpPr>
            <p:nvPr/>
          </p:nvSpPr>
          <p:spPr>
            <a:xfrm>
              <a:off x="2640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uī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8441" name="WordArt 6"/>
            <p:cNvSpPr>
              <a:spLocks noTextEdit="1"/>
            </p:cNvSpPr>
            <p:nvPr/>
          </p:nvSpPr>
          <p:spPr>
            <a:xfrm>
              <a:off x="3456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uí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8442" name="WordArt 7"/>
            <p:cNvSpPr>
              <a:spLocks noTextEdit="1"/>
            </p:cNvSpPr>
            <p:nvPr/>
          </p:nvSpPr>
          <p:spPr>
            <a:xfrm>
              <a:off x="4272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uǐ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8443" name="WordArt 8"/>
            <p:cNvSpPr>
              <a:spLocks noTextEdit="1"/>
            </p:cNvSpPr>
            <p:nvPr/>
          </p:nvSpPr>
          <p:spPr>
            <a:xfrm>
              <a:off x="5088" y="2832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008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uì</a:t>
              </a:r>
              <a:endPara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</p:grpSp>
      <p:pic>
        <p:nvPicPr>
          <p:cNvPr id="3" name="图片 2" descr="9课1"/>
          <p:cNvPicPr>
            <a:picLocks noChangeAspect="1"/>
          </p:cNvPicPr>
          <p:nvPr/>
        </p:nvPicPr>
        <p:blipFill>
          <a:blip r:embed="rId3"/>
          <a:srcRect l="8064" t="33374" r="15686"/>
          <a:stretch>
            <a:fillRect/>
          </a:stretch>
        </p:blipFill>
        <p:spPr>
          <a:xfrm>
            <a:off x="0" y="0"/>
            <a:ext cx="5025390" cy="37509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41195" y="5847080"/>
            <a:ext cx="64503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微笑          喂，你是谁      尾巴            为什么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31cc940b304e251f9b09e567a486c9177d3e53a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290" y="-635"/>
            <a:ext cx="9074785" cy="683641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260" y="1998663"/>
            <a:ext cx="7489825" cy="436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67560" y="892810"/>
            <a:ext cx="1928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写一写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WPS 演示</Application>
  <PresentationFormat>在屏幕上显示</PresentationFormat>
  <Paragraphs>278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DotumChe</vt:lpstr>
      <vt:lpstr>Comic Sans MS</vt:lpstr>
      <vt:lpstr>MS PGothic</vt:lpstr>
      <vt:lpstr>楷体_GB2312</vt:lpstr>
      <vt:lpstr>方正姚体</vt:lpstr>
      <vt:lpstr>楷体</vt:lpstr>
      <vt:lpstr>Calibri</vt:lpstr>
      <vt:lpstr>黑体</vt:lpstr>
      <vt:lpstr>微软雅黑</vt:lpstr>
      <vt:lpstr>新宋体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绿色圃中小学教育网|http://www.lspjy.com</Company>
  <LinksUpToDate>false</LinksUpToDate>
  <SharedDoc>false</SharedDoc>
  <HyperlinksChanged>false</HyperlinksChanged>
  <AppVersion>14.0000</AppVersion>
  <Manager>绿色圃中小学教育网|http://www.lspjy.com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绿色圃中小学教育网|http://www.lspjy.com</dc:title>
  <dc:creator>绿色圃中小学教育网|http://www.lspjy.com; user</dc:creator>
  <cp:keywords>绿色圃中小学教育网|http:/www.lspjy.com</cp:keywords>
  <dc:description>绿色圃中小学教育网|http://www.lspjy.com</dc:description>
  <dc:subject>绿色圃中小学教育网|http://www.lspjy.com</dc:subject>
  <cp:category>绿色圃中小学教育网|http://www.lspjy.com</cp:category>
  <cp:lastModifiedBy>Administrator</cp:lastModifiedBy>
  <cp:revision>40</cp:revision>
  <dcterms:created xsi:type="dcterms:W3CDTF">2007-10-07T12:51:00Z</dcterms:created>
  <dcterms:modified xsi:type="dcterms:W3CDTF">2016-10-28T04:32:16Z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