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1" r:id="rId4"/>
    <p:sldMasterId id="2147483682" r:id="rId5"/>
    <p:sldMasterId id="2147483696" r:id="rId6"/>
    <p:sldMasterId id="2147483708" r:id="rId7"/>
    <p:sldMasterId id="2147483719" r:id="rId8"/>
    <p:sldMasterId id="2147483731" r:id="rId9"/>
    <p:sldMasterId id="2147483746" r:id="rId10"/>
    <p:sldMasterId id="2147483760" r:id="rId11"/>
  </p:sldMasterIdLst>
  <p:notesMasterIdLst>
    <p:notesMasterId r:id="rId22"/>
  </p:notesMasterIdLst>
  <p:sldIdLst>
    <p:sldId id="409" r:id="rId12"/>
    <p:sldId id="39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275" r:id="rId21"/>
    <p:sldId id="286" r:id="rId23"/>
    <p:sldId id="279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53" r:id="rId33"/>
    <p:sldId id="377" r:id="rId34"/>
    <p:sldId id="378" r:id="rId35"/>
    <p:sldId id="337" r:id="rId36"/>
    <p:sldId id="396" r:id="rId37"/>
    <p:sldId id="340" r:id="rId38"/>
    <p:sldId id="339" r:id="rId39"/>
    <p:sldId id="397" r:id="rId40"/>
    <p:sldId id="342" r:id="rId41"/>
    <p:sldId id="400" r:id="rId42"/>
    <p:sldId id="399" r:id="rId43"/>
    <p:sldId id="401" r:id="rId44"/>
    <p:sldId id="402" r:id="rId45"/>
    <p:sldId id="384" r:id="rId46"/>
    <p:sldId id="393" r:id="rId47"/>
    <p:sldId id="403" r:id="rId48"/>
    <p:sldId id="386" r:id="rId49"/>
    <p:sldId id="365" r:id="rId50"/>
    <p:sldId id="379" r:id="rId51"/>
    <p:sldId id="380" r:id="rId52"/>
    <p:sldId id="383" r:id="rId53"/>
    <p:sldId id="381" r:id="rId54"/>
    <p:sldId id="404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7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43.xml"/><Relationship Id="rId54" Type="http://schemas.openxmlformats.org/officeDocument/2006/relationships/slide" Target="slides/slide42.xml"/><Relationship Id="rId53" Type="http://schemas.openxmlformats.org/officeDocument/2006/relationships/slide" Target="slides/slide41.xml"/><Relationship Id="rId52" Type="http://schemas.openxmlformats.org/officeDocument/2006/relationships/slide" Target="slides/slide40.xml"/><Relationship Id="rId51" Type="http://schemas.openxmlformats.org/officeDocument/2006/relationships/slide" Target="slides/slide39.xml"/><Relationship Id="rId50" Type="http://schemas.openxmlformats.org/officeDocument/2006/relationships/slide" Target="slides/slide3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7.xml"/><Relationship Id="rId48" Type="http://schemas.openxmlformats.org/officeDocument/2006/relationships/slide" Target="slides/slide36.xml"/><Relationship Id="rId47" Type="http://schemas.openxmlformats.org/officeDocument/2006/relationships/slide" Target="slides/slide35.xml"/><Relationship Id="rId46" Type="http://schemas.openxmlformats.org/officeDocument/2006/relationships/slide" Target="slides/slide34.xml"/><Relationship Id="rId45" Type="http://schemas.openxmlformats.org/officeDocument/2006/relationships/slide" Target="slides/slide33.xml"/><Relationship Id="rId44" Type="http://schemas.openxmlformats.org/officeDocument/2006/relationships/slide" Target="slides/slide32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1AFD9C-DF50-4FA9-B216-EE84447638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694FA2-512C-4565-AC64-54FEB0118D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615037-7D58-4BC5-A287-B8BE78B3FB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622133-9747-4B08-9F92-5289AC683F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1244E7-1E90-4897-94B2-069D990DBB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FECC5F-95A9-4ED5-A2BF-ADF3511EF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F693C1-F12C-4635-93C1-4207CD8ECC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13ABBE-6923-400A-B246-328A8180EA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C46A27-138C-497E-981E-8BACBAA4AA1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54A22B3-5FCD-4447-A314-F330B9202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246994-B82E-475E-9565-59F4C289EE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EBE7C0-658E-42C0-B637-6C35DC816D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222F22-3305-4899-8177-3E4D09C05C4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6861D0F-D3C2-422F-B23D-E175F4769E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DE97983-B421-480F-9D6F-E45ADDB2C32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1D3060-252E-4539-AA08-2D875CD4C8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3C3C827-2961-4E43-B2E2-7899CBAEF4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4EA089-9988-4D9C-834B-15BF78DE6A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E4002C-B618-4AF8-AA3D-D1AC66AAB8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634E249-379A-40BF-A90E-1A3709606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1D2959F-6447-4E03-B94A-695E08E54D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8DC239-EFB2-4EF3-896F-2EC7A9D710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7FF565-5389-4465-BB8B-31E0B3A01B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70876F-7C89-4AF1-B48A-BF50E741C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DD5670C-81D4-4169-A69E-7930B830EB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47962F4-0342-4E08-9FFA-690293730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35BE22-C0D6-4A66-8F8B-F20E64A4C5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F94A072-733B-4995-A327-FF929C0BAC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4A8B04-58FC-4516-BFC7-9CFDDA2D1D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FDEC7E-FF4C-425C-A2D3-0E114FB995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CD3E80-1068-4D34-A776-1E2CD5A6010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E26FD5-5AC8-42F4-B672-AE981A0916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FE8A67-0AA1-4939-884B-9A83FD20D3D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24FAC8-7150-4CE1-B9C6-7874901B07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04D054-852A-4639-814C-78DA762A4B8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AE20DC-E524-4E03-A08D-59EE248FAF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C0BB17-4C0F-4508-88B0-F87587A217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F3255B-3D9B-4B40-A82B-6F57E901B6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FA7F7F-808E-415F-95AD-412A021824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A628F7-1521-4790-BA2F-3CD012E7C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BA23F5C-2683-4BF1-8F6D-EBE98FA67FA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39BAFB-7517-4182-930B-CDE3D166B0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F420A16-EA46-437E-AD3F-F87B163EC2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2A36032-A6AF-4B57-A7C3-581415E057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5" Type="http://schemas.openxmlformats.org/officeDocument/2006/relationships/theme" Target="../theme/theme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0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7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66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6" Type="http://schemas.openxmlformats.org/officeDocument/2006/relationships/theme" Target="../theme/theme8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5" Type="http://schemas.openxmlformats.org/officeDocument/2006/relationships/theme" Target="../theme/theme9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B39A9D5-51B5-4227-9D0B-30E6D11D11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A611073F-3D92-4005-9632-A932F2E8E0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17F83BB-A472-4B59-A308-EBD3FA8677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AD05A09-451C-4D70-8429-75CF3D3E9D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6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2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3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25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30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.xml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8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microsoft.com/office/2007/relationships/hdphoto" Target="../media/hdphoto1.wdp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42.jpe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0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43.pn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image" Target="../media/image44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9" name="组合 5"/>
          <p:cNvGrpSpPr/>
          <p:nvPr/>
        </p:nvGrpSpPr>
        <p:grpSpPr bwMode="auto">
          <a:xfrm>
            <a:off x="135467" y="207433"/>
            <a:ext cx="3136900" cy="1115484"/>
            <a:chOff x="135082" y="206733"/>
            <a:chExt cx="3137986" cy="1115717"/>
          </a:xfrm>
        </p:grpSpPr>
        <p:grpSp>
          <p:nvGrpSpPr>
            <p:cNvPr id="162820" name="组合 6"/>
            <p:cNvGrpSpPr/>
            <p:nvPr/>
          </p:nvGrpSpPr>
          <p:grpSpPr bwMode="auto">
            <a:xfrm>
              <a:off x="1026508" y="566641"/>
              <a:ext cx="2246560" cy="679594"/>
              <a:chOff x="1937742" y="2510421"/>
              <a:chExt cx="2246560" cy="67959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73738" y="2510421"/>
                <a:ext cx="18675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3738" y="3190014"/>
                <a:ext cx="1876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7742" y="2542178"/>
                <a:ext cx="2246560" cy="58489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0697" y="2510421"/>
                <a:ext cx="309140" cy="33450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753" y="2827988"/>
                <a:ext cx="268910" cy="36202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2821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08" y="2321934"/>
            <a:ext cx="5151318" cy="3434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212" y="2077776"/>
            <a:ext cx="4881340" cy="3494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15"/>
          <p:cNvSpPr txBox="1"/>
          <p:nvPr/>
        </p:nvSpPr>
        <p:spPr>
          <a:xfrm>
            <a:off x="3072342" y="1336935"/>
            <a:ext cx="6121085" cy="70788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同学们，你们见过贝壳吗？</a:t>
            </a:r>
            <a:endParaRPr lang="zh-CN" altLang="en-US" sz="4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76718" y="5270347"/>
            <a:ext cx="110974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例：花瓣像小船一样静静地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漂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浮在水面上。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891978" y="2054977"/>
            <a:ext cx="1761110" cy="16300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漂</a:t>
            </a:r>
            <a:endParaRPr lang="zh-CN" altLang="en-US" sz="100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671866" y="1988999"/>
            <a:ext cx="149146" cy="1982252"/>
          </a:xfrm>
          <a:prstGeom prst="leftBrac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385695" y="3134995"/>
            <a:ext cx="287147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ts val="1200"/>
              </a:spcBef>
              <a:defRPr/>
            </a:pPr>
            <a:r>
              <a:rPr lang="en-US" altLang="zh-CN" sz="6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6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piāo</a:t>
            </a:r>
            <a:endParaRPr lang="en-US" altLang="zh-CN" sz="60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332990" y="1491615"/>
            <a:ext cx="297624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6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piào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5419" y="3149685"/>
            <a:ext cx="45008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（漂浮）</a:t>
            </a:r>
            <a:endParaRPr lang="zh-CN" altLang="en-US" sz="6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35418" y="1498970"/>
            <a:ext cx="32670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（漂亮）</a:t>
            </a:r>
            <a:endParaRPr lang="zh-CN" altLang="en-US" sz="6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718" y="4503267"/>
            <a:ext cx="1132810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例：一簇簇花丛，把广场打扮得更加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漂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亮了。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131747" y="5142615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71197" y="5909695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54023" y="5162397"/>
            <a:ext cx="1814830" cy="753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piāo</a:t>
            </a:r>
            <a:endParaRPr lang="en-US" altLang="zh-CN" sz="43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80613" y="4395317"/>
            <a:ext cx="1670685" cy="753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piào</a:t>
            </a:r>
            <a:endParaRPr lang="en-US" altLang="zh-CN" sz="43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8820" y="40860"/>
            <a:ext cx="3264410" cy="1498483"/>
            <a:chOff x="98820" y="40860"/>
            <a:chExt cx="3264410" cy="1498483"/>
          </a:xfrm>
        </p:grpSpPr>
        <p:grpSp>
          <p:nvGrpSpPr>
            <p:cNvPr id="24" name="组合 23"/>
            <p:cNvGrpSpPr/>
            <p:nvPr/>
          </p:nvGrpSpPr>
          <p:grpSpPr>
            <a:xfrm>
              <a:off x="1117472" y="495408"/>
              <a:ext cx="2245758" cy="679269"/>
              <a:chOff x="2197150" y="2511380"/>
              <a:chExt cx="2245758" cy="67926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20" y="40860"/>
              <a:ext cx="998989" cy="1498483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5" grpId="0" bldLvl="0" animBg="1"/>
      <p:bldP spid="15" grpId="0" bldLvl="0" animBg="1"/>
      <p:bldP spid="16" grpId="0" bldLvl="0" animBg="1"/>
      <p:bldP spid="6" grpId="0"/>
      <p:bldP spid="19" grpId="0"/>
      <p:bldP spid="7" grpId="0"/>
      <p:bldP spid="34" grpId="0" bldLvl="0" animBg="1"/>
      <p:bldP spid="9" grpId="0" bldLvl="0" animBg="1"/>
      <p:bldP spid="1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079725" y="5328219"/>
            <a:ext cx="901960" cy="738664"/>
            <a:chOff x="1259838" y="5991457"/>
            <a:chExt cx="901960" cy="73866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31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48332" y="4800209"/>
            <a:ext cx="901960" cy="738664"/>
            <a:chOff x="1259838" y="5991457"/>
            <a:chExt cx="901960" cy="73866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39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类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21092" y="5462869"/>
            <a:ext cx="901960" cy="738664"/>
            <a:chOff x="1259838" y="5991457"/>
            <a:chExt cx="901960" cy="73866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42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06387" y="5987149"/>
            <a:ext cx="901960" cy="738664"/>
            <a:chOff x="1259838" y="5991457"/>
            <a:chExt cx="901960" cy="73866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45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珍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15461" y="6051282"/>
            <a:ext cx="901960" cy="738664"/>
            <a:chOff x="1259838" y="5991457"/>
            <a:chExt cx="901960" cy="738664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48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饰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53207" y="4614053"/>
            <a:ext cx="901960" cy="738664"/>
            <a:chOff x="1259838" y="5991457"/>
            <a:chExt cx="901960" cy="738664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51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130840" y="5986853"/>
            <a:ext cx="901960" cy="738664"/>
            <a:chOff x="1259838" y="5991457"/>
            <a:chExt cx="901960" cy="73866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54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随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61192" y="5308699"/>
            <a:ext cx="901960" cy="738664"/>
            <a:chOff x="1259838" y="5991457"/>
            <a:chExt cx="901960" cy="738664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57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易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651058" y="5289179"/>
            <a:ext cx="901960" cy="738664"/>
            <a:chOff x="1259838" y="5991457"/>
            <a:chExt cx="901960" cy="738664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60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损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718780" y="6027843"/>
            <a:ext cx="901960" cy="738664"/>
            <a:chOff x="1259838" y="5991457"/>
            <a:chExt cx="901960" cy="738664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63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币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14263" y="6012242"/>
            <a:ext cx="901960" cy="738664"/>
            <a:chOff x="1259838" y="5991457"/>
            <a:chExt cx="901960" cy="738664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66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财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221335" y="5209149"/>
            <a:ext cx="901960" cy="738664"/>
            <a:chOff x="1259838" y="5991457"/>
            <a:chExt cx="901960" cy="73866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69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赚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439333" y="5281919"/>
            <a:ext cx="901960" cy="738664"/>
            <a:chOff x="1259838" y="5991457"/>
            <a:chExt cx="901960" cy="738664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72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赔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280399" y="5757964"/>
            <a:ext cx="901960" cy="738664"/>
            <a:chOff x="1259838" y="5991457"/>
            <a:chExt cx="901960" cy="738664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75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55329" y="5890644"/>
            <a:ext cx="901960" cy="738664"/>
            <a:chOff x="1259838" y="5991457"/>
            <a:chExt cx="901960" cy="738664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78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769329" y="4732043"/>
            <a:ext cx="901960" cy="738664"/>
            <a:chOff x="1259838" y="5991457"/>
            <a:chExt cx="901960" cy="73866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59838" y="6036140"/>
              <a:ext cx="901960" cy="688338"/>
            </a:xfrm>
            <a:prstGeom prst="rect">
              <a:avLst/>
            </a:prstGeom>
          </p:spPr>
        </p:pic>
        <p:sp>
          <p:nvSpPr>
            <p:cNvPr id="81" name="文本框 16"/>
            <p:cNvSpPr txBox="1"/>
            <p:nvPr/>
          </p:nvSpPr>
          <p:spPr>
            <a:xfrm>
              <a:off x="1379796" y="5991457"/>
              <a:ext cx="66204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2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骨</a:t>
              </a:r>
              <a:endParaRPr lang="zh-CN" altLang="en-US" sz="4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61649" y="512844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429091" y="512844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贝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296533" y="512844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壳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-0.90963 0.110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82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-0.48112 0.2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62" y="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-0.5944 0.195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27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48148E-6 L -0.4263 -0.0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15" y="-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-0.30026 0.022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13" y="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-0.3026 0.0134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39167 0.032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8444 -0.0872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27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L -0.40104 0.019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2" y="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41601 0.0145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7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111E-6 L -0.2819 0.0145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2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-0.30807 -0.087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4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L -0.50456 -0.08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34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-0.60013 -0.0979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13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42813 -0.2171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-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49023 -0.2671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8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552" y="1582343"/>
            <a:ext cx="12241358" cy="429191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122" y="2595996"/>
            <a:ext cx="12173446" cy="2664971"/>
            <a:chOff x="13122" y="2595996"/>
            <a:chExt cx="12173446" cy="2664971"/>
          </a:xfrm>
        </p:grpSpPr>
        <p:sp>
          <p:nvSpPr>
            <p:cNvPr id="32" name="文本框 31"/>
            <p:cNvSpPr txBox="1"/>
            <p:nvPr/>
          </p:nvSpPr>
          <p:spPr>
            <a:xfrm>
              <a:off x="820441" y="2595996"/>
              <a:ext cx="11289184" cy="861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甲骨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文 贝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类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漂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亮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珍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贵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饰 品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随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身</a:t>
              </a:r>
              <a:endParaRPr lang="zh-CN" altLang="en-US" sz="4800" b="1" spc="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122" y="4429970"/>
              <a:ext cx="12173446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容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易 损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坏 钱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币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钱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财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赚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钱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赔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付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购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买 </a:t>
              </a:r>
              <a:r>
                <a:rPr lang="zh-CN" altLang="en-US" sz="4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贫</a:t>
              </a:r>
              <a:r>
                <a:rPr lang="zh-CN" altLang="en-US" sz="4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困</a:t>
              </a:r>
              <a:endParaRPr lang="zh-CN" altLang="en-US" sz="4800" b="1" spc="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12100" y="2162009"/>
            <a:ext cx="104775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 smtClean="0">
                <a:solidFill>
                  <a:srgbClr val="0000FF"/>
                </a:solidFill>
                <a:latin typeface="宋体" panose="02010600030101010101" pitchFamily="2" charset="-122"/>
              </a:rPr>
              <a:t>jiǎ</a:t>
            </a:r>
            <a:endParaRPr lang="en-US" altLang="zh-CN" sz="3500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TextBox 36"/>
          <p:cNvSpPr txBox="1">
            <a:spLocks noChangeArrowheads="1"/>
          </p:cNvSpPr>
          <p:nvPr/>
        </p:nvSpPr>
        <p:spPr bwMode="auto">
          <a:xfrm>
            <a:off x="1479757" y="2112479"/>
            <a:ext cx="792163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ɡǔ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TextBox 36"/>
          <p:cNvSpPr txBox="1">
            <a:spLocks noChangeArrowheads="1"/>
          </p:cNvSpPr>
          <p:nvPr/>
        </p:nvSpPr>
        <p:spPr bwMode="auto">
          <a:xfrm>
            <a:off x="3519157" y="2152484"/>
            <a:ext cx="944897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lèi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Box 36"/>
          <p:cNvSpPr txBox="1">
            <a:spLocks noChangeArrowheads="1"/>
          </p:cNvSpPr>
          <p:nvPr/>
        </p:nvSpPr>
        <p:spPr bwMode="auto">
          <a:xfrm>
            <a:off x="4640787" y="2104859"/>
            <a:ext cx="119924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piào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Box 36"/>
          <p:cNvSpPr txBox="1">
            <a:spLocks noChangeArrowheads="1"/>
          </p:cNvSpPr>
          <p:nvPr/>
        </p:nvSpPr>
        <p:spPr bwMode="auto">
          <a:xfrm>
            <a:off x="6045684" y="2085809"/>
            <a:ext cx="1285997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zhēn</a:t>
            </a:r>
            <a:endParaRPr lang="zh-CN" altLang="en-US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Box 36"/>
          <p:cNvSpPr txBox="1">
            <a:spLocks noChangeArrowheads="1"/>
          </p:cNvSpPr>
          <p:nvPr/>
        </p:nvSpPr>
        <p:spPr bwMode="auto">
          <a:xfrm>
            <a:off x="9963793" y="2047709"/>
            <a:ext cx="976067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suí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Box 36"/>
          <p:cNvSpPr txBox="1">
            <a:spLocks noChangeArrowheads="1"/>
          </p:cNvSpPr>
          <p:nvPr/>
        </p:nvSpPr>
        <p:spPr bwMode="auto">
          <a:xfrm>
            <a:off x="549928" y="3903319"/>
            <a:ext cx="929482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yì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TextBox 36"/>
          <p:cNvSpPr txBox="1">
            <a:spLocks noChangeArrowheads="1"/>
          </p:cNvSpPr>
          <p:nvPr/>
        </p:nvSpPr>
        <p:spPr bwMode="auto">
          <a:xfrm>
            <a:off x="1499224" y="3903319"/>
            <a:ext cx="963389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sǔn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5150731" y="3899197"/>
            <a:ext cx="958072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cái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6"/>
          <p:cNvSpPr txBox="1">
            <a:spLocks noChangeArrowheads="1"/>
          </p:cNvSpPr>
          <p:nvPr/>
        </p:nvSpPr>
        <p:spPr bwMode="auto">
          <a:xfrm>
            <a:off x="5955354" y="3903319"/>
            <a:ext cx="1337248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zhuàn</a:t>
            </a:r>
            <a:endParaRPr lang="zh-CN" altLang="en-US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7624587" y="3903319"/>
            <a:ext cx="89535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péi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36"/>
          <p:cNvSpPr txBox="1">
            <a:spLocks noChangeArrowheads="1"/>
          </p:cNvSpPr>
          <p:nvPr/>
        </p:nvSpPr>
        <p:spPr bwMode="auto">
          <a:xfrm>
            <a:off x="9132010" y="3903319"/>
            <a:ext cx="984056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ɡòu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TextBox 36"/>
          <p:cNvSpPr txBox="1">
            <a:spLocks noChangeArrowheads="1"/>
          </p:cNvSpPr>
          <p:nvPr/>
        </p:nvSpPr>
        <p:spPr bwMode="auto">
          <a:xfrm>
            <a:off x="7746802" y="2063924"/>
            <a:ext cx="199857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shì pǐn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36"/>
          <p:cNvSpPr txBox="1">
            <a:spLocks noChangeArrowheads="1"/>
          </p:cNvSpPr>
          <p:nvPr/>
        </p:nvSpPr>
        <p:spPr bwMode="auto">
          <a:xfrm>
            <a:off x="3635000" y="3918247"/>
            <a:ext cx="929482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bì</a:t>
            </a:r>
            <a:endParaRPr lang="en-US" altLang="zh-CN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36"/>
          <p:cNvSpPr txBox="1">
            <a:spLocks noChangeArrowheads="1"/>
          </p:cNvSpPr>
          <p:nvPr/>
        </p:nvSpPr>
        <p:spPr bwMode="auto">
          <a:xfrm>
            <a:off x="10676706" y="3899197"/>
            <a:ext cx="89535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>
                <a:solidFill>
                  <a:srgbClr val="0000FF"/>
                </a:solidFill>
                <a:latin typeface="宋体" panose="02010600030101010101" pitchFamily="2" charset="-122"/>
              </a:rPr>
              <a:t>pín</a:t>
            </a:r>
            <a:endParaRPr lang="zh-CN" altLang="en-US" sz="35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65036" y="336323"/>
            <a:ext cx="2449710" cy="99520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865" b="1" cap="all" dirty="0">
                <a:solidFill>
                  <a:srgbClr val="FF00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我会读</a:t>
            </a:r>
            <a:endParaRPr lang="zh-CN" altLang="en-US" sz="5865" b="1" cap="all" dirty="0">
              <a:solidFill>
                <a:srgbClr val="FF00FF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92" y="200615"/>
            <a:ext cx="1065668" cy="126662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682317" y="4900084"/>
            <a:ext cx="47646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竖与横折的折断一样长，撇从竖中线起笔向左下格撇出，最后一笔是长点。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54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55633" y="1583267"/>
            <a:ext cx="2080684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bèi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545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Freeform 38"/>
          <p:cNvSpPr/>
          <p:nvPr/>
        </p:nvSpPr>
        <p:spPr>
          <a:xfrm>
            <a:off x="9017000" y="3570817"/>
            <a:ext cx="804333" cy="601133"/>
          </a:xfrm>
          <a:custGeom>
            <a:avLst/>
            <a:gdLst>
              <a:gd name="txL" fmla="*/ 0 w 948"/>
              <a:gd name="txT" fmla="*/ 0 h 710"/>
              <a:gd name="txR" fmla="*/ 948 w 948"/>
              <a:gd name="txB" fmla="*/ 710 h 71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8" h="710">
                <a:moveTo>
                  <a:pt x="948" y="558"/>
                </a:moveTo>
                <a:lnTo>
                  <a:pt x="948" y="626"/>
                </a:lnTo>
                <a:lnTo>
                  <a:pt x="948" y="659"/>
                </a:lnTo>
                <a:lnTo>
                  <a:pt x="931" y="693"/>
                </a:lnTo>
                <a:lnTo>
                  <a:pt x="915" y="710"/>
                </a:lnTo>
                <a:lnTo>
                  <a:pt x="881" y="710"/>
                </a:lnTo>
                <a:lnTo>
                  <a:pt x="847" y="693"/>
                </a:lnTo>
                <a:lnTo>
                  <a:pt x="796" y="676"/>
                </a:lnTo>
                <a:lnTo>
                  <a:pt x="728" y="626"/>
                </a:lnTo>
                <a:lnTo>
                  <a:pt x="643" y="575"/>
                </a:lnTo>
                <a:lnTo>
                  <a:pt x="542" y="490"/>
                </a:lnTo>
                <a:lnTo>
                  <a:pt x="423" y="389"/>
                </a:lnTo>
                <a:lnTo>
                  <a:pt x="288" y="271"/>
                </a:lnTo>
                <a:lnTo>
                  <a:pt x="220" y="220"/>
                </a:lnTo>
                <a:lnTo>
                  <a:pt x="152" y="169"/>
                </a:lnTo>
                <a:lnTo>
                  <a:pt x="101" y="119"/>
                </a:lnTo>
                <a:lnTo>
                  <a:pt x="67" y="85"/>
                </a:lnTo>
                <a:lnTo>
                  <a:pt x="34" y="51"/>
                </a:lnTo>
                <a:lnTo>
                  <a:pt x="17" y="34"/>
                </a:lnTo>
                <a:lnTo>
                  <a:pt x="0" y="0"/>
                </a:lnTo>
                <a:lnTo>
                  <a:pt x="17" y="0"/>
                </a:lnTo>
                <a:lnTo>
                  <a:pt x="50" y="0"/>
                </a:lnTo>
                <a:lnTo>
                  <a:pt x="84" y="17"/>
                </a:lnTo>
                <a:lnTo>
                  <a:pt x="135" y="34"/>
                </a:lnTo>
                <a:lnTo>
                  <a:pt x="203" y="51"/>
                </a:lnTo>
                <a:lnTo>
                  <a:pt x="288" y="85"/>
                </a:lnTo>
                <a:lnTo>
                  <a:pt x="372" y="119"/>
                </a:lnTo>
                <a:lnTo>
                  <a:pt x="457" y="153"/>
                </a:lnTo>
                <a:lnTo>
                  <a:pt x="542" y="186"/>
                </a:lnTo>
                <a:lnTo>
                  <a:pt x="610" y="220"/>
                </a:lnTo>
                <a:lnTo>
                  <a:pt x="677" y="254"/>
                </a:lnTo>
                <a:lnTo>
                  <a:pt x="728" y="271"/>
                </a:lnTo>
                <a:lnTo>
                  <a:pt x="762" y="305"/>
                </a:lnTo>
                <a:lnTo>
                  <a:pt x="813" y="321"/>
                </a:lnTo>
                <a:lnTo>
                  <a:pt x="830" y="338"/>
                </a:lnTo>
                <a:lnTo>
                  <a:pt x="881" y="389"/>
                </a:lnTo>
                <a:lnTo>
                  <a:pt x="915" y="440"/>
                </a:lnTo>
                <a:lnTo>
                  <a:pt x="931" y="507"/>
                </a:lnTo>
                <a:lnTo>
                  <a:pt x="948" y="55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022351" y="5071533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贝壳  贝类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022351" y="5560484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海边有很多漂亮的贝壳。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8" name="文本框 30"/>
          <p:cNvSpPr txBox="1"/>
          <p:nvPr/>
        </p:nvSpPr>
        <p:spPr>
          <a:xfrm>
            <a:off x="1022351" y="4584700"/>
            <a:ext cx="372956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B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贝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49" name="文本框 31"/>
          <p:cNvSpPr txBox="1"/>
          <p:nvPr/>
        </p:nvSpPr>
        <p:spPr>
          <a:xfrm>
            <a:off x="1022351" y="4097867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0" name="Freeform 37"/>
          <p:cNvSpPr/>
          <p:nvPr/>
        </p:nvSpPr>
        <p:spPr>
          <a:xfrm>
            <a:off x="7956551" y="2497667"/>
            <a:ext cx="1117600" cy="1716617"/>
          </a:xfrm>
          <a:custGeom>
            <a:avLst/>
            <a:gdLst>
              <a:gd name="txL" fmla="*/ 0 w 1321"/>
              <a:gd name="txT" fmla="*/ 0 h 2028"/>
              <a:gd name="txR" fmla="*/ 1321 w 1321"/>
              <a:gd name="txB" fmla="*/ 2028 h 202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21" h="2028">
                <a:moveTo>
                  <a:pt x="762" y="1470"/>
                </a:moveTo>
                <a:lnTo>
                  <a:pt x="847" y="1352"/>
                </a:lnTo>
                <a:lnTo>
                  <a:pt x="932" y="1251"/>
                </a:lnTo>
                <a:lnTo>
                  <a:pt x="983" y="1132"/>
                </a:lnTo>
                <a:lnTo>
                  <a:pt x="1016" y="1031"/>
                </a:lnTo>
                <a:lnTo>
                  <a:pt x="1050" y="913"/>
                </a:lnTo>
                <a:lnTo>
                  <a:pt x="1067" y="794"/>
                </a:lnTo>
                <a:lnTo>
                  <a:pt x="1084" y="642"/>
                </a:lnTo>
                <a:lnTo>
                  <a:pt x="1084" y="490"/>
                </a:lnTo>
                <a:lnTo>
                  <a:pt x="1101" y="423"/>
                </a:lnTo>
                <a:lnTo>
                  <a:pt x="1101" y="355"/>
                </a:lnTo>
                <a:lnTo>
                  <a:pt x="1101" y="288"/>
                </a:lnTo>
                <a:lnTo>
                  <a:pt x="1084" y="237"/>
                </a:lnTo>
                <a:lnTo>
                  <a:pt x="1084" y="186"/>
                </a:lnTo>
                <a:lnTo>
                  <a:pt x="1067" y="152"/>
                </a:lnTo>
                <a:lnTo>
                  <a:pt x="1067" y="119"/>
                </a:lnTo>
                <a:lnTo>
                  <a:pt x="1050" y="102"/>
                </a:lnTo>
                <a:lnTo>
                  <a:pt x="1033" y="68"/>
                </a:lnTo>
                <a:lnTo>
                  <a:pt x="1016" y="51"/>
                </a:lnTo>
                <a:lnTo>
                  <a:pt x="1016" y="17"/>
                </a:lnTo>
                <a:lnTo>
                  <a:pt x="1033" y="17"/>
                </a:lnTo>
                <a:lnTo>
                  <a:pt x="1067" y="0"/>
                </a:lnTo>
                <a:lnTo>
                  <a:pt x="1101" y="0"/>
                </a:lnTo>
                <a:lnTo>
                  <a:pt x="1135" y="17"/>
                </a:lnTo>
                <a:lnTo>
                  <a:pt x="1203" y="34"/>
                </a:lnTo>
                <a:lnTo>
                  <a:pt x="1254" y="68"/>
                </a:lnTo>
                <a:lnTo>
                  <a:pt x="1288" y="85"/>
                </a:lnTo>
                <a:lnTo>
                  <a:pt x="1304" y="102"/>
                </a:lnTo>
                <a:lnTo>
                  <a:pt x="1321" y="119"/>
                </a:lnTo>
                <a:lnTo>
                  <a:pt x="1321" y="135"/>
                </a:lnTo>
                <a:lnTo>
                  <a:pt x="1321" y="152"/>
                </a:lnTo>
                <a:lnTo>
                  <a:pt x="1321" y="186"/>
                </a:lnTo>
                <a:lnTo>
                  <a:pt x="1321" y="237"/>
                </a:lnTo>
                <a:lnTo>
                  <a:pt x="1304" y="288"/>
                </a:lnTo>
                <a:lnTo>
                  <a:pt x="1304" y="338"/>
                </a:lnTo>
                <a:lnTo>
                  <a:pt x="1304" y="423"/>
                </a:lnTo>
                <a:lnTo>
                  <a:pt x="1304" y="490"/>
                </a:lnTo>
                <a:lnTo>
                  <a:pt x="1288" y="659"/>
                </a:lnTo>
                <a:lnTo>
                  <a:pt x="1271" y="811"/>
                </a:lnTo>
                <a:lnTo>
                  <a:pt x="1237" y="963"/>
                </a:lnTo>
                <a:lnTo>
                  <a:pt x="1203" y="1082"/>
                </a:lnTo>
                <a:lnTo>
                  <a:pt x="1152" y="1217"/>
                </a:lnTo>
                <a:lnTo>
                  <a:pt x="1084" y="1335"/>
                </a:lnTo>
                <a:lnTo>
                  <a:pt x="1016" y="1436"/>
                </a:lnTo>
                <a:lnTo>
                  <a:pt x="915" y="1538"/>
                </a:lnTo>
                <a:lnTo>
                  <a:pt x="796" y="1639"/>
                </a:lnTo>
                <a:lnTo>
                  <a:pt x="678" y="1741"/>
                </a:lnTo>
                <a:lnTo>
                  <a:pt x="525" y="1825"/>
                </a:lnTo>
                <a:lnTo>
                  <a:pt x="373" y="1910"/>
                </a:lnTo>
                <a:lnTo>
                  <a:pt x="288" y="1943"/>
                </a:lnTo>
                <a:lnTo>
                  <a:pt x="220" y="1977"/>
                </a:lnTo>
                <a:lnTo>
                  <a:pt x="152" y="1994"/>
                </a:lnTo>
                <a:lnTo>
                  <a:pt x="102" y="2011"/>
                </a:lnTo>
                <a:lnTo>
                  <a:pt x="68" y="2028"/>
                </a:lnTo>
                <a:lnTo>
                  <a:pt x="34" y="2028"/>
                </a:lnTo>
                <a:lnTo>
                  <a:pt x="0" y="2028"/>
                </a:lnTo>
                <a:lnTo>
                  <a:pt x="0" y="2011"/>
                </a:lnTo>
                <a:lnTo>
                  <a:pt x="17" y="1994"/>
                </a:lnTo>
                <a:lnTo>
                  <a:pt x="51" y="1977"/>
                </a:lnTo>
                <a:lnTo>
                  <a:pt x="85" y="1943"/>
                </a:lnTo>
                <a:lnTo>
                  <a:pt x="135" y="1926"/>
                </a:lnTo>
                <a:lnTo>
                  <a:pt x="203" y="1876"/>
                </a:lnTo>
                <a:lnTo>
                  <a:pt x="271" y="1842"/>
                </a:lnTo>
                <a:lnTo>
                  <a:pt x="407" y="1757"/>
                </a:lnTo>
                <a:lnTo>
                  <a:pt x="542" y="1673"/>
                </a:lnTo>
                <a:lnTo>
                  <a:pt x="661" y="1572"/>
                </a:lnTo>
                <a:lnTo>
                  <a:pt x="762" y="14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1" name="Freeform 39"/>
          <p:cNvSpPr/>
          <p:nvPr/>
        </p:nvSpPr>
        <p:spPr>
          <a:xfrm>
            <a:off x="8301567" y="2197100"/>
            <a:ext cx="228600" cy="1373717"/>
          </a:xfrm>
          <a:custGeom>
            <a:avLst/>
            <a:gdLst>
              <a:gd name="txL" fmla="*/ 0 w 271"/>
              <a:gd name="txT" fmla="*/ 0 h 1622"/>
              <a:gd name="txR" fmla="*/ 271 w 271"/>
              <a:gd name="txB" fmla="*/ 1622 h 16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1622">
                <a:moveTo>
                  <a:pt x="101" y="643"/>
                </a:moveTo>
                <a:lnTo>
                  <a:pt x="101" y="541"/>
                </a:lnTo>
                <a:lnTo>
                  <a:pt x="101" y="440"/>
                </a:lnTo>
                <a:lnTo>
                  <a:pt x="84" y="355"/>
                </a:lnTo>
                <a:lnTo>
                  <a:pt x="84" y="271"/>
                </a:lnTo>
                <a:lnTo>
                  <a:pt x="84" y="220"/>
                </a:lnTo>
                <a:lnTo>
                  <a:pt x="67" y="169"/>
                </a:lnTo>
                <a:lnTo>
                  <a:pt x="50" y="136"/>
                </a:lnTo>
                <a:lnTo>
                  <a:pt x="50" y="119"/>
                </a:lnTo>
                <a:lnTo>
                  <a:pt x="16" y="85"/>
                </a:lnTo>
                <a:lnTo>
                  <a:pt x="0" y="68"/>
                </a:lnTo>
                <a:lnTo>
                  <a:pt x="0" y="51"/>
                </a:lnTo>
                <a:lnTo>
                  <a:pt x="16" y="34"/>
                </a:lnTo>
                <a:lnTo>
                  <a:pt x="33" y="17"/>
                </a:lnTo>
                <a:lnTo>
                  <a:pt x="50" y="0"/>
                </a:lnTo>
                <a:lnTo>
                  <a:pt x="84" y="0"/>
                </a:lnTo>
                <a:lnTo>
                  <a:pt x="118" y="0"/>
                </a:lnTo>
                <a:lnTo>
                  <a:pt x="186" y="34"/>
                </a:lnTo>
                <a:lnTo>
                  <a:pt x="237" y="51"/>
                </a:lnTo>
                <a:lnTo>
                  <a:pt x="254" y="68"/>
                </a:lnTo>
                <a:lnTo>
                  <a:pt x="254" y="102"/>
                </a:lnTo>
                <a:lnTo>
                  <a:pt x="254" y="169"/>
                </a:lnTo>
                <a:lnTo>
                  <a:pt x="254" y="237"/>
                </a:lnTo>
                <a:lnTo>
                  <a:pt x="271" y="338"/>
                </a:lnTo>
                <a:lnTo>
                  <a:pt x="271" y="457"/>
                </a:lnTo>
                <a:lnTo>
                  <a:pt x="271" y="592"/>
                </a:lnTo>
                <a:lnTo>
                  <a:pt x="271" y="744"/>
                </a:lnTo>
                <a:lnTo>
                  <a:pt x="271" y="913"/>
                </a:lnTo>
                <a:lnTo>
                  <a:pt x="271" y="1048"/>
                </a:lnTo>
                <a:lnTo>
                  <a:pt x="271" y="1183"/>
                </a:lnTo>
                <a:lnTo>
                  <a:pt x="254" y="1285"/>
                </a:lnTo>
                <a:lnTo>
                  <a:pt x="254" y="1369"/>
                </a:lnTo>
                <a:lnTo>
                  <a:pt x="254" y="1454"/>
                </a:lnTo>
                <a:lnTo>
                  <a:pt x="254" y="1504"/>
                </a:lnTo>
                <a:lnTo>
                  <a:pt x="237" y="1538"/>
                </a:lnTo>
                <a:lnTo>
                  <a:pt x="220" y="1572"/>
                </a:lnTo>
                <a:lnTo>
                  <a:pt x="220" y="1606"/>
                </a:lnTo>
                <a:lnTo>
                  <a:pt x="203" y="1622"/>
                </a:lnTo>
                <a:lnTo>
                  <a:pt x="186" y="1622"/>
                </a:lnTo>
                <a:lnTo>
                  <a:pt x="152" y="1606"/>
                </a:lnTo>
                <a:lnTo>
                  <a:pt x="135" y="1572"/>
                </a:lnTo>
                <a:lnTo>
                  <a:pt x="118" y="1538"/>
                </a:lnTo>
                <a:lnTo>
                  <a:pt x="84" y="1470"/>
                </a:lnTo>
                <a:lnTo>
                  <a:pt x="84" y="1420"/>
                </a:lnTo>
                <a:lnTo>
                  <a:pt x="84" y="1352"/>
                </a:lnTo>
                <a:lnTo>
                  <a:pt x="84" y="1285"/>
                </a:lnTo>
                <a:lnTo>
                  <a:pt x="84" y="1234"/>
                </a:lnTo>
                <a:lnTo>
                  <a:pt x="84" y="1183"/>
                </a:lnTo>
                <a:lnTo>
                  <a:pt x="101" y="1116"/>
                </a:lnTo>
                <a:lnTo>
                  <a:pt x="101" y="1048"/>
                </a:lnTo>
                <a:lnTo>
                  <a:pt x="101" y="964"/>
                </a:lnTo>
                <a:lnTo>
                  <a:pt x="101" y="879"/>
                </a:lnTo>
                <a:lnTo>
                  <a:pt x="101" y="761"/>
                </a:lnTo>
                <a:lnTo>
                  <a:pt x="101" y="64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2" name="Freeform 40"/>
          <p:cNvSpPr/>
          <p:nvPr/>
        </p:nvSpPr>
        <p:spPr>
          <a:xfrm>
            <a:off x="8386233" y="2040467"/>
            <a:ext cx="1320800" cy="1557867"/>
          </a:xfrm>
          <a:custGeom>
            <a:avLst/>
            <a:gdLst>
              <a:gd name="txL" fmla="*/ 0 w 1559"/>
              <a:gd name="txT" fmla="*/ 0 h 1841"/>
              <a:gd name="txR" fmla="*/ 1559 w 1559"/>
              <a:gd name="txB" fmla="*/ 1841 h 184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559" h="1841">
                <a:moveTo>
                  <a:pt x="0" y="236"/>
                </a:moveTo>
                <a:lnTo>
                  <a:pt x="119" y="219"/>
                </a:lnTo>
                <a:lnTo>
                  <a:pt x="271" y="202"/>
                </a:lnTo>
                <a:lnTo>
                  <a:pt x="441" y="169"/>
                </a:lnTo>
                <a:lnTo>
                  <a:pt x="627" y="135"/>
                </a:lnTo>
                <a:lnTo>
                  <a:pt x="729" y="135"/>
                </a:lnTo>
                <a:lnTo>
                  <a:pt x="830" y="118"/>
                </a:lnTo>
                <a:lnTo>
                  <a:pt x="898" y="101"/>
                </a:lnTo>
                <a:lnTo>
                  <a:pt x="966" y="84"/>
                </a:lnTo>
                <a:lnTo>
                  <a:pt x="1017" y="67"/>
                </a:lnTo>
                <a:lnTo>
                  <a:pt x="1068" y="67"/>
                </a:lnTo>
                <a:lnTo>
                  <a:pt x="1101" y="50"/>
                </a:lnTo>
                <a:lnTo>
                  <a:pt x="1118" y="50"/>
                </a:lnTo>
                <a:lnTo>
                  <a:pt x="1169" y="17"/>
                </a:lnTo>
                <a:lnTo>
                  <a:pt x="1203" y="0"/>
                </a:lnTo>
                <a:lnTo>
                  <a:pt x="1237" y="17"/>
                </a:lnTo>
                <a:lnTo>
                  <a:pt x="1271" y="33"/>
                </a:lnTo>
                <a:lnTo>
                  <a:pt x="1339" y="50"/>
                </a:lnTo>
                <a:lnTo>
                  <a:pt x="1406" y="84"/>
                </a:lnTo>
                <a:lnTo>
                  <a:pt x="1474" y="118"/>
                </a:lnTo>
                <a:lnTo>
                  <a:pt x="1508" y="152"/>
                </a:lnTo>
                <a:lnTo>
                  <a:pt x="1542" y="169"/>
                </a:lnTo>
                <a:lnTo>
                  <a:pt x="1559" y="185"/>
                </a:lnTo>
                <a:lnTo>
                  <a:pt x="1559" y="202"/>
                </a:lnTo>
                <a:lnTo>
                  <a:pt x="1542" y="219"/>
                </a:lnTo>
                <a:lnTo>
                  <a:pt x="1525" y="236"/>
                </a:lnTo>
                <a:lnTo>
                  <a:pt x="1508" y="270"/>
                </a:lnTo>
                <a:lnTo>
                  <a:pt x="1491" y="287"/>
                </a:lnTo>
                <a:lnTo>
                  <a:pt x="1474" y="338"/>
                </a:lnTo>
                <a:lnTo>
                  <a:pt x="1474" y="388"/>
                </a:lnTo>
                <a:lnTo>
                  <a:pt x="1457" y="473"/>
                </a:lnTo>
                <a:lnTo>
                  <a:pt x="1457" y="574"/>
                </a:lnTo>
                <a:lnTo>
                  <a:pt x="1457" y="709"/>
                </a:lnTo>
                <a:lnTo>
                  <a:pt x="1440" y="844"/>
                </a:lnTo>
                <a:lnTo>
                  <a:pt x="1440" y="1013"/>
                </a:lnTo>
                <a:lnTo>
                  <a:pt x="1440" y="1182"/>
                </a:lnTo>
                <a:lnTo>
                  <a:pt x="1440" y="1318"/>
                </a:lnTo>
                <a:lnTo>
                  <a:pt x="1440" y="1453"/>
                </a:lnTo>
                <a:lnTo>
                  <a:pt x="1440" y="1554"/>
                </a:lnTo>
                <a:lnTo>
                  <a:pt x="1440" y="1639"/>
                </a:lnTo>
                <a:lnTo>
                  <a:pt x="1423" y="1706"/>
                </a:lnTo>
                <a:lnTo>
                  <a:pt x="1423" y="1757"/>
                </a:lnTo>
                <a:lnTo>
                  <a:pt x="1423" y="1774"/>
                </a:lnTo>
                <a:lnTo>
                  <a:pt x="1389" y="1824"/>
                </a:lnTo>
                <a:lnTo>
                  <a:pt x="1373" y="1841"/>
                </a:lnTo>
                <a:lnTo>
                  <a:pt x="1356" y="1824"/>
                </a:lnTo>
                <a:lnTo>
                  <a:pt x="1339" y="1807"/>
                </a:lnTo>
                <a:lnTo>
                  <a:pt x="1305" y="1774"/>
                </a:lnTo>
                <a:lnTo>
                  <a:pt x="1271" y="1723"/>
                </a:lnTo>
                <a:lnTo>
                  <a:pt x="1254" y="1672"/>
                </a:lnTo>
                <a:lnTo>
                  <a:pt x="1220" y="1605"/>
                </a:lnTo>
                <a:lnTo>
                  <a:pt x="1220" y="1537"/>
                </a:lnTo>
                <a:lnTo>
                  <a:pt x="1220" y="1486"/>
                </a:lnTo>
                <a:lnTo>
                  <a:pt x="1220" y="1436"/>
                </a:lnTo>
                <a:lnTo>
                  <a:pt x="1237" y="1402"/>
                </a:lnTo>
                <a:lnTo>
                  <a:pt x="1237" y="1334"/>
                </a:lnTo>
                <a:lnTo>
                  <a:pt x="1237" y="1284"/>
                </a:lnTo>
                <a:lnTo>
                  <a:pt x="1237" y="1199"/>
                </a:lnTo>
                <a:lnTo>
                  <a:pt x="1237" y="1132"/>
                </a:lnTo>
                <a:lnTo>
                  <a:pt x="1237" y="1047"/>
                </a:lnTo>
                <a:lnTo>
                  <a:pt x="1237" y="946"/>
                </a:lnTo>
                <a:lnTo>
                  <a:pt x="1237" y="844"/>
                </a:lnTo>
                <a:lnTo>
                  <a:pt x="1237" y="760"/>
                </a:lnTo>
                <a:lnTo>
                  <a:pt x="1237" y="692"/>
                </a:lnTo>
                <a:lnTo>
                  <a:pt x="1237" y="608"/>
                </a:lnTo>
                <a:lnTo>
                  <a:pt x="1237" y="557"/>
                </a:lnTo>
                <a:lnTo>
                  <a:pt x="1237" y="490"/>
                </a:lnTo>
                <a:lnTo>
                  <a:pt x="1220" y="439"/>
                </a:lnTo>
                <a:lnTo>
                  <a:pt x="1220" y="405"/>
                </a:lnTo>
                <a:lnTo>
                  <a:pt x="1203" y="338"/>
                </a:lnTo>
                <a:lnTo>
                  <a:pt x="1203" y="287"/>
                </a:lnTo>
                <a:lnTo>
                  <a:pt x="1186" y="253"/>
                </a:lnTo>
                <a:lnTo>
                  <a:pt x="1169" y="236"/>
                </a:lnTo>
                <a:lnTo>
                  <a:pt x="1118" y="219"/>
                </a:lnTo>
                <a:lnTo>
                  <a:pt x="1051" y="202"/>
                </a:lnTo>
                <a:lnTo>
                  <a:pt x="949" y="219"/>
                </a:lnTo>
                <a:lnTo>
                  <a:pt x="830" y="236"/>
                </a:lnTo>
                <a:lnTo>
                  <a:pt x="796" y="236"/>
                </a:lnTo>
                <a:lnTo>
                  <a:pt x="729" y="236"/>
                </a:lnTo>
                <a:lnTo>
                  <a:pt x="661" y="253"/>
                </a:lnTo>
                <a:lnTo>
                  <a:pt x="576" y="270"/>
                </a:lnTo>
                <a:lnTo>
                  <a:pt x="475" y="287"/>
                </a:lnTo>
                <a:lnTo>
                  <a:pt x="373" y="304"/>
                </a:lnTo>
                <a:lnTo>
                  <a:pt x="237" y="321"/>
                </a:lnTo>
                <a:lnTo>
                  <a:pt x="85" y="338"/>
                </a:lnTo>
                <a:lnTo>
                  <a:pt x="0" y="2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690784" y="4902200"/>
            <a:ext cx="4567767" cy="1568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400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“士”的竖写在竖中线上，秃宝盖的横勾在横中线上，最下部的“几”的撇和横折弯勾要写得舒展。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56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77317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ké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569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16000" y="5060951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贝壳  鸡蛋壳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6000" y="557741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海边有很多漂亮的贝壳。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1016000" y="4542367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K 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士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1016000" y="4023784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34"/>
          <p:cNvSpPr/>
          <p:nvPr/>
        </p:nvSpPr>
        <p:spPr>
          <a:xfrm>
            <a:off x="8288867" y="2186517"/>
            <a:ext cx="1291167" cy="285749"/>
          </a:xfrm>
          <a:custGeom>
            <a:avLst/>
            <a:gdLst>
              <a:gd name="txL" fmla="*/ 0 w 1524"/>
              <a:gd name="txT" fmla="*/ 0 h 338"/>
              <a:gd name="txR" fmla="*/ 1524 w 1524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4" h="338">
                <a:moveTo>
                  <a:pt x="593" y="135"/>
                </a:moveTo>
                <a:lnTo>
                  <a:pt x="745" y="101"/>
                </a:lnTo>
                <a:lnTo>
                  <a:pt x="881" y="67"/>
                </a:lnTo>
                <a:lnTo>
                  <a:pt x="999" y="50"/>
                </a:lnTo>
                <a:lnTo>
                  <a:pt x="1101" y="33"/>
                </a:lnTo>
                <a:lnTo>
                  <a:pt x="1186" y="16"/>
                </a:lnTo>
                <a:lnTo>
                  <a:pt x="1253" y="0"/>
                </a:lnTo>
                <a:lnTo>
                  <a:pt x="1321" y="0"/>
                </a:lnTo>
                <a:lnTo>
                  <a:pt x="1355" y="0"/>
                </a:lnTo>
                <a:lnTo>
                  <a:pt x="1423" y="0"/>
                </a:lnTo>
                <a:lnTo>
                  <a:pt x="1474" y="0"/>
                </a:lnTo>
                <a:lnTo>
                  <a:pt x="1507" y="16"/>
                </a:lnTo>
                <a:lnTo>
                  <a:pt x="1524" y="16"/>
                </a:lnTo>
                <a:lnTo>
                  <a:pt x="1524" y="33"/>
                </a:lnTo>
                <a:lnTo>
                  <a:pt x="1524" y="67"/>
                </a:lnTo>
                <a:lnTo>
                  <a:pt x="1507" y="84"/>
                </a:lnTo>
                <a:lnTo>
                  <a:pt x="1490" y="101"/>
                </a:lnTo>
                <a:lnTo>
                  <a:pt x="1474" y="101"/>
                </a:lnTo>
                <a:lnTo>
                  <a:pt x="1440" y="118"/>
                </a:lnTo>
                <a:lnTo>
                  <a:pt x="1389" y="135"/>
                </a:lnTo>
                <a:lnTo>
                  <a:pt x="1338" y="152"/>
                </a:lnTo>
                <a:lnTo>
                  <a:pt x="1253" y="169"/>
                </a:lnTo>
                <a:lnTo>
                  <a:pt x="1169" y="185"/>
                </a:lnTo>
                <a:lnTo>
                  <a:pt x="1067" y="202"/>
                </a:lnTo>
                <a:lnTo>
                  <a:pt x="948" y="236"/>
                </a:lnTo>
                <a:lnTo>
                  <a:pt x="813" y="253"/>
                </a:lnTo>
                <a:lnTo>
                  <a:pt x="711" y="270"/>
                </a:lnTo>
                <a:lnTo>
                  <a:pt x="609" y="287"/>
                </a:lnTo>
                <a:lnTo>
                  <a:pt x="508" y="304"/>
                </a:lnTo>
                <a:lnTo>
                  <a:pt x="440" y="321"/>
                </a:lnTo>
                <a:lnTo>
                  <a:pt x="372" y="321"/>
                </a:lnTo>
                <a:lnTo>
                  <a:pt x="305" y="338"/>
                </a:lnTo>
                <a:lnTo>
                  <a:pt x="271" y="338"/>
                </a:lnTo>
                <a:lnTo>
                  <a:pt x="186" y="338"/>
                </a:lnTo>
                <a:lnTo>
                  <a:pt x="135" y="321"/>
                </a:lnTo>
                <a:lnTo>
                  <a:pt x="84" y="321"/>
                </a:lnTo>
                <a:lnTo>
                  <a:pt x="50" y="304"/>
                </a:lnTo>
                <a:lnTo>
                  <a:pt x="33" y="304"/>
                </a:lnTo>
                <a:lnTo>
                  <a:pt x="17" y="287"/>
                </a:lnTo>
                <a:lnTo>
                  <a:pt x="0" y="287"/>
                </a:lnTo>
                <a:lnTo>
                  <a:pt x="0" y="270"/>
                </a:lnTo>
                <a:lnTo>
                  <a:pt x="17" y="270"/>
                </a:lnTo>
                <a:lnTo>
                  <a:pt x="33" y="253"/>
                </a:lnTo>
                <a:lnTo>
                  <a:pt x="84" y="236"/>
                </a:lnTo>
                <a:lnTo>
                  <a:pt x="152" y="236"/>
                </a:lnTo>
                <a:lnTo>
                  <a:pt x="237" y="219"/>
                </a:lnTo>
                <a:lnTo>
                  <a:pt x="338" y="185"/>
                </a:lnTo>
                <a:lnTo>
                  <a:pt x="457" y="169"/>
                </a:lnTo>
                <a:lnTo>
                  <a:pt x="593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7"/>
          <p:cNvSpPr/>
          <p:nvPr/>
        </p:nvSpPr>
        <p:spPr>
          <a:xfrm>
            <a:off x="7886700" y="3344333"/>
            <a:ext cx="789517" cy="1085851"/>
          </a:xfrm>
          <a:custGeom>
            <a:avLst/>
            <a:gdLst>
              <a:gd name="txL" fmla="*/ 0 w 932"/>
              <a:gd name="txT" fmla="*/ 0 h 1284"/>
              <a:gd name="txR" fmla="*/ 932 w 932"/>
              <a:gd name="txB" fmla="*/ 1284 h 12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32" h="1284">
                <a:moveTo>
                  <a:pt x="424" y="963"/>
                </a:moveTo>
                <a:lnTo>
                  <a:pt x="508" y="879"/>
                </a:lnTo>
                <a:lnTo>
                  <a:pt x="576" y="760"/>
                </a:lnTo>
                <a:lnTo>
                  <a:pt x="644" y="642"/>
                </a:lnTo>
                <a:lnTo>
                  <a:pt x="695" y="507"/>
                </a:lnTo>
                <a:lnTo>
                  <a:pt x="712" y="389"/>
                </a:lnTo>
                <a:lnTo>
                  <a:pt x="746" y="287"/>
                </a:lnTo>
                <a:lnTo>
                  <a:pt x="746" y="203"/>
                </a:lnTo>
                <a:lnTo>
                  <a:pt x="746" y="135"/>
                </a:lnTo>
                <a:lnTo>
                  <a:pt x="729" y="85"/>
                </a:lnTo>
                <a:lnTo>
                  <a:pt x="729" y="51"/>
                </a:lnTo>
                <a:lnTo>
                  <a:pt x="729" y="17"/>
                </a:lnTo>
                <a:lnTo>
                  <a:pt x="746" y="0"/>
                </a:lnTo>
                <a:lnTo>
                  <a:pt x="780" y="0"/>
                </a:lnTo>
                <a:lnTo>
                  <a:pt x="830" y="0"/>
                </a:lnTo>
                <a:lnTo>
                  <a:pt x="881" y="17"/>
                </a:lnTo>
                <a:lnTo>
                  <a:pt x="932" y="51"/>
                </a:lnTo>
                <a:lnTo>
                  <a:pt x="932" y="203"/>
                </a:lnTo>
                <a:lnTo>
                  <a:pt x="898" y="338"/>
                </a:lnTo>
                <a:lnTo>
                  <a:pt x="881" y="456"/>
                </a:lnTo>
                <a:lnTo>
                  <a:pt x="847" y="558"/>
                </a:lnTo>
                <a:lnTo>
                  <a:pt x="796" y="659"/>
                </a:lnTo>
                <a:lnTo>
                  <a:pt x="763" y="760"/>
                </a:lnTo>
                <a:lnTo>
                  <a:pt x="695" y="845"/>
                </a:lnTo>
                <a:lnTo>
                  <a:pt x="627" y="929"/>
                </a:lnTo>
                <a:lnTo>
                  <a:pt x="559" y="1014"/>
                </a:lnTo>
                <a:lnTo>
                  <a:pt x="475" y="1081"/>
                </a:lnTo>
                <a:lnTo>
                  <a:pt x="373" y="1149"/>
                </a:lnTo>
                <a:lnTo>
                  <a:pt x="254" y="1200"/>
                </a:lnTo>
                <a:lnTo>
                  <a:pt x="204" y="1234"/>
                </a:lnTo>
                <a:lnTo>
                  <a:pt x="153" y="1250"/>
                </a:lnTo>
                <a:lnTo>
                  <a:pt x="85" y="1267"/>
                </a:lnTo>
                <a:lnTo>
                  <a:pt x="34" y="1284"/>
                </a:lnTo>
                <a:lnTo>
                  <a:pt x="0" y="1284"/>
                </a:lnTo>
                <a:lnTo>
                  <a:pt x="0" y="1267"/>
                </a:lnTo>
                <a:lnTo>
                  <a:pt x="17" y="1250"/>
                </a:lnTo>
                <a:lnTo>
                  <a:pt x="51" y="1234"/>
                </a:lnTo>
                <a:lnTo>
                  <a:pt x="119" y="1200"/>
                </a:lnTo>
                <a:lnTo>
                  <a:pt x="187" y="1166"/>
                </a:lnTo>
                <a:lnTo>
                  <a:pt x="254" y="1115"/>
                </a:lnTo>
                <a:lnTo>
                  <a:pt x="339" y="1048"/>
                </a:lnTo>
                <a:lnTo>
                  <a:pt x="424" y="96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0"/>
          <p:cNvSpPr/>
          <p:nvPr/>
        </p:nvSpPr>
        <p:spPr>
          <a:xfrm>
            <a:off x="8777817" y="1856317"/>
            <a:ext cx="285749" cy="886883"/>
          </a:xfrm>
          <a:custGeom>
            <a:avLst/>
            <a:gdLst>
              <a:gd name="txL" fmla="*/ 0 w 338"/>
              <a:gd name="txT" fmla="*/ 0 h 1048"/>
              <a:gd name="txR" fmla="*/ 338 w 338"/>
              <a:gd name="txB" fmla="*/ 1048 h 104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8" h="1048">
                <a:moveTo>
                  <a:pt x="322" y="203"/>
                </a:moveTo>
                <a:lnTo>
                  <a:pt x="305" y="203"/>
                </a:lnTo>
                <a:lnTo>
                  <a:pt x="305" y="220"/>
                </a:lnTo>
                <a:lnTo>
                  <a:pt x="305" y="253"/>
                </a:lnTo>
                <a:lnTo>
                  <a:pt x="288" y="287"/>
                </a:lnTo>
                <a:lnTo>
                  <a:pt x="271" y="372"/>
                </a:lnTo>
                <a:lnTo>
                  <a:pt x="254" y="473"/>
                </a:lnTo>
                <a:lnTo>
                  <a:pt x="254" y="608"/>
                </a:lnTo>
                <a:lnTo>
                  <a:pt x="237" y="743"/>
                </a:lnTo>
                <a:lnTo>
                  <a:pt x="237" y="895"/>
                </a:lnTo>
                <a:lnTo>
                  <a:pt x="237" y="1048"/>
                </a:lnTo>
                <a:lnTo>
                  <a:pt x="101" y="1048"/>
                </a:lnTo>
                <a:lnTo>
                  <a:pt x="101" y="828"/>
                </a:lnTo>
                <a:lnTo>
                  <a:pt x="101" y="642"/>
                </a:lnTo>
                <a:lnTo>
                  <a:pt x="101" y="490"/>
                </a:lnTo>
                <a:lnTo>
                  <a:pt x="84" y="355"/>
                </a:lnTo>
                <a:lnTo>
                  <a:pt x="84" y="253"/>
                </a:lnTo>
                <a:lnTo>
                  <a:pt x="67" y="186"/>
                </a:lnTo>
                <a:lnTo>
                  <a:pt x="67" y="135"/>
                </a:lnTo>
                <a:lnTo>
                  <a:pt x="50" y="101"/>
                </a:lnTo>
                <a:lnTo>
                  <a:pt x="17" y="84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3" y="0"/>
                </a:lnTo>
                <a:lnTo>
                  <a:pt x="84" y="0"/>
                </a:lnTo>
                <a:lnTo>
                  <a:pt x="135" y="17"/>
                </a:lnTo>
                <a:lnTo>
                  <a:pt x="203" y="34"/>
                </a:lnTo>
                <a:lnTo>
                  <a:pt x="254" y="34"/>
                </a:lnTo>
                <a:lnTo>
                  <a:pt x="288" y="51"/>
                </a:lnTo>
                <a:lnTo>
                  <a:pt x="322" y="68"/>
                </a:lnTo>
                <a:lnTo>
                  <a:pt x="338" y="84"/>
                </a:lnTo>
                <a:lnTo>
                  <a:pt x="338" y="118"/>
                </a:lnTo>
                <a:lnTo>
                  <a:pt x="338" y="169"/>
                </a:lnTo>
                <a:lnTo>
                  <a:pt x="322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5"/>
          <p:cNvSpPr/>
          <p:nvPr/>
        </p:nvSpPr>
        <p:spPr>
          <a:xfrm>
            <a:off x="8417984" y="2586567"/>
            <a:ext cx="990600" cy="243417"/>
          </a:xfrm>
          <a:custGeom>
            <a:avLst/>
            <a:gdLst>
              <a:gd name="txL" fmla="*/ 0 w 1169"/>
              <a:gd name="txT" fmla="*/ 0 h 287"/>
              <a:gd name="txR" fmla="*/ 1169 w 1169"/>
              <a:gd name="txB" fmla="*/ 287 h 28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69" h="287">
                <a:moveTo>
                  <a:pt x="1118" y="33"/>
                </a:moveTo>
                <a:lnTo>
                  <a:pt x="1135" y="50"/>
                </a:lnTo>
                <a:lnTo>
                  <a:pt x="1152" y="50"/>
                </a:lnTo>
                <a:lnTo>
                  <a:pt x="1169" y="67"/>
                </a:lnTo>
                <a:lnTo>
                  <a:pt x="1169" y="84"/>
                </a:lnTo>
                <a:lnTo>
                  <a:pt x="1169" y="101"/>
                </a:lnTo>
                <a:lnTo>
                  <a:pt x="1152" y="118"/>
                </a:lnTo>
                <a:lnTo>
                  <a:pt x="1135" y="118"/>
                </a:lnTo>
                <a:lnTo>
                  <a:pt x="1118" y="135"/>
                </a:lnTo>
                <a:lnTo>
                  <a:pt x="1084" y="135"/>
                </a:lnTo>
                <a:lnTo>
                  <a:pt x="1067" y="152"/>
                </a:lnTo>
                <a:lnTo>
                  <a:pt x="1017" y="152"/>
                </a:lnTo>
                <a:lnTo>
                  <a:pt x="966" y="169"/>
                </a:lnTo>
                <a:lnTo>
                  <a:pt x="898" y="186"/>
                </a:lnTo>
                <a:lnTo>
                  <a:pt x="813" y="186"/>
                </a:lnTo>
                <a:lnTo>
                  <a:pt x="729" y="202"/>
                </a:lnTo>
                <a:lnTo>
                  <a:pt x="627" y="219"/>
                </a:lnTo>
                <a:lnTo>
                  <a:pt x="542" y="236"/>
                </a:lnTo>
                <a:lnTo>
                  <a:pt x="441" y="236"/>
                </a:lnTo>
                <a:lnTo>
                  <a:pt x="373" y="253"/>
                </a:lnTo>
                <a:lnTo>
                  <a:pt x="305" y="270"/>
                </a:lnTo>
                <a:lnTo>
                  <a:pt x="254" y="270"/>
                </a:lnTo>
                <a:lnTo>
                  <a:pt x="203" y="270"/>
                </a:lnTo>
                <a:lnTo>
                  <a:pt x="169" y="287"/>
                </a:lnTo>
                <a:lnTo>
                  <a:pt x="153" y="287"/>
                </a:lnTo>
                <a:lnTo>
                  <a:pt x="102" y="270"/>
                </a:lnTo>
                <a:lnTo>
                  <a:pt x="51" y="253"/>
                </a:lnTo>
                <a:lnTo>
                  <a:pt x="17" y="253"/>
                </a:lnTo>
                <a:lnTo>
                  <a:pt x="0" y="236"/>
                </a:lnTo>
                <a:lnTo>
                  <a:pt x="0" y="219"/>
                </a:lnTo>
                <a:lnTo>
                  <a:pt x="17" y="202"/>
                </a:lnTo>
                <a:lnTo>
                  <a:pt x="68" y="202"/>
                </a:lnTo>
                <a:lnTo>
                  <a:pt x="119" y="186"/>
                </a:lnTo>
                <a:lnTo>
                  <a:pt x="186" y="169"/>
                </a:lnTo>
                <a:lnTo>
                  <a:pt x="271" y="152"/>
                </a:lnTo>
                <a:lnTo>
                  <a:pt x="356" y="135"/>
                </a:lnTo>
                <a:lnTo>
                  <a:pt x="474" y="101"/>
                </a:lnTo>
                <a:lnTo>
                  <a:pt x="593" y="84"/>
                </a:lnTo>
                <a:lnTo>
                  <a:pt x="678" y="67"/>
                </a:lnTo>
                <a:lnTo>
                  <a:pt x="779" y="50"/>
                </a:lnTo>
                <a:lnTo>
                  <a:pt x="847" y="33"/>
                </a:lnTo>
                <a:lnTo>
                  <a:pt x="898" y="17"/>
                </a:lnTo>
                <a:lnTo>
                  <a:pt x="949" y="17"/>
                </a:lnTo>
                <a:lnTo>
                  <a:pt x="983" y="17"/>
                </a:lnTo>
                <a:lnTo>
                  <a:pt x="1000" y="0"/>
                </a:lnTo>
                <a:lnTo>
                  <a:pt x="1067" y="17"/>
                </a:lnTo>
                <a:lnTo>
                  <a:pt x="1118" y="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8"/>
          <p:cNvSpPr/>
          <p:nvPr/>
        </p:nvSpPr>
        <p:spPr>
          <a:xfrm>
            <a:off x="8589433" y="3272367"/>
            <a:ext cx="1549400" cy="1087967"/>
          </a:xfrm>
          <a:custGeom>
            <a:avLst/>
            <a:gdLst>
              <a:gd name="txL" fmla="*/ 0 w 1830"/>
              <a:gd name="txT" fmla="*/ 0 h 1284"/>
              <a:gd name="txR" fmla="*/ 1830 w 1830"/>
              <a:gd name="txB" fmla="*/ 1284 h 12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30" h="1284">
                <a:moveTo>
                  <a:pt x="1169" y="1081"/>
                </a:moveTo>
                <a:lnTo>
                  <a:pt x="1254" y="1064"/>
                </a:lnTo>
                <a:lnTo>
                  <a:pt x="1322" y="1064"/>
                </a:lnTo>
                <a:lnTo>
                  <a:pt x="1390" y="1047"/>
                </a:lnTo>
                <a:lnTo>
                  <a:pt x="1457" y="1013"/>
                </a:lnTo>
                <a:lnTo>
                  <a:pt x="1508" y="980"/>
                </a:lnTo>
                <a:lnTo>
                  <a:pt x="1542" y="929"/>
                </a:lnTo>
                <a:lnTo>
                  <a:pt x="1576" y="844"/>
                </a:lnTo>
                <a:lnTo>
                  <a:pt x="1610" y="760"/>
                </a:lnTo>
                <a:lnTo>
                  <a:pt x="1627" y="675"/>
                </a:lnTo>
                <a:lnTo>
                  <a:pt x="1644" y="608"/>
                </a:lnTo>
                <a:lnTo>
                  <a:pt x="1661" y="574"/>
                </a:lnTo>
                <a:lnTo>
                  <a:pt x="1678" y="557"/>
                </a:lnTo>
                <a:lnTo>
                  <a:pt x="1695" y="574"/>
                </a:lnTo>
                <a:lnTo>
                  <a:pt x="1712" y="608"/>
                </a:lnTo>
                <a:lnTo>
                  <a:pt x="1728" y="675"/>
                </a:lnTo>
                <a:lnTo>
                  <a:pt x="1728" y="760"/>
                </a:lnTo>
                <a:lnTo>
                  <a:pt x="1745" y="844"/>
                </a:lnTo>
                <a:lnTo>
                  <a:pt x="1762" y="929"/>
                </a:lnTo>
                <a:lnTo>
                  <a:pt x="1779" y="980"/>
                </a:lnTo>
                <a:lnTo>
                  <a:pt x="1813" y="1030"/>
                </a:lnTo>
                <a:lnTo>
                  <a:pt x="1830" y="1064"/>
                </a:lnTo>
                <a:lnTo>
                  <a:pt x="1830" y="1098"/>
                </a:lnTo>
                <a:lnTo>
                  <a:pt x="1830" y="1132"/>
                </a:lnTo>
                <a:lnTo>
                  <a:pt x="1796" y="1149"/>
                </a:lnTo>
                <a:lnTo>
                  <a:pt x="1762" y="1165"/>
                </a:lnTo>
                <a:lnTo>
                  <a:pt x="1712" y="1199"/>
                </a:lnTo>
                <a:lnTo>
                  <a:pt x="1661" y="1216"/>
                </a:lnTo>
                <a:lnTo>
                  <a:pt x="1593" y="1233"/>
                </a:lnTo>
                <a:lnTo>
                  <a:pt x="1508" y="1267"/>
                </a:lnTo>
                <a:lnTo>
                  <a:pt x="1424" y="1284"/>
                </a:lnTo>
                <a:lnTo>
                  <a:pt x="1237" y="1284"/>
                </a:lnTo>
                <a:lnTo>
                  <a:pt x="1135" y="1284"/>
                </a:lnTo>
                <a:lnTo>
                  <a:pt x="1051" y="1284"/>
                </a:lnTo>
                <a:lnTo>
                  <a:pt x="966" y="1267"/>
                </a:lnTo>
                <a:lnTo>
                  <a:pt x="898" y="1267"/>
                </a:lnTo>
                <a:lnTo>
                  <a:pt x="831" y="1250"/>
                </a:lnTo>
                <a:lnTo>
                  <a:pt x="780" y="1216"/>
                </a:lnTo>
                <a:lnTo>
                  <a:pt x="712" y="1182"/>
                </a:lnTo>
                <a:lnTo>
                  <a:pt x="661" y="1149"/>
                </a:lnTo>
                <a:lnTo>
                  <a:pt x="627" y="1098"/>
                </a:lnTo>
                <a:lnTo>
                  <a:pt x="593" y="1030"/>
                </a:lnTo>
                <a:lnTo>
                  <a:pt x="559" y="963"/>
                </a:lnTo>
                <a:lnTo>
                  <a:pt x="543" y="861"/>
                </a:lnTo>
                <a:lnTo>
                  <a:pt x="526" y="777"/>
                </a:lnTo>
                <a:lnTo>
                  <a:pt x="509" y="692"/>
                </a:lnTo>
                <a:lnTo>
                  <a:pt x="509" y="574"/>
                </a:lnTo>
                <a:lnTo>
                  <a:pt x="526" y="473"/>
                </a:lnTo>
                <a:lnTo>
                  <a:pt x="526" y="371"/>
                </a:lnTo>
                <a:lnTo>
                  <a:pt x="543" y="304"/>
                </a:lnTo>
                <a:lnTo>
                  <a:pt x="543" y="253"/>
                </a:lnTo>
                <a:lnTo>
                  <a:pt x="543" y="219"/>
                </a:lnTo>
                <a:lnTo>
                  <a:pt x="543" y="202"/>
                </a:lnTo>
                <a:lnTo>
                  <a:pt x="526" y="169"/>
                </a:lnTo>
                <a:lnTo>
                  <a:pt x="509" y="169"/>
                </a:lnTo>
                <a:lnTo>
                  <a:pt x="458" y="169"/>
                </a:lnTo>
                <a:lnTo>
                  <a:pt x="407" y="186"/>
                </a:lnTo>
                <a:lnTo>
                  <a:pt x="339" y="202"/>
                </a:lnTo>
                <a:lnTo>
                  <a:pt x="170" y="236"/>
                </a:lnTo>
                <a:lnTo>
                  <a:pt x="0" y="236"/>
                </a:lnTo>
                <a:lnTo>
                  <a:pt x="0" y="135"/>
                </a:lnTo>
                <a:lnTo>
                  <a:pt x="102" y="135"/>
                </a:lnTo>
                <a:lnTo>
                  <a:pt x="204" y="135"/>
                </a:lnTo>
                <a:lnTo>
                  <a:pt x="271" y="118"/>
                </a:lnTo>
                <a:lnTo>
                  <a:pt x="356" y="101"/>
                </a:lnTo>
                <a:lnTo>
                  <a:pt x="407" y="84"/>
                </a:lnTo>
                <a:lnTo>
                  <a:pt x="458" y="67"/>
                </a:lnTo>
                <a:lnTo>
                  <a:pt x="492" y="50"/>
                </a:lnTo>
                <a:lnTo>
                  <a:pt x="509" y="33"/>
                </a:lnTo>
                <a:lnTo>
                  <a:pt x="543" y="17"/>
                </a:lnTo>
                <a:lnTo>
                  <a:pt x="576" y="0"/>
                </a:lnTo>
                <a:lnTo>
                  <a:pt x="593" y="0"/>
                </a:lnTo>
                <a:lnTo>
                  <a:pt x="627" y="17"/>
                </a:lnTo>
                <a:lnTo>
                  <a:pt x="678" y="33"/>
                </a:lnTo>
                <a:lnTo>
                  <a:pt x="729" y="50"/>
                </a:lnTo>
                <a:lnTo>
                  <a:pt x="763" y="84"/>
                </a:lnTo>
                <a:lnTo>
                  <a:pt x="797" y="101"/>
                </a:lnTo>
                <a:lnTo>
                  <a:pt x="814" y="135"/>
                </a:lnTo>
                <a:lnTo>
                  <a:pt x="814" y="152"/>
                </a:lnTo>
                <a:lnTo>
                  <a:pt x="814" y="169"/>
                </a:lnTo>
                <a:lnTo>
                  <a:pt x="797" y="186"/>
                </a:lnTo>
                <a:lnTo>
                  <a:pt x="780" y="202"/>
                </a:lnTo>
                <a:lnTo>
                  <a:pt x="763" y="219"/>
                </a:lnTo>
                <a:lnTo>
                  <a:pt x="746" y="219"/>
                </a:lnTo>
                <a:lnTo>
                  <a:pt x="729" y="236"/>
                </a:lnTo>
                <a:lnTo>
                  <a:pt x="729" y="270"/>
                </a:lnTo>
                <a:lnTo>
                  <a:pt x="712" y="287"/>
                </a:lnTo>
                <a:lnTo>
                  <a:pt x="695" y="371"/>
                </a:lnTo>
                <a:lnTo>
                  <a:pt x="678" y="490"/>
                </a:lnTo>
                <a:lnTo>
                  <a:pt x="661" y="608"/>
                </a:lnTo>
                <a:lnTo>
                  <a:pt x="661" y="709"/>
                </a:lnTo>
                <a:lnTo>
                  <a:pt x="678" y="794"/>
                </a:lnTo>
                <a:lnTo>
                  <a:pt x="695" y="861"/>
                </a:lnTo>
                <a:lnTo>
                  <a:pt x="729" y="929"/>
                </a:lnTo>
                <a:lnTo>
                  <a:pt x="763" y="997"/>
                </a:lnTo>
                <a:lnTo>
                  <a:pt x="814" y="1030"/>
                </a:lnTo>
                <a:lnTo>
                  <a:pt x="864" y="1047"/>
                </a:lnTo>
                <a:lnTo>
                  <a:pt x="932" y="1064"/>
                </a:lnTo>
                <a:lnTo>
                  <a:pt x="1000" y="1064"/>
                </a:lnTo>
                <a:lnTo>
                  <a:pt x="1085" y="1081"/>
                </a:lnTo>
                <a:lnTo>
                  <a:pt x="1169" y="108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6"/>
          <p:cNvSpPr/>
          <p:nvPr/>
        </p:nvSpPr>
        <p:spPr>
          <a:xfrm>
            <a:off x="7844367" y="2986617"/>
            <a:ext cx="287867" cy="643467"/>
          </a:xfrm>
          <a:custGeom>
            <a:avLst/>
            <a:gdLst>
              <a:gd name="txL" fmla="*/ 0 w 339"/>
              <a:gd name="txT" fmla="*/ 0 h 760"/>
              <a:gd name="txR" fmla="*/ 339 w 339"/>
              <a:gd name="txB" fmla="*/ 760 h 7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9" h="760">
                <a:moveTo>
                  <a:pt x="238" y="608"/>
                </a:moveTo>
                <a:lnTo>
                  <a:pt x="204" y="642"/>
                </a:lnTo>
                <a:lnTo>
                  <a:pt x="170" y="676"/>
                </a:lnTo>
                <a:lnTo>
                  <a:pt x="136" y="709"/>
                </a:lnTo>
                <a:lnTo>
                  <a:pt x="119" y="726"/>
                </a:lnTo>
                <a:lnTo>
                  <a:pt x="85" y="743"/>
                </a:lnTo>
                <a:lnTo>
                  <a:pt x="68" y="743"/>
                </a:lnTo>
                <a:lnTo>
                  <a:pt x="51" y="760"/>
                </a:lnTo>
                <a:lnTo>
                  <a:pt x="51" y="743"/>
                </a:lnTo>
                <a:lnTo>
                  <a:pt x="34" y="726"/>
                </a:lnTo>
                <a:lnTo>
                  <a:pt x="34" y="709"/>
                </a:lnTo>
                <a:lnTo>
                  <a:pt x="17" y="676"/>
                </a:lnTo>
                <a:lnTo>
                  <a:pt x="0" y="625"/>
                </a:lnTo>
                <a:lnTo>
                  <a:pt x="0" y="574"/>
                </a:lnTo>
                <a:lnTo>
                  <a:pt x="17" y="540"/>
                </a:lnTo>
                <a:lnTo>
                  <a:pt x="34" y="490"/>
                </a:lnTo>
                <a:lnTo>
                  <a:pt x="68" y="456"/>
                </a:lnTo>
                <a:lnTo>
                  <a:pt x="102" y="422"/>
                </a:lnTo>
                <a:lnTo>
                  <a:pt x="136" y="371"/>
                </a:lnTo>
                <a:lnTo>
                  <a:pt x="153" y="304"/>
                </a:lnTo>
                <a:lnTo>
                  <a:pt x="187" y="236"/>
                </a:lnTo>
                <a:lnTo>
                  <a:pt x="204" y="118"/>
                </a:lnTo>
                <a:lnTo>
                  <a:pt x="204" y="50"/>
                </a:lnTo>
                <a:lnTo>
                  <a:pt x="204" y="0"/>
                </a:lnTo>
                <a:lnTo>
                  <a:pt x="238" y="34"/>
                </a:lnTo>
                <a:lnTo>
                  <a:pt x="271" y="67"/>
                </a:lnTo>
                <a:lnTo>
                  <a:pt x="322" y="135"/>
                </a:lnTo>
                <a:lnTo>
                  <a:pt x="339" y="253"/>
                </a:lnTo>
                <a:lnTo>
                  <a:pt x="322" y="371"/>
                </a:lnTo>
                <a:lnTo>
                  <a:pt x="305" y="439"/>
                </a:lnTo>
                <a:lnTo>
                  <a:pt x="288" y="490"/>
                </a:lnTo>
                <a:lnTo>
                  <a:pt x="238" y="60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9"/>
          <p:cNvSpPr/>
          <p:nvPr/>
        </p:nvSpPr>
        <p:spPr>
          <a:xfrm>
            <a:off x="8072967" y="2872317"/>
            <a:ext cx="2038351" cy="427567"/>
          </a:xfrm>
          <a:custGeom>
            <a:avLst/>
            <a:gdLst>
              <a:gd name="txL" fmla="*/ 0 w 2406"/>
              <a:gd name="txT" fmla="*/ 0 h 506"/>
              <a:gd name="txR" fmla="*/ 2406 w 2406"/>
              <a:gd name="txB" fmla="*/ 506 h 5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06" h="506">
                <a:moveTo>
                  <a:pt x="1796" y="506"/>
                </a:moveTo>
                <a:lnTo>
                  <a:pt x="1796" y="490"/>
                </a:lnTo>
                <a:lnTo>
                  <a:pt x="1813" y="439"/>
                </a:lnTo>
                <a:lnTo>
                  <a:pt x="1830" y="405"/>
                </a:lnTo>
                <a:lnTo>
                  <a:pt x="1864" y="338"/>
                </a:lnTo>
                <a:lnTo>
                  <a:pt x="1898" y="287"/>
                </a:lnTo>
                <a:lnTo>
                  <a:pt x="1898" y="236"/>
                </a:lnTo>
                <a:lnTo>
                  <a:pt x="1915" y="202"/>
                </a:lnTo>
                <a:lnTo>
                  <a:pt x="1898" y="185"/>
                </a:lnTo>
                <a:lnTo>
                  <a:pt x="1881" y="169"/>
                </a:lnTo>
                <a:lnTo>
                  <a:pt x="1847" y="152"/>
                </a:lnTo>
                <a:lnTo>
                  <a:pt x="1813" y="152"/>
                </a:lnTo>
                <a:lnTo>
                  <a:pt x="1779" y="152"/>
                </a:lnTo>
                <a:lnTo>
                  <a:pt x="1712" y="169"/>
                </a:lnTo>
                <a:lnTo>
                  <a:pt x="1661" y="185"/>
                </a:lnTo>
                <a:lnTo>
                  <a:pt x="1576" y="185"/>
                </a:lnTo>
                <a:lnTo>
                  <a:pt x="1491" y="202"/>
                </a:lnTo>
                <a:lnTo>
                  <a:pt x="1441" y="202"/>
                </a:lnTo>
                <a:lnTo>
                  <a:pt x="1373" y="219"/>
                </a:lnTo>
                <a:lnTo>
                  <a:pt x="1288" y="219"/>
                </a:lnTo>
                <a:lnTo>
                  <a:pt x="1203" y="236"/>
                </a:lnTo>
                <a:lnTo>
                  <a:pt x="1102" y="253"/>
                </a:lnTo>
                <a:lnTo>
                  <a:pt x="983" y="253"/>
                </a:lnTo>
                <a:lnTo>
                  <a:pt x="864" y="270"/>
                </a:lnTo>
                <a:lnTo>
                  <a:pt x="729" y="287"/>
                </a:lnTo>
                <a:lnTo>
                  <a:pt x="593" y="304"/>
                </a:lnTo>
                <a:lnTo>
                  <a:pt x="475" y="321"/>
                </a:lnTo>
                <a:lnTo>
                  <a:pt x="356" y="338"/>
                </a:lnTo>
                <a:lnTo>
                  <a:pt x="255" y="338"/>
                </a:lnTo>
                <a:lnTo>
                  <a:pt x="170" y="354"/>
                </a:lnTo>
                <a:lnTo>
                  <a:pt x="102" y="354"/>
                </a:lnTo>
                <a:lnTo>
                  <a:pt x="51" y="354"/>
                </a:lnTo>
                <a:lnTo>
                  <a:pt x="0" y="371"/>
                </a:lnTo>
                <a:lnTo>
                  <a:pt x="17" y="270"/>
                </a:lnTo>
                <a:lnTo>
                  <a:pt x="51" y="270"/>
                </a:lnTo>
                <a:lnTo>
                  <a:pt x="119" y="270"/>
                </a:lnTo>
                <a:lnTo>
                  <a:pt x="187" y="253"/>
                </a:lnTo>
                <a:lnTo>
                  <a:pt x="288" y="236"/>
                </a:lnTo>
                <a:lnTo>
                  <a:pt x="356" y="236"/>
                </a:lnTo>
                <a:lnTo>
                  <a:pt x="424" y="219"/>
                </a:lnTo>
                <a:lnTo>
                  <a:pt x="492" y="219"/>
                </a:lnTo>
                <a:lnTo>
                  <a:pt x="593" y="202"/>
                </a:lnTo>
                <a:lnTo>
                  <a:pt x="678" y="185"/>
                </a:lnTo>
                <a:lnTo>
                  <a:pt x="780" y="169"/>
                </a:lnTo>
                <a:lnTo>
                  <a:pt x="898" y="152"/>
                </a:lnTo>
                <a:lnTo>
                  <a:pt x="1034" y="135"/>
                </a:lnTo>
                <a:lnTo>
                  <a:pt x="1153" y="118"/>
                </a:lnTo>
                <a:lnTo>
                  <a:pt x="1254" y="118"/>
                </a:lnTo>
                <a:lnTo>
                  <a:pt x="1356" y="101"/>
                </a:lnTo>
                <a:lnTo>
                  <a:pt x="1441" y="84"/>
                </a:lnTo>
                <a:lnTo>
                  <a:pt x="1525" y="84"/>
                </a:lnTo>
                <a:lnTo>
                  <a:pt x="1593" y="67"/>
                </a:lnTo>
                <a:lnTo>
                  <a:pt x="1644" y="67"/>
                </a:lnTo>
                <a:lnTo>
                  <a:pt x="1678" y="50"/>
                </a:lnTo>
                <a:lnTo>
                  <a:pt x="1745" y="50"/>
                </a:lnTo>
                <a:lnTo>
                  <a:pt x="1796" y="33"/>
                </a:lnTo>
                <a:lnTo>
                  <a:pt x="1847" y="16"/>
                </a:lnTo>
                <a:lnTo>
                  <a:pt x="1881" y="0"/>
                </a:lnTo>
                <a:lnTo>
                  <a:pt x="1915" y="0"/>
                </a:lnTo>
                <a:lnTo>
                  <a:pt x="1949" y="0"/>
                </a:lnTo>
                <a:lnTo>
                  <a:pt x="2000" y="0"/>
                </a:lnTo>
                <a:lnTo>
                  <a:pt x="2034" y="33"/>
                </a:lnTo>
                <a:lnTo>
                  <a:pt x="2152" y="84"/>
                </a:lnTo>
                <a:lnTo>
                  <a:pt x="2271" y="152"/>
                </a:lnTo>
                <a:lnTo>
                  <a:pt x="2338" y="202"/>
                </a:lnTo>
                <a:lnTo>
                  <a:pt x="2372" y="236"/>
                </a:lnTo>
                <a:lnTo>
                  <a:pt x="2389" y="253"/>
                </a:lnTo>
                <a:lnTo>
                  <a:pt x="2406" y="270"/>
                </a:lnTo>
                <a:lnTo>
                  <a:pt x="2389" y="287"/>
                </a:lnTo>
                <a:lnTo>
                  <a:pt x="2372" y="304"/>
                </a:lnTo>
                <a:lnTo>
                  <a:pt x="2338" y="304"/>
                </a:lnTo>
                <a:lnTo>
                  <a:pt x="2271" y="304"/>
                </a:lnTo>
                <a:lnTo>
                  <a:pt x="2203" y="304"/>
                </a:lnTo>
                <a:lnTo>
                  <a:pt x="2135" y="321"/>
                </a:lnTo>
                <a:lnTo>
                  <a:pt x="2067" y="354"/>
                </a:lnTo>
                <a:lnTo>
                  <a:pt x="1983" y="405"/>
                </a:lnTo>
                <a:lnTo>
                  <a:pt x="1915" y="456"/>
                </a:lnTo>
                <a:lnTo>
                  <a:pt x="1864" y="490"/>
                </a:lnTo>
                <a:lnTo>
                  <a:pt x="1813" y="506"/>
                </a:lnTo>
                <a:lnTo>
                  <a:pt x="1796" y="5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77567" y="4912784"/>
            <a:ext cx="4506384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“曰”要写得扁而宽，第四笔横写在横中线上，末笔竖写在竖中线上。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59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77317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jiǎ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93" name="TextBox 45"/>
          <p:cNvSpPr txBox="1"/>
          <p:nvPr/>
        </p:nvSpPr>
        <p:spPr>
          <a:xfrm>
            <a:off x="1043517" y="2377017"/>
            <a:ext cx="3276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骨文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994833" y="49000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甲骨  龟甲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994833" y="5422900"/>
            <a:ext cx="50884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甲骨文是中华民族的文化瑰宝。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6" name="文本框 30"/>
          <p:cNvSpPr txBox="1"/>
          <p:nvPr/>
        </p:nvSpPr>
        <p:spPr>
          <a:xfrm>
            <a:off x="994833" y="4377267"/>
            <a:ext cx="37824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J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丨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994833" y="3854451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48" name="Freeform 30"/>
          <p:cNvSpPr/>
          <p:nvPr/>
        </p:nvSpPr>
        <p:spPr>
          <a:xfrm>
            <a:off x="7952317" y="2163233"/>
            <a:ext cx="387349" cy="1130300"/>
          </a:xfrm>
          <a:custGeom>
            <a:avLst/>
            <a:gdLst>
              <a:gd name="txL" fmla="*/ 0 w 457"/>
              <a:gd name="txT" fmla="*/ 0 h 1335"/>
              <a:gd name="txR" fmla="*/ 457 w 457"/>
              <a:gd name="txB" fmla="*/ 1335 h 1335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57" h="1335">
                <a:moveTo>
                  <a:pt x="0" y="68"/>
                </a:moveTo>
                <a:lnTo>
                  <a:pt x="0" y="34"/>
                </a:lnTo>
                <a:lnTo>
                  <a:pt x="17" y="17"/>
                </a:lnTo>
                <a:lnTo>
                  <a:pt x="34" y="17"/>
                </a:lnTo>
                <a:lnTo>
                  <a:pt x="85" y="0"/>
                </a:lnTo>
                <a:lnTo>
                  <a:pt x="135" y="0"/>
                </a:lnTo>
                <a:lnTo>
                  <a:pt x="186" y="17"/>
                </a:lnTo>
                <a:lnTo>
                  <a:pt x="271" y="34"/>
                </a:lnTo>
                <a:lnTo>
                  <a:pt x="356" y="51"/>
                </a:lnTo>
                <a:lnTo>
                  <a:pt x="373" y="186"/>
                </a:lnTo>
                <a:lnTo>
                  <a:pt x="373" y="304"/>
                </a:lnTo>
                <a:lnTo>
                  <a:pt x="390" y="422"/>
                </a:lnTo>
                <a:lnTo>
                  <a:pt x="407" y="524"/>
                </a:lnTo>
                <a:lnTo>
                  <a:pt x="407" y="625"/>
                </a:lnTo>
                <a:lnTo>
                  <a:pt x="423" y="710"/>
                </a:lnTo>
                <a:lnTo>
                  <a:pt x="423" y="794"/>
                </a:lnTo>
                <a:lnTo>
                  <a:pt x="440" y="879"/>
                </a:lnTo>
                <a:lnTo>
                  <a:pt x="440" y="946"/>
                </a:lnTo>
                <a:lnTo>
                  <a:pt x="440" y="997"/>
                </a:lnTo>
                <a:lnTo>
                  <a:pt x="457" y="1064"/>
                </a:lnTo>
                <a:lnTo>
                  <a:pt x="457" y="1098"/>
                </a:lnTo>
                <a:lnTo>
                  <a:pt x="457" y="1149"/>
                </a:lnTo>
                <a:lnTo>
                  <a:pt x="457" y="1183"/>
                </a:lnTo>
                <a:lnTo>
                  <a:pt x="457" y="1200"/>
                </a:lnTo>
                <a:lnTo>
                  <a:pt x="457" y="1217"/>
                </a:lnTo>
                <a:lnTo>
                  <a:pt x="457" y="1267"/>
                </a:lnTo>
                <a:lnTo>
                  <a:pt x="457" y="1318"/>
                </a:lnTo>
                <a:lnTo>
                  <a:pt x="440" y="1335"/>
                </a:lnTo>
                <a:lnTo>
                  <a:pt x="407" y="1335"/>
                </a:lnTo>
                <a:lnTo>
                  <a:pt x="390" y="1335"/>
                </a:lnTo>
                <a:lnTo>
                  <a:pt x="373" y="1318"/>
                </a:lnTo>
                <a:lnTo>
                  <a:pt x="356" y="1301"/>
                </a:lnTo>
                <a:lnTo>
                  <a:pt x="339" y="1267"/>
                </a:lnTo>
                <a:lnTo>
                  <a:pt x="322" y="1233"/>
                </a:lnTo>
                <a:lnTo>
                  <a:pt x="322" y="1166"/>
                </a:lnTo>
                <a:lnTo>
                  <a:pt x="305" y="1115"/>
                </a:lnTo>
                <a:lnTo>
                  <a:pt x="288" y="1048"/>
                </a:lnTo>
                <a:lnTo>
                  <a:pt x="237" y="760"/>
                </a:lnTo>
                <a:lnTo>
                  <a:pt x="203" y="642"/>
                </a:lnTo>
                <a:lnTo>
                  <a:pt x="186" y="507"/>
                </a:lnTo>
                <a:lnTo>
                  <a:pt x="169" y="406"/>
                </a:lnTo>
                <a:lnTo>
                  <a:pt x="135" y="304"/>
                </a:lnTo>
                <a:lnTo>
                  <a:pt x="119" y="237"/>
                </a:lnTo>
                <a:lnTo>
                  <a:pt x="85" y="186"/>
                </a:lnTo>
                <a:lnTo>
                  <a:pt x="34" y="118"/>
                </a:lnTo>
                <a:lnTo>
                  <a:pt x="0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9" name="Freeform 34"/>
          <p:cNvSpPr/>
          <p:nvPr/>
        </p:nvSpPr>
        <p:spPr>
          <a:xfrm>
            <a:off x="8051800" y="2021417"/>
            <a:ext cx="1966384" cy="1286933"/>
          </a:xfrm>
          <a:custGeom>
            <a:avLst/>
            <a:gdLst>
              <a:gd name="txL" fmla="*/ 0 w 2321"/>
              <a:gd name="txT" fmla="*/ 0 h 1521"/>
              <a:gd name="txR" fmla="*/ 2321 w 2321"/>
              <a:gd name="txB" fmla="*/ 1521 h 15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21" h="1521">
                <a:moveTo>
                  <a:pt x="2016" y="1081"/>
                </a:moveTo>
                <a:lnTo>
                  <a:pt x="1948" y="1250"/>
                </a:lnTo>
                <a:lnTo>
                  <a:pt x="1931" y="1335"/>
                </a:lnTo>
                <a:lnTo>
                  <a:pt x="1880" y="1402"/>
                </a:lnTo>
                <a:lnTo>
                  <a:pt x="1846" y="1453"/>
                </a:lnTo>
                <a:lnTo>
                  <a:pt x="1812" y="1504"/>
                </a:lnTo>
                <a:lnTo>
                  <a:pt x="1795" y="1521"/>
                </a:lnTo>
                <a:lnTo>
                  <a:pt x="1778" y="1521"/>
                </a:lnTo>
                <a:lnTo>
                  <a:pt x="1762" y="1521"/>
                </a:lnTo>
                <a:lnTo>
                  <a:pt x="1762" y="1504"/>
                </a:lnTo>
                <a:lnTo>
                  <a:pt x="1745" y="1470"/>
                </a:lnTo>
                <a:lnTo>
                  <a:pt x="1728" y="1436"/>
                </a:lnTo>
                <a:lnTo>
                  <a:pt x="1728" y="1402"/>
                </a:lnTo>
                <a:lnTo>
                  <a:pt x="1728" y="1369"/>
                </a:lnTo>
                <a:lnTo>
                  <a:pt x="1745" y="1318"/>
                </a:lnTo>
                <a:lnTo>
                  <a:pt x="1745" y="1233"/>
                </a:lnTo>
                <a:lnTo>
                  <a:pt x="1762" y="1149"/>
                </a:lnTo>
                <a:lnTo>
                  <a:pt x="1778" y="1048"/>
                </a:lnTo>
                <a:lnTo>
                  <a:pt x="1795" y="929"/>
                </a:lnTo>
                <a:lnTo>
                  <a:pt x="1829" y="811"/>
                </a:lnTo>
                <a:lnTo>
                  <a:pt x="1863" y="676"/>
                </a:lnTo>
                <a:lnTo>
                  <a:pt x="1880" y="558"/>
                </a:lnTo>
                <a:lnTo>
                  <a:pt x="1897" y="473"/>
                </a:lnTo>
                <a:lnTo>
                  <a:pt x="1914" y="389"/>
                </a:lnTo>
                <a:lnTo>
                  <a:pt x="1914" y="321"/>
                </a:lnTo>
                <a:lnTo>
                  <a:pt x="1914" y="270"/>
                </a:lnTo>
                <a:lnTo>
                  <a:pt x="1914" y="237"/>
                </a:lnTo>
                <a:lnTo>
                  <a:pt x="1914" y="203"/>
                </a:lnTo>
                <a:lnTo>
                  <a:pt x="1846" y="186"/>
                </a:lnTo>
                <a:lnTo>
                  <a:pt x="1812" y="169"/>
                </a:lnTo>
                <a:lnTo>
                  <a:pt x="1762" y="169"/>
                </a:lnTo>
                <a:lnTo>
                  <a:pt x="1711" y="169"/>
                </a:lnTo>
                <a:lnTo>
                  <a:pt x="1643" y="169"/>
                </a:lnTo>
                <a:lnTo>
                  <a:pt x="1575" y="186"/>
                </a:lnTo>
                <a:lnTo>
                  <a:pt x="1490" y="186"/>
                </a:lnTo>
                <a:lnTo>
                  <a:pt x="1440" y="186"/>
                </a:lnTo>
                <a:lnTo>
                  <a:pt x="1372" y="203"/>
                </a:lnTo>
                <a:lnTo>
                  <a:pt x="1304" y="203"/>
                </a:lnTo>
                <a:lnTo>
                  <a:pt x="1219" y="220"/>
                </a:lnTo>
                <a:lnTo>
                  <a:pt x="1135" y="220"/>
                </a:lnTo>
                <a:lnTo>
                  <a:pt x="1033" y="237"/>
                </a:lnTo>
                <a:lnTo>
                  <a:pt x="914" y="253"/>
                </a:lnTo>
                <a:lnTo>
                  <a:pt x="796" y="253"/>
                </a:lnTo>
                <a:lnTo>
                  <a:pt x="660" y="270"/>
                </a:lnTo>
                <a:lnTo>
                  <a:pt x="542" y="287"/>
                </a:lnTo>
                <a:lnTo>
                  <a:pt x="440" y="287"/>
                </a:lnTo>
                <a:lnTo>
                  <a:pt x="338" y="304"/>
                </a:lnTo>
                <a:lnTo>
                  <a:pt x="237" y="304"/>
                </a:lnTo>
                <a:lnTo>
                  <a:pt x="152" y="304"/>
                </a:lnTo>
                <a:lnTo>
                  <a:pt x="67" y="304"/>
                </a:lnTo>
                <a:lnTo>
                  <a:pt x="0" y="304"/>
                </a:lnTo>
                <a:lnTo>
                  <a:pt x="0" y="203"/>
                </a:lnTo>
                <a:lnTo>
                  <a:pt x="84" y="203"/>
                </a:lnTo>
                <a:lnTo>
                  <a:pt x="186" y="203"/>
                </a:lnTo>
                <a:lnTo>
                  <a:pt x="304" y="203"/>
                </a:lnTo>
                <a:lnTo>
                  <a:pt x="423" y="186"/>
                </a:lnTo>
                <a:lnTo>
                  <a:pt x="559" y="186"/>
                </a:lnTo>
                <a:lnTo>
                  <a:pt x="711" y="169"/>
                </a:lnTo>
                <a:lnTo>
                  <a:pt x="864" y="152"/>
                </a:lnTo>
                <a:lnTo>
                  <a:pt x="1033" y="118"/>
                </a:lnTo>
                <a:lnTo>
                  <a:pt x="1202" y="101"/>
                </a:lnTo>
                <a:lnTo>
                  <a:pt x="1355" y="85"/>
                </a:lnTo>
                <a:lnTo>
                  <a:pt x="1474" y="68"/>
                </a:lnTo>
                <a:lnTo>
                  <a:pt x="1575" y="68"/>
                </a:lnTo>
                <a:lnTo>
                  <a:pt x="1677" y="51"/>
                </a:lnTo>
                <a:lnTo>
                  <a:pt x="1745" y="34"/>
                </a:lnTo>
                <a:lnTo>
                  <a:pt x="1778" y="34"/>
                </a:lnTo>
                <a:lnTo>
                  <a:pt x="1812" y="17"/>
                </a:lnTo>
                <a:lnTo>
                  <a:pt x="1897" y="0"/>
                </a:lnTo>
                <a:lnTo>
                  <a:pt x="1948" y="0"/>
                </a:lnTo>
                <a:lnTo>
                  <a:pt x="1982" y="17"/>
                </a:lnTo>
                <a:lnTo>
                  <a:pt x="2033" y="34"/>
                </a:lnTo>
                <a:lnTo>
                  <a:pt x="2083" y="68"/>
                </a:lnTo>
                <a:lnTo>
                  <a:pt x="2151" y="118"/>
                </a:lnTo>
                <a:lnTo>
                  <a:pt x="2219" y="152"/>
                </a:lnTo>
                <a:lnTo>
                  <a:pt x="2270" y="186"/>
                </a:lnTo>
                <a:lnTo>
                  <a:pt x="2304" y="220"/>
                </a:lnTo>
                <a:lnTo>
                  <a:pt x="2321" y="253"/>
                </a:lnTo>
                <a:lnTo>
                  <a:pt x="2321" y="270"/>
                </a:lnTo>
                <a:lnTo>
                  <a:pt x="2304" y="270"/>
                </a:lnTo>
                <a:lnTo>
                  <a:pt x="2287" y="287"/>
                </a:lnTo>
                <a:lnTo>
                  <a:pt x="2270" y="304"/>
                </a:lnTo>
                <a:lnTo>
                  <a:pt x="2253" y="304"/>
                </a:lnTo>
                <a:lnTo>
                  <a:pt x="2236" y="321"/>
                </a:lnTo>
                <a:lnTo>
                  <a:pt x="2219" y="355"/>
                </a:lnTo>
                <a:lnTo>
                  <a:pt x="2202" y="389"/>
                </a:lnTo>
                <a:lnTo>
                  <a:pt x="2185" y="422"/>
                </a:lnTo>
                <a:lnTo>
                  <a:pt x="2168" y="473"/>
                </a:lnTo>
                <a:lnTo>
                  <a:pt x="2151" y="541"/>
                </a:lnTo>
                <a:lnTo>
                  <a:pt x="2134" y="608"/>
                </a:lnTo>
                <a:lnTo>
                  <a:pt x="2100" y="743"/>
                </a:lnTo>
                <a:lnTo>
                  <a:pt x="2066" y="879"/>
                </a:lnTo>
                <a:lnTo>
                  <a:pt x="2033" y="997"/>
                </a:lnTo>
                <a:lnTo>
                  <a:pt x="2016" y="108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0" name="Freeform 33"/>
          <p:cNvSpPr/>
          <p:nvPr/>
        </p:nvSpPr>
        <p:spPr>
          <a:xfrm>
            <a:off x="8267700" y="3022600"/>
            <a:ext cx="1375833" cy="213784"/>
          </a:xfrm>
          <a:custGeom>
            <a:avLst/>
            <a:gdLst>
              <a:gd name="txL" fmla="*/ 0 w 1626"/>
              <a:gd name="txT" fmla="*/ 0 h 253"/>
              <a:gd name="txR" fmla="*/ 1626 w 1626"/>
              <a:gd name="txB" fmla="*/ 253 h 2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26" h="253">
                <a:moveTo>
                  <a:pt x="593" y="219"/>
                </a:moveTo>
                <a:lnTo>
                  <a:pt x="406" y="236"/>
                </a:lnTo>
                <a:lnTo>
                  <a:pt x="237" y="236"/>
                </a:lnTo>
                <a:lnTo>
                  <a:pt x="169" y="253"/>
                </a:lnTo>
                <a:lnTo>
                  <a:pt x="101" y="253"/>
                </a:lnTo>
                <a:lnTo>
                  <a:pt x="50" y="253"/>
                </a:lnTo>
                <a:lnTo>
                  <a:pt x="0" y="253"/>
                </a:lnTo>
                <a:lnTo>
                  <a:pt x="0" y="135"/>
                </a:lnTo>
                <a:lnTo>
                  <a:pt x="101" y="135"/>
                </a:lnTo>
                <a:lnTo>
                  <a:pt x="220" y="118"/>
                </a:lnTo>
                <a:lnTo>
                  <a:pt x="355" y="101"/>
                </a:lnTo>
                <a:lnTo>
                  <a:pt x="525" y="84"/>
                </a:lnTo>
                <a:lnTo>
                  <a:pt x="627" y="67"/>
                </a:lnTo>
                <a:lnTo>
                  <a:pt x="728" y="50"/>
                </a:lnTo>
                <a:lnTo>
                  <a:pt x="847" y="34"/>
                </a:lnTo>
                <a:lnTo>
                  <a:pt x="982" y="34"/>
                </a:lnTo>
                <a:lnTo>
                  <a:pt x="1118" y="17"/>
                </a:lnTo>
                <a:lnTo>
                  <a:pt x="1270" y="17"/>
                </a:lnTo>
                <a:lnTo>
                  <a:pt x="1440" y="0"/>
                </a:lnTo>
                <a:lnTo>
                  <a:pt x="1626" y="0"/>
                </a:lnTo>
                <a:lnTo>
                  <a:pt x="1626" y="135"/>
                </a:lnTo>
                <a:lnTo>
                  <a:pt x="1474" y="135"/>
                </a:lnTo>
                <a:lnTo>
                  <a:pt x="1338" y="152"/>
                </a:lnTo>
                <a:lnTo>
                  <a:pt x="1236" y="152"/>
                </a:lnTo>
                <a:lnTo>
                  <a:pt x="1152" y="152"/>
                </a:lnTo>
                <a:lnTo>
                  <a:pt x="1118" y="152"/>
                </a:lnTo>
                <a:lnTo>
                  <a:pt x="1067" y="169"/>
                </a:lnTo>
                <a:lnTo>
                  <a:pt x="999" y="169"/>
                </a:lnTo>
                <a:lnTo>
                  <a:pt x="931" y="169"/>
                </a:lnTo>
                <a:lnTo>
                  <a:pt x="864" y="186"/>
                </a:lnTo>
                <a:lnTo>
                  <a:pt x="779" y="186"/>
                </a:lnTo>
                <a:lnTo>
                  <a:pt x="694" y="203"/>
                </a:lnTo>
                <a:lnTo>
                  <a:pt x="593" y="2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1" name="Freeform 31"/>
          <p:cNvSpPr/>
          <p:nvPr/>
        </p:nvSpPr>
        <p:spPr>
          <a:xfrm>
            <a:off x="8453967" y="2520951"/>
            <a:ext cx="1003300" cy="215900"/>
          </a:xfrm>
          <a:custGeom>
            <a:avLst/>
            <a:gdLst>
              <a:gd name="txL" fmla="*/ 0 w 1186"/>
              <a:gd name="txT" fmla="*/ 0 h 254"/>
              <a:gd name="txR" fmla="*/ 1186 w 1186"/>
              <a:gd name="txB" fmla="*/ 254 h 2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6" h="254">
                <a:moveTo>
                  <a:pt x="898" y="169"/>
                </a:moveTo>
                <a:lnTo>
                  <a:pt x="762" y="186"/>
                </a:lnTo>
                <a:lnTo>
                  <a:pt x="627" y="203"/>
                </a:lnTo>
                <a:lnTo>
                  <a:pt x="508" y="220"/>
                </a:lnTo>
                <a:lnTo>
                  <a:pt x="407" y="220"/>
                </a:lnTo>
                <a:lnTo>
                  <a:pt x="305" y="237"/>
                </a:lnTo>
                <a:lnTo>
                  <a:pt x="220" y="254"/>
                </a:lnTo>
                <a:lnTo>
                  <a:pt x="152" y="237"/>
                </a:lnTo>
                <a:lnTo>
                  <a:pt x="119" y="237"/>
                </a:lnTo>
                <a:lnTo>
                  <a:pt x="68" y="220"/>
                </a:lnTo>
                <a:lnTo>
                  <a:pt x="51" y="203"/>
                </a:lnTo>
                <a:lnTo>
                  <a:pt x="17" y="186"/>
                </a:lnTo>
                <a:lnTo>
                  <a:pt x="0" y="136"/>
                </a:lnTo>
                <a:lnTo>
                  <a:pt x="68" y="119"/>
                </a:lnTo>
                <a:lnTo>
                  <a:pt x="169" y="119"/>
                </a:lnTo>
                <a:lnTo>
                  <a:pt x="186" y="119"/>
                </a:lnTo>
                <a:lnTo>
                  <a:pt x="220" y="102"/>
                </a:lnTo>
                <a:lnTo>
                  <a:pt x="271" y="102"/>
                </a:lnTo>
                <a:lnTo>
                  <a:pt x="322" y="102"/>
                </a:lnTo>
                <a:lnTo>
                  <a:pt x="390" y="85"/>
                </a:lnTo>
                <a:lnTo>
                  <a:pt x="457" y="68"/>
                </a:lnTo>
                <a:lnTo>
                  <a:pt x="542" y="51"/>
                </a:lnTo>
                <a:lnTo>
                  <a:pt x="627" y="34"/>
                </a:lnTo>
                <a:lnTo>
                  <a:pt x="728" y="34"/>
                </a:lnTo>
                <a:lnTo>
                  <a:pt x="813" y="17"/>
                </a:lnTo>
                <a:lnTo>
                  <a:pt x="881" y="0"/>
                </a:lnTo>
                <a:lnTo>
                  <a:pt x="949" y="0"/>
                </a:lnTo>
                <a:lnTo>
                  <a:pt x="1000" y="0"/>
                </a:lnTo>
                <a:lnTo>
                  <a:pt x="1050" y="0"/>
                </a:lnTo>
                <a:lnTo>
                  <a:pt x="1084" y="0"/>
                </a:lnTo>
                <a:lnTo>
                  <a:pt x="1118" y="17"/>
                </a:lnTo>
                <a:lnTo>
                  <a:pt x="1152" y="34"/>
                </a:lnTo>
                <a:lnTo>
                  <a:pt x="1169" y="68"/>
                </a:lnTo>
                <a:lnTo>
                  <a:pt x="1186" y="85"/>
                </a:lnTo>
                <a:lnTo>
                  <a:pt x="1186" y="102"/>
                </a:lnTo>
                <a:lnTo>
                  <a:pt x="1169" y="102"/>
                </a:lnTo>
                <a:lnTo>
                  <a:pt x="1152" y="119"/>
                </a:lnTo>
                <a:lnTo>
                  <a:pt x="1118" y="119"/>
                </a:lnTo>
                <a:lnTo>
                  <a:pt x="1084" y="136"/>
                </a:lnTo>
                <a:lnTo>
                  <a:pt x="1033" y="152"/>
                </a:lnTo>
                <a:lnTo>
                  <a:pt x="966" y="152"/>
                </a:lnTo>
                <a:lnTo>
                  <a:pt x="898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2" name="Freeform 32"/>
          <p:cNvSpPr/>
          <p:nvPr/>
        </p:nvSpPr>
        <p:spPr>
          <a:xfrm>
            <a:off x="8784167" y="2207684"/>
            <a:ext cx="258233" cy="2258483"/>
          </a:xfrm>
          <a:custGeom>
            <a:avLst/>
            <a:gdLst>
              <a:gd name="txL" fmla="*/ 0 w 305"/>
              <a:gd name="txT" fmla="*/ 0 h 2669"/>
              <a:gd name="txR" fmla="*/ 305 w 305"/>
              <a:gd name="txB" fmla="*/ 2669 h 2669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2669">
                <a:moveTo>
                  <a:pt x="17" y="84"/>
                </a:moveTo>
                <a:lnTo>
                  <a:pt x="17" y="50"/>
                </a:lnTo>
                <a:lnTo>
                  <a:pt x="0" y="33"/>
                </a:lnTo>
                <a:lnTo>
                  <a:pt x="0" y="17"/>
                </a:lnTo>
                <a:lnTo>
                  <a:pt x="17" y="0"/>
                </a:lnTo>
                <a:lnTo>
                  <a:pt x="33" y="0"/>
                </a:lnTo>
                <a:lnTo>
                  <a:pt x="50" y="0"/>
                </a:lnTo>
                <a:lnTo>
                  <a:pt x="101" y="0"/>
                </a:lnTo>
                <a:lnTo>
                  <a:pt x="152" y="17"/>
                </a:lnTo>
                <a:lnTo>
                  <a:pt x="203" y="33"/>
                </a:lnTo>
                <a:lnTo>
                  <a:pt x="237" y="50"/>
                </a:lnTo>
                <a:lnTo>
                  <a:pt x="271" y="67"/>
                </a:lnTo>
                <a:lnTo>
                  <a:pt x="305" y="84"/>
                </a:lnTo>
                <a:lnTo>
                  <a:pt x="305" y="118"/>
                </a:lnTo>
                <a:lnTo>
                  <a:pt x="305" y="152"/>
                </a:lnTo>
                <a:lnTo>
                  <a:pt x="305" y="186"/>
                </a:lnTo>
                <a:lnTo>
                  <a:pt x="305" y="236"/>
                </a:lnTo>
                <a:lnTo>
                  <a:pt x="288" y="287"/>
                </a:lnTo>
                <a:lnTo>
                  <a:pt x="288" y="355"/>
                </a:lnTo>
                <a:lnTo>
                  <a:pt x="288" y="456"/>
                </a:lnTo>
                <a:lnTo>
                  <a:pt x="271" y="574"/>
                </a:lnTo>
                <a:lnTo>
                  <a:pt x="271" y="726"/>
                </a:lnTo>
                <a:lnTo>
                  <a:pt x="271" y="895"/>
                </a:lnTo>
                <a:lnTo>
                  <a:pt x="271" y="1098"/>
                </a:lnTo>
                <a:lnTo>
                  <a:pt x="271" y="1318"/>
                </a:lnTo>
                <a:lnTo>
                  <a:pt x="271" y="1537"/>
                </a:lnTo>
                <a:lnTo>
                  <a:pt x="271" y="1740"/>
                </a:lnTo>
                <a:lnTo>
                  <a:pt x="271" y="1926"/>
                </a:lnTo>
                <a:lnTo>
                  <a:pt x="271" y="2078"/>
                </a:lnTo>
                <a:lnTo>
                  <a:pt x="271" y="2213"/>
                </a:lnTo>
                <a:lnTo>
                  <a:pt x="271" y="2331"/>
                </a:lnTo>
                <a:lnTo>
                  <a:pt x="254" y="2416"/>
                </a:lnTo>
                <a:lnTo>
                  <a:pt x="254" y="2483"/>
                </a:lnTo>
                <a:lnTo>
                  <a:pt x="237" y="2568"/>
                </a:lnTo>
                <a:lnTo>
                  <a:pt x="237" y="2635"/>
                </a:lnTo>
                <a:lnTo>
                  <a:pt x="220" y="2669"/>
                </a:lnTo>
                <a:lnTo>
                  <a:pt x="203" y="2669"/>
                </a:lnTo>
                <a:lnTo>
                  <a:pt x="186" y="2669"/>
                </a:lnTo>
                <a:lnTo>
                  <a:pt x="169" y="2635"/>
                </a:lnTo>
                <a:lnTo>
                  <a:pt x="135" y="2568"/>
                </a:lnTo>
                <a:lnTo>
                  <a:pt x="118" y="2483"/>
                </a:lnTo>
                <a:lnTo>
                  <a:pt x="118" y="2416"/>
                </a:lnTo>
                <a:lnTo>
                  <a:pt x="101" y="2331"/>
                </a:lnTo>
                <a:lnTo>
                  <a:pt x="101" y="2213"/>
                </a:lnTo>
                <a:lnTo>
                  <a:pt x="84" y="2061"/>
                </a:lnTo>
                <a:lnTo>
                  <a:pt x="84" y="1892"/>
                </a:lnTo>
                <a:lnTo>
                  <a:pt x="84" y="1689"/>
                </a:lnTo>
                <a:lnTo>
                  <a:pt x="84" y="1470"/>
                </a:lnTo>
                <a:lnTo>
                  <a:pt x="84" y="1216"/>
                </a:lnTo>
                <a:lnTo>
                  <a:pt x="84" y="1081"/>
                </a:lnTo>
                <a:lnTo>
                  <a:pt x="84" y="963"/>
                </a:lnTo>
                <a:lnTo>
                  <a:pt x="84" y="861"/>
                </a:lnTo>
                <a:lnTo>
                  <a:pt x="84" y="743"/>
                </a:lnTo>
                <a:lnTo>
                  <a:pt x="67" y="642"/>
                </a:lnTo>
                <a:lnTo>
                  <a:pt x="67" y="557"/>
                </a:lnTo>
                <a:lnTo>
                  <a:pt x="67" y="473"/>
                </a:lnTo>
                <a:lnTo>
                  <a:pt x="67" y="405"/>
                </a:lnTo>
                <a:lnTo>
                  <a:pt x="67" y="338"/>
                </a:lnTo>
                <a:lnTo>
                  <a:pt x="67" y="270"/>
                </a:lnTo>
                <a:lnTo>
                  <a:pt x="50" y="219"/>
                </a:lnTo>
                <a:lnTo>
                  <a:pt x="50" y="186"/>
                </a:lnTo>
                <a:lnTo>
                  <a:pt x="50" y="152"/>
                </a:lnTo>
                <a:lnTo>
                  <a:pt x="33" y="118"/>
                </a:lnTo>
                <a:lnTo>
                  <a:pt x="33" y="101"/>
                </a:lnTo>
                <a:lnTo>
                  <a:pt x="17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4" grpId="0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79167" y="4902200"/>
            <a:ext cx="42164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上半部分的笔顺竖、横折、横折、点、横勾。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61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81033" y="1583267"/>
            <a:ext cx="2080684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gǔ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17" name="TextBox 45"/>
          <p:cNvSpPr txBox="1"/>
          <p:nvPr/>
        </p:nvSpPr>
        <p:spPr>
          <a:xfrm>
            <a:off x="977900" y="2377017"/>
            <a:ext cx="30691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5"/>
          <p:cNvSpPr/>
          <p:nvPr/>
        </p:nvSpPr>
        <p:spPr>
          <a:xfrm>
            <a:off x="7727951" y="2745317"/>
            <a:ext cx="302683" cy="630767"/>
          </a:xfrm>
          <a:custGeom>
            <a:avLst/>
            <a:gdLst>
              <a:gd name="txL" fmla="*/ 0 w 356"/>
              <a:gd name="txT" fmla="*/ 0 h 744"/>
              <a:gd name="txR" fmla="*/ 356 w 356"/>
              <a:gd name="txB" fmla="*/ 744 h 74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6" h="744">
                <a:moveTo>
                  <a:pt x="85" y="406"/>
                </a:moveTo>
                <a:lnTo>
                  <a:pt x="119" y="372"/>
                </a:lnTo>
                <a:lnTo>
                  <a:pt x="153" y="304"/>
                </a:lnTo>
                <a:lnTo>
                  <a:pt x="187" y="254"/>
                </a:lnTo>
                <a:lnTo>
                  <a:pt x="203" y="169"/>
                </a:lnTo>
                <a:lnTo>
                  <a:pt x="220" y="102"/>
                </a:lnTo>
                <a:lnTo>
                  <a:pt x="237" y="51"/>
                </a:lnTo>
                <a:lnTo>
                  <a:pt x="237" y="34"/>
                </a:lnTo>
                <a:lnTo>
                  <a:pt x="254" y="17"/>
                </a:lnTo>
                <a:lnTo>
                  <a:pt x="271" y="0"/>
                </a:lnTo>
                <a:lnTo>
                  <a:pt x="288" y="17"/>
                </a:lnTo>
                <a:lnTo>
                  <a:pt x="305" y="51"/>
                </a:lnTo>
                <a:lnTo>
                  <a:pt x="339" y="118"/>
                </a:lnTo>
                <a:lnTo>
                  <a:pt x="356" y="203"/>
                </a:lnTo>
                <a:lnTo>
                  <a:pt x="356" y="254"/>
                </a:lnTo>
                <a:lnTo>
                  <a:pt x="339" y="304"/>
                </a:lnTo>
                <a:lnTo>
                  <a:pt x="322" y="439"/>
                </a:lnTo>
                <a:lnTo>
                  <a:pt x="271" y="558"/>
                </a:lnTo>
                <a:lnTo>
                  <a:pt x="254" y="608"/>
                </a:lnTo>
                <a:lnTo>
                  <a:pt x="220" y="642"/>
                </a:lnTo>
                <a:lnTo>
                  <a:pt x="187" y="676"/>
                </a:lnTo>
                <a:lnTo>
                  <a:pt x="153" y="710"/>
                </a:lnTo>
                <a:lnTo>
                  <a:pt x="136" y="727"/>
                </a:lnTo>
                <a:lnTo>
                  <a:pt x="102" y="744"/>
                </a:lnTo>
                <a:lnTo>
                  <a:pt x="68" y="744"/>
                </a:lnTo>
                <a:lnTo>
                  <a:pt x="51" y="744"/>
                </a:lnTo>
                <a:lnTo>
                  <a:pt x="51" y="727"/>
                </a:lnTo>
                <a:lnTo>
                  <a:pt x="34" y="710"/>
                </a:lnTo>
                <a:lnTo>
                  <a:pt x="17" y="676"/>
                </a:lnTo>
                <a:lnTo>
                  <a:pt x="17" y="642"/>
                </a:lnTo>
                <a:lnTo>
                  <a:pt x="0" y="592"/>
                </a:lnTo>
                <a:lnTo>
                  <a:pt x="0" y="558"/>
                </a:lnTo>
                <a:lnTo>
                  <a:pt x="0" y="541"/>
                </a:lnTo>
                <a:lnTo>
                  <a:pt x="0" y="524"/>
                </a:lnTo>
                <a:lnTo>
                  <a:pt x="0" y="490"/>
                </a:lnTo>
                <a:lnTo>
                  <a:pt x="17" y="473"/>
                </a:lnTo>
                <a:lnTo>
                  <a:pt x="51" y="439"/>
                </a:lnTo>
                <a:lnTo>
                  <a:pt x="85" y="4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3884" y="48979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甲骨  骨骼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3884" y="5422900"/>
            <a:ext cx="509481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甲骨文是中华民族的文化瑰宝。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13884" y="4370917"/>
            <a:ext cx="3867149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G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骨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13884" y="3845984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9"/>
          <p:cNvSpPr/>
          <p:nvPr/>
        </p:nvSpPr>
        <p:spPr>
          <a:xfrm>
            <a:off x="8373533" y="3060700"/>
            <a:ext cx="258233" cy="1316567"/>
          </a:xfrm>
          <a:custGeom>
            <a:avLst/>
            <a:gdLst>
              <a:gd name="txL" fmla="*/ 0 w 305"/>
              <a:gd name="txT" fmla="*/ 0 h 1554"/>
              <a:gd name="txR" fmla="*/ 305 w 305"/>
              <a:gd name="txB" fmla="*/ 1554 h 15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1554">
                <a:moveTo>
                  <a:pt x="101" y="101"/>
                </a:moveTo>
                <a:lnTo>
                  <a:pt x="101" y="67"/>
                </a:lnTo>
                <a:lnTo>
                  <a:pt x="101" y="34"/>
                </a:lnTo>
                <a:lnTo>
                  <a:pt x="118" y="17"/>
                </a:lnTo>
                <a:lnTo>
                  <a:pt x="118" y="0"/>
                </a:lnTo>
                <a:lnTo>
                  <a:pt x="135" y="0"/>
                </a:lnTo>
                <a:lnTo>
                  <a:pt x="186" y="0"/>
                </a:lnTo>
                <a:lnTo>
                  <a:pt x="237" y="0"/>
                </a:lnTo>
                <a:lnTo>
                  <a:pt x="305" y="17"/>
                </a:lnTo>
                <a:lnTo>
                  <a:pt x="305" y="186"/>
                </a:lnTo>
                <a:lnTo>
                  <a:pt x="305" y="355"/>
                </a:lnTo>
                <a:lnTo>
                  <a:pt x="288" y="507"/>
                </a:lnTo>
                <a:lnTo>
                  <a:pt x="288" y="625"/>
                </a:lnTo>
                <a:lnTo>
                  <a:pt x="271" y="862"/>
                </a:lnTo>
                <a:lnTo>
                  <a:pt x="271" y="963"/>
                </a:lnTo>
                <a:lnTo>
                  <a:pt x="254" y="1064"/>
                </a:lnTo>
                <a:lnTo>
                  <a:pt x="220" y="1233"/>
                </a:lnTo>
                <a:lnTo>
                  <a:pt x="169" y="1402"/>
                </a:lnTo>
                <a:lnTo>
                  <a:pt x="152" y="1487"/>
                </a:lnTo>
                <a:lnTo>
                  <a:pt x="118" y="1537"/>
                </a:lnTo>
                <a:lnTo>
                  <a:pt x="101" y="1554"/>
                </a:lnTo>
                <a:lnTo>
                  <a:pt x="67" y="1537"/>
                </a:lnTo>
                <a:lnTo>
                  <a:pt x="50" y="1520"/>
                </a:lnTo>
                <a:lnTo>
                  <a:pt x="33" y="1487"/>
                </a:lnTo>
                <a:lnTo>
                  <a:pt x="33" y="1453"/>
                </a:lnTo>
                <a:lnTo>
                  <a:pt x="17" y="1402"/>
                </a:lnTo>
                <a:lnTo>
                  <a:pt x="0" y="1352"/>
                </a:lnTo>
                <a:lnTo>
                  <a:pt x="0" y="1318"/>
                </a:lnTo>
                <a:lnTo>
                  <a:pt x="17" y="1284"/>
                </a:lnTo>
                <a:lnTo>
                  <a:pt x="17" y="1250"/>
                </a:lnTo>
                <a:lnTo>
                  <a:pt x="33" y="1216"/>
                </a:lnTo>
                <a:lnTo>
                  <a:pt x="50" y="1149"/>
                </a:lnTo>
                <a:lnTo>
                  <a:pt x="84" y="1064"/>
                </a:lnTo>
                <a:lnTo>
                  <a:pt x="101" y="963"/>
                </a:lnTo>
                <a:lnTo>
                  <a:pt x="118" y="845"/>
                </a:lnTo>
                <a:lnTo>
                  <a:pt x="118" y="693"/>
                </a:lnTo>
                <a:lnTo>
                  <a:pt x="135" y="524"/>
                </a:lnTo>
                <a:lnTo>
                  <a:pt x="135" y="439"/>
                </a:lnTo>
                <a:lnTo>
                  <a:pt x="135" y="372"/>
                </a:lnTo>
                <a:lnTo>
                  <a:pt x="135" y="304"/>
                </a:lnTo>
                <a:lnTo>
                  <a:pt x="135" y="253"/>
                </a:lnTo>
                <a:lnTo>
                  <a:pt x="118" y="203"/>
                </a:lnTo>
                <a:lnTo>
                  <a:pt x="118" y="169"/>
                </a:lnTo>
                <a:lnTo>
                  <a:pt x="118" y="135"/>
                </a:lnTo>
                <a:lnTo>
                  <a:pt x="101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0"/>
          <p:cNvSpPr/>
          <p:nvPr/>
        </p:nvSpPr>
        <p:spPr>
          <a:xfrm>
            <a:off x="8547100" y="2988733"/>
            <a:ext cx="901700" cy="1517651"/>
          </a:xfrm>
          <a:custGeom>
            <a:avLst/>
            <a:gdLst>
              <a:gd name="txL" fmla="*/ 0 w 1067"/>
              <a:gd name="txT" fmla="*/ 0 h 1791"/>
              <a:gd name="txR" fmla="*/ 1067 w 1067"/>
              <a:gd name="txB" fmla="*/ 1791 h 17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067" h="1791">
                <a:moveTo>
                  <a:pt x="0" y="102"/>
                </a:moveTo>
                <a:lnTo>
                  <a:pt x="135" y="102"/>
                </a:lnTo>
                <a:lnTo>
                  <a:pt x="254" y="102"/>
                </a:lnTo>
                <a:lnTo>
                  <a:pt x="356" y="85"/>
                </a:lnTo>
                <a:lnTo>
                  <a:pt x="457" y="85"/>
                </a:lnTo>
                <a:lnTo>
                  <a:pt x="525" y="68"/>
                </a:lnTo>
                <a:lnTo>
                  <a:pt x="576" y="51"/>
                </a:lnTo>
                <a:lnTo>
                  <a:pt x="627" y="34"/>
                </a:lnTo>
                <a:lnTo>
                  <a:pt x="661" y="17"/>
                </a:lnTo>
                <a:lnTo>
                  <a:pt x="711" y="0"/>
                </a:lnTo>
                <a:lnTo>
                  <a:pt x="762" y="0"/>
                </a:lnTo>
                <a:lnTo>
                  <a:pt x="796" y="0"/>
                </a:lnTo>
                <a:lnTo>
                  <a:pt x="830" y="17"/>
                </a:lnTo>
                <a:lnTo>
                  <a:pt x="881" y="51"/>
                </a:lnTo>
                <a:lnTo>
                  <a:pt x="949" y="68"/>
                </a:lnTo>
                <a:lnTo>
                  <a:pt x="999" y="102"/>
                </a:lnTo>
                <a:lnTo>
                  <a:pt x="1033" y="119"/>
                </a:lnTo>
                <a:lnTo>
                  <a:pt x="1050" y="136"/>
                </a:lnTo>
                <a:lnTo>
                  <a:pt x="1067" y="152"/>
                </a:lnTo>
                <a:lnTo>
                  <a:pt x="1067" y="169"/>
                </a:lnTo>
                <a:lnTo>
                  <a:pt x="1050" y="186"/>
                </a:lnTo>
                <a:lnTo>
                  <a:pt x="1016" y="237"/>
                </a:lnTo>
                <a:lnTo>
                  <a:pt x="1016" y="271"/>
                </a:lnTo>
                <a:lnTo>
                  <a:pt x="1016" y="305"/>
                </a:lnTo>
                <a:lnTo>
                  <a:pt x="999" y="372"/>
                </a:lnTo>
                <a:lnTo>
                  <a:pt x="999" y="440"/>
                </a:lnTo>
                <a:lnTo>
                  <a:pt x="999" y="541"/>
                </a:lnTo>
                <a:lnTo>
                  <a:pt x="999" y="659"/>
                </a:lnTo>
                <a:lnTo>
                  <a:pt x="999" y="778"/>
                </a:lnTo>
                <a:lnTo>
                  <a:pt x="1016" y="930"/>
                </a:lnTo>
                <a:lnTo>
                  <a:pt x="1016" y="1082"/>
                </a:lnTo>
                <a:lnTo>
                  <a:pt x="1016" y="1200"/>
                </a:lnTo>
                <a:lnTo>
                  <a:pt x="1016" y="1318"/>
                </a:lnTo>
                <a:lnTo>
                  <a:pt x="999" y="1420"/>
                </a:lnTo>
                <a:lnTo>
                  <a:pt x="983" y="1521"/>
                </a:lnTo>
                <a:lnTo>
                  <a:pt x="966" y="1589"/>
                </a:lnTo>
                <a:lnTo>
                  <a:pt x="949" y="1639"/>
                </a:lnTo>
                <a:lnTo>
                  <a:pt x="932" y="1673"/>
                </a:lnTo>
                <a:lnTo>
                  <a:pt x="881" y="1724"/>
                </a:lnTo>
                <a:lnTo>
                  <a:pt x="847" y="1758"/>
                </a:lnTo>
                <a:lnTo>
                  <a:pt x="813" y="1791"/>
                </a:lnTo>
                <a:lnTo>
                  <a:pt x="796" y="1791"/>
                </a:lnTo>
                <a:lnTo>
                  <a:pt x="779" y="1774"/>
                </a:lnTo>
                <a:lnTo>
                  <a:pt x="762" y="1758"/>
                </a:lnTo>
                <a:lnTo>
                  <a:pt x="745" y="1741"/>
                </a:lnTo>
                <a:lnTo>
                  <a:pt x="745" y="1690"/>
                </a:lnTo>
                <a:lnTo>
                  <a:pt x="728" y="1639"/>
                </a:lnTo>
                <a:lnTo>
                  <a:pt x="695" y="1605"/>
                </a:lnTo>
                <a:lnTo>
                  <a:pt x="644" y="1555"/>
                </a:lnTo>
                <a:lnTo>
                  <a:pt x="593" y="1504"/>
                </a:lnTo>
                <a:lnTo>
                  <a:pt x="525" y="1470"/>
                </a:lnTo>
                <a:lnTo>
                  <a:pt x="491" y="1420"/>
                </a:lnTo>
                <a:lnTo>
                  <a:pt x="457" y="1403"/>
                </a:lnTo>
                <a:lnTo>
                  <a:pt x="457" y="1386"/>
                </a:lnTo>
                <a:lnTo>
                  <a:pt x="457" y="1369"/>
                </a:lnTo>
                <a:lnTo>
                  <a:pt x="474" y="1369"/>
                </a:lnTo>
                <a:lnTo>
                  <a:pt x="542" y="1386"/>
                </a:lnTo>
                <a:lnTo>
                  <a:pt x="610" y="1403"/>
                </a:lnTo>
                <a:lnTo>
                  <a:pt x="695" y="1403"/>
                </a:lnTo>
                <a:lnTo>
                  <a:pt x="745" y="1403"/>
                </a:lnTo>
                <a:lnTo>
                  <a:pt x="796" y="1369"/>
                </a:lnTo>
                <a:lnTo>
                  <a:pt x="813" y="1335"/>
                </a:lnTo>
                <a:lnTo>
                  <a:pt x="813" y="1284"/>
                </a:lnTo>
                <a:lnTo>
                  <a:pt x="813" y="1200"/>
                </a:lnTo>
                <a:lnTo>
                  <a:pt x="830" y="1115"/>
                </a:lnTo>
                <a:lnTo>
                  <a:pt x="830" y="997"/>
                </a:lnTo>
                <a:lnTo>
                  <a:pt x="830" y="744"/>
                </a:lnTo>
                <a:lnTo>
                  <a:pt x="813" y="473"/>
                </a:lnTo>
                <a:lnTo>
                  <a:pt x="813" y="406"/>
                </a:lnTo>
                <a:lnTo>
                  <a:pt x="813" y="355"/>
                </a:lnTo>
                <a:lnTo>
                  <a:pt x="796" y="305"/>
                </a:lnTo>
                <a:lnTo>
                  <a:pt x="796" y="271"/>
                </a:lnTo>
                <a:lnTo>
                  <a:pt x="796" y="237"/>
                </a:lnTo>
                <a:lnTo>
                  <a:pt x="779" y="203"/>
                </a:lnTo>
                <a:lnTo>
                  <a:pt x="779" y="186"/>
                </a:lnTo>
                <a:lnTo>
                  <a:pt x="762" y="186"/>
                </a:lnTo>
                <a:lnTo>
                  <a:pt x="728" y="169"/>
                </a:lnTo>
                <a:lnTo>
                  <a:pt x="695" y="169"/>
                </a:lnTo>
                <a:lnTo>
                  <a:pt x="644" y="169"/>
                </a:lnTo>
                <a:lnTo>
                  <a:pt x="610" y="169"/>
                </a:lnTo>
                <a:lnTo>
                  <a:pt x="542" y="169"/>
                </a:lnTo>
                <a:lnTo>
                  <a:pt x="491" y="169"/>
                </a:lnTo>
                <a:lnTo>
                  <a:pt x="406" y="186"/>
                </a:lnTo>
                <a:lnTo>
                  <a:pt x="271" y="203"/>
                </a:lnTo>
                <a:lnTo>
                  <a:pt x="152" y="203"/>
                </a:lnTo>
                <a:lnTo>
                  <a:pt x="68" y="220"/>
                </a:lnTo>
                <a:lnTo>
                  <a:pt x="0" y="220"/>
                </a:lnTo>
                <a:lnTo>
                  <a:pt x="0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1"/>
          <p:cNvSpPr/>
          <p:nvPr/>
        </p:nvSpPr>
        <p:spPr>
          <a:xfrm>
            <a:off x="8574617" y="3346451"/>
            <a:ext cx="531283" cy="143933"/>
          </a:xfrm>
          <a:custGeom>
            <a:avLst/>
            <a:gdLst>
              <a:gd name="txL" fmla="*/ 0 w 627"/>
              <a:gd name="txT" fmla="*/ 0 h 169"/>
              <a:gd name="txR" fmla="*/ 627 w 627"/>
              <a:gd name="txB" fmla="*/ 169 h 16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27" h="169">
                <a:moveTo>
                  <a:pt x="576" y="50"/>
                </a:moveTo>
                <a:lnTo>
                  <a:pt x="593" y="50"/>
                </a:lnTo>
                <a:lnTo>
                  <a:pt x="610" y="67"/>
                </a:lnTo>
                <a:lnTo>
                  <a:pt x="627" y="84"/>
                </a:lnTo>
                <a:lnTo>
                  <a:pt x="627" y="101"/>
                </a:lnTo>
                <a:lnTo>
                  <a:pt x="610" y="101"/>
                </a:lnTo>
                <a:lnTo>
                  <a:pt x="576" y="118"/>
                </a:lnTo>
                <a:lnTo>
                  <a:pt x="542" y="118"/>
                </a:lnTo>
                <a:lnTo>
                  <a:pt x="474" y="135"/>
                </a:lnTo>
                <a:lnTo>
                  <a:pt x="389" y="135"/>
                </a:lnTo>
                <a:lnTo>
                  <a:pt x="271" y="152"/>
                </a:lnTo>
                <a:lnTo>
                  <a:pt x="152" y="152"/>
                </a:lnTo>
                <a:lnTo>
                  <a:pt x="0" y="169"/>
                </a:lnTo>
                <a:lnTo>
                  <a:pt x="0" y="67"/>
                </a:lnTo>
                <a:lnTo>
                  <a:pt x="101" y="50"/>
                </a:lnTo>
                <a:lnTo>
                  <a:pt x="169" y="50"/>
                </a:lnTo>
                <a:lnTo>
                  <a:pt x="237" y="34"/>
                </a:lnTo>
                <a:lnTo>
                  <a:pt x="288" y="34"/>
                </a:lnTo>
                <a:lnTo>
                  <a:pt x="389" y="17"/>
                </a:lnTo>
                <a:lnTo>
                  <a:pt x="440" y="0"/>
                </a:lnTo>
                <a:lnTo>
                  <a:pt x="474" y="0"/>
                </a:lnTo>
                <a:lnTo>
                  <a:pt x="525" y="17"/>
                </a:lnTo>
                <a:lnTo>
                  <a:pt x="576" y="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2"/>
          <p:cNvSpPr/>
          <p:nvPr/>
        </p:nvSpPr>
        <p:spPr>
          <a:xfrm>
            <a:off x="8547100" y="3676651"/>
            <a:ext cx="558800" cy="127000"/>
          </a:xfrm>
          <a:custGeom>
            <a:avLst/>
            <a:gdLst>
              <a:gd name="txL" fmla="*/ 0 w 661"/>
              <a:gd name="txT" fmla="*/ 0 h 152"/>
              <a:gd name="txR" fmla="*/ 661 w 661"/>
              <a:gd name="txB" fmla="*/ 152 h 1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61" h="152">
                <a:moveTo>
                  <a:pt x="457" y="136"/>
                </a:moveTo>
                <a:lnTo>
                  <a:pt x="373" y="152"/>
                </a:lnTo>
                <a:lnTo>
                  <a:pt x="271" y="152"/>
                </a:lnTo>
                <a:lnTo>
                  <a:pt x="220" y="152"/>
                </a:lnTo>
                <a:lnTo>
                  <a:pt x="152" y="152"/>
                </a:lnTo>
                <a:lnTo>
                  <a:pt x="85" y="152"/>
                </a:lnTo>
                <a:lnTo>
                  <a:pt x="0" y="136"/>
                </a:lnTo>
                <a:lnTo>
                  <a:pt x="0" y="34"/>
                </a:lnTo>
                <a:lnTo>
                  <a:pt x="102" y="34"/>
                </a:lnTo>
                <a:lnTo>
                  <a:pt x="203" y="17"/>
                </a:lnTo>
                <a:lnTo>
                  <a:pt x="288" y="0"/>
                </a:lnTo>
                <a:lnTo>
                  <a:pt x="373" y="0"/>
                </a:lnTo>
                <a:lnTo>
                  <a:pt x="440" y="0"/>
                </a:lnTo>
                <a:lnTo>
                  <a:pt x="491" y="0"/>
                </a:lnTo>
                <a:lnTo>
                  <a:pt x="525" y="0"/>
                </a:lnTo>
                <a:lnTo>
                  <a:pt x="559" y="0"/>
                </a:lnTo>
                <a:lnTo>
                  <a:pt x="610" y="17"/>
                </a:lnTo>
                <a:lnTo>
                  <a:pt x="627" y="34"/>
                </a:lnTo>
                <a:lnTo>
                  <a:pt x="644" y="34"/>
                </a:lnTo>
                <a:lnTo>
                  <a:pt x="661" y="51"/>
                </a:lnTo>
                <a:lnTo>
                  <a:pt x="644" y="85"/>
                </a:lnTo>
                <a:lnTo>
                  <a:pt x="610" y="102"/>
                </a:lnTo>
                <a:lnTo>
                  <a:pt x="559" y="119"/>
                </a:lnTo>
                <a:lnTo>
                  <a:pt x="508" y="136"/>
                </a:lnTo>
                <a:lnTo>
                  <a:pt x="457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3"/>
          <p:cNvSpPr/>
          <p:nvPr/>
        </p:nvSpPr>
        <p:spPr>
          <a:xfrm>
            <a:off x="8301567" y="2146300"/>
            <a:ext cx="345017" cy="685800"/>
          </a:xfrm>
          <a:custGeom>
            <a:avLst/>
            <a:gdLst>
              <a:gd name="txL" fmla="*/ 0 w 406"/>
              <a:gd name="txT" fmla="*/ 0 h 811"/>
              <a:gd name="txR" fmla="*/ 406 w 406"/>
              <a:gd name="txB" fmla="*/ 811 h 81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06" h="811">
                <a:moveTo>
                  <a:pt x="51" y="135"/>
                </a:moveTo>
                <a:lnTo>
                  <a:pt x="34" y="101"/>
                </a:lnTo>
                <a:lnTo>
                  <a:pt x="17" y="84"/>
                </a:lnTo>
                <a:lnTo>
                  <a:pt x="0" y="50"/>
                </a:lnTo>
                <a:lnTo>
                  <a:pt x="0" y="33"/>
                </a:lnTo>
                <a:lnTo>
                  <a:pt x="17" y="16"/>
                </a:lnTo>
                <a:lnTo>
                  <a:pt x="34" y="0"/>
                </a:lnTo>
                <a:lnTo>
                  <a:pt x="51" y="0"/>
                </a:lnTo>
                <a:lnTo>
                  <a:pt x="102" y="0"/>
                </a:lnTo>
                <a:lnTo>
                  <a:pt x="169" y="0"/>
                </a:lnTo>
                <a:lnTo>
                  <a:pt x="254" y="16"/>
                </a:lnTo>
                <a:lnTo>
                  <a:pt x="406" y="811"/>
                </a:lnTo>
                <a:lnTo>
                  <a:pt x="254" y="811"/>
                </a:lnTo>
                <a:lnTo>
                  <a:pt x="220" y="658"/>
                </a:lnTo>
                <a:lnTo>
                  <a:pt x="203" y="540"/>
                </a:lnTo>
                <a:lnTo>
                  <a:pt x="169" y="422"/>
                </a:lnTo>
                <a:lnTo>
                  <a:pt x="135" y="337"/>
                </a:lnTo>
                <a:lnTo>
                  <a:pt x="118" y="253"/>
                </a:lnTo>
                <a:lnTo>
                  <a:pt x="102" y="202"/>
                </a:lnTo>
                <a:lnTo>
                  <a:pt x="68" y="152"/>
                </a:lnTo>
                <a:lnTo>
                  <a:pt x="51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7"/>
          <p:cNvSpPr/>
          <p:nvPr/>
        </p:nvSpPr>
        <p:spPr>
          <a:xfrm>
            <a:off x="8517467" y="2330451"/>
            <a:ext cx="546100" cy="474133"/>
          </a:xfrm>
          <a:custGeom>
            <a:avLst/>
            <a:gdLst>
              <a:gd name="txL" fmla="*/ 0 w 644"/>
              <a:gd name="txT" fmla="*/ 0 h 558"/>
              <a:gd name="txR" fmla="*/ 644 w 644"/>
              <a:gd name="txB" fmla="*/ 558 h 5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4" h="558">
                <a:moveTo>
                  <a:pt x="356" y="34"/>
                </a:moveTo>
                <a:lnTo>
                  <a:pt x="390" y="17"/>
                </a:lnTo>
                <a:lnTo>
                  <a:pt x="424" y="0"/>
                </a:lnTo>
                <a:lnTo>
                  <a:pt x="440" y="0"/>
                </a:lnTo>
                <a:lnTo>
                  <a:pt x="474" y="17"/>
                </a:lnTo>
                <a:lnTo>
                  <a:pt x="508" y="17"/>
                </a:lnTo>
                <a:lnTo>
                  <a:pt x="559" y="34"/>
                </a:lnTo>
                <a:lnTo>
                  <a:pt x="593" y="68"/>
                </a:lnTo>
                <a:lnTo>
                  <a:pt x="610" y="85"/>
                </a:lnTo>
                <a:lnTo>
                  <a:pt x="627" y="85"/>
                </a:lnTo>
                <a:lnTo>
                  <a:pt x="644" y="102"/>
                </a:lnTo>
                <a:lnTo>
                  <a:pt x="627" y="135"/>
                </a:lnTo>
                <a:lnTo>
                  <a:pt x="610" y="169"/>
                </a:lnTo>
                <a:lnTo>
                  <a:pt x="593" y="186"/>
                </a:lnTo>
                <a:lnTo>
                  <a:pt x="593" y="203"/>
                </a:lnTo>
                <a:lnTo>
                  <a:pt x="576" y="237"/>
                </a:lnTo>
                <a:lnTo>
                  <a:pt x="559" y="271"/>
                </a:lnTo>
                <a:lnTo>
                  <a:pt x="542" y="338"/>
                </a:lnTo>
                <a:lnTo>
                  <a:pt x="525" y="389"/>
                </a:lnTo>
                <a:lnTo>
                  <a:pt x="508" y="473"/>
                </a:lnTo>
                <a:lnTo>
                  <a:pt x="491" y="558"/>
                </a:lnTo>
                <a:lnTo>
                  <a:pt x="390" y="558"/>
                </a:lnTo>
                <a:lnTo>
                  <a:pt x="390" y="439"/>
                </a:lnTo>
                <a:lnTo>
                  <a:pt x="407" y="355"/>
                </a:lnTo>
                <a:lnTo>
                  <a:pt x="407" y="287"/>
                </a:lnTo>
                <a:lnTo>
                  <a:pt x="424" y="237"/>
                </a:lnTo>
                <a:lnTo>
                  <a:pt x="424" y="186"/>
                </a:lnTo>
                <a:lnTo>
                  <a:pt x="424" y="169"/>
                </a:lnTo>
                <a:lnTo>
                  <a:pt x="390" y="152"/>
                </a:lnTo>
                <a:lnTo>
                  <a:pt x="339" y="169"/>
                </a:lnTo>
                <a:lnTo>
                  <a:pt x="288" y="169"/>
                </a:lnTo>
                <a:lnTo>
                  <a:pt x="220" y="169"/>
                </a:lnTo>
                <a:lnTo>
                  <a:pt x="169" y="169"/>
                </a:lnTo>
                <a:lnTo>
                  <a:pt x="119" y="186"/>
                </a:lnTo>
                <a:lnTo>
                  <a:pt x="68" y="186"/>
                </a:lnTo>
                <a:lnTo>
                  <a:pt x="0" y="186"/>
                </a:lnTo>
                <a:lnTo>
                  <a:pt x="0" y="102"/>
                </a:lnTo>
                <a:lnTo>
                  <a:pt x="68" y="102"/>
                </a:lnTo>
                <a:lnTo>
                  <a:pt x="136" y="102"/>
                </a:lnTo>
                <a:lnTo>
                  <a:pt x="203" y="85"/>
                </a:lnTo>
                <a:lnTo>
                  <a:pt x="254" y="85"/>
                </a:lnTo>
                <a:lnTo>
                  <a:pt x="288" y="68"/>
                </a:lnTo>
                <a:lnTo>
                  <a:pt x="322" y="68"/>
                </a:lnTo>
                <a:lnTo>
                  <a:pt x="356" y="51"/>
                </a:lnTo>
                <a:lnTo>
                  <a:pt x="356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6"/>
          <p:cNvSpPr/>
          <p:nvPr/>
        </p:nvSpPr>
        <p:spPr>
          <a:xfrm>
            <a:off x="8415867" y="1945217"/>
            <a:ext cx="1164167" cy="800100"/>
          </a:xfrm>
          <a:custGeom>
            <a:avLst/>
            <a:gdLst>
              <a:gd name="txL" fmla="*/ 0 w 1373"/>
              <a:gd name="txT" fmla="*/ 0 h 946"/>
              <a:gd name="txR" fmla="*/ 1373 w 1373"/>
              <a:gd name="txB" fmla="*/ 946 h 94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373" h="946">
                <a:moveTo>
                  <a:pt x="0" y="253"/>
                </a:moveTo>
                <a:lnTo>
                  <a:pt x="119" y="237"/>
                </a:lnTo>
                <a:lnTo>
                  <a:pt x="238" y="220"/>
                </a:lnTo>
                <a:lnTo>
                  <a:pt x="339" y="203"/>
                </a:lnTo>
                <a:lnTo>
                  <a:pt x="441" y="186"/>
                </a:lnTo>
                <a:lnTo>
                  <a:pt x="526" y="169"/>
                </a:lnTo>
                <a:lnTo>
                  <a:pt x="593" y="152"/>
                </a:lnTo>
                <a:lnTo>
                  <a:pt x="661" y="135"/>
                </a:lnTo>
                <a:lnTo>
                  <a:pt x="712" y="118"/>
                </a:lnTo>
                <a:lnTo>
                  <a:pt x="797" y="101"/>
                </a:lnTo>
                <a:lnTo>
                  <a:pt x="881" y="84"/>
                </a:lnTo>
                <a:lnTo>
                  <a:pt x="932" y="51"/>
                </a:lnTo>
                <a:lnTo>
                  <a:pt x="966" y="34"/>
                </a:lnTo>
                <a:lnTo>
                  <a:pt x="1034" y="17"/>
                </a:lnTo>
                <a:lnTo>
                  <a:pt x="1068" y="0"/>
                </a:lnTo>
                <a:lnTo>
                  <a:pt x="1085" y="17"/>
                </a:lnTo>
                <a:lnTo>
                  <a:pt x="1102" y="17"/>
                </a:lnTo>
                <a:lnTo>
                  <a:pt x="1169" y="51"/>
                </a:lnTo>
                <a:lnTo>
                  <a:pt x="1237" y="101"/>
                </a:lnTo>
                <a:lnTo>
                  <a:pt x="1305" y="135"/>
                </a:lnTo>
                <a:lnTo>
                  <a:pt x="1322" y="169"/>
                </a:lnTo>
                <a:lnTo>
                  <a:pt x="1356" y="186"/>
                </a:lnTo>
                <a:lnTo>
                  <a:pt x="1356" y="203"/>
                </a:lnTo>
                <a:lnTo>
                  <a:pt x="1373" y="220"/>
                </a:lnTo>
                <a:lnTo>
                  <a:pt x="1356" y="237"/>
                </a:lnTo>
                <a:lnTo>
                  <a:pt x="1339" y="253"/>
                </a:lnTo>
                <a:lnTo>
                  <a:pt x="1322" y="270"/>
                </a:lnTo>
                <a:lnTo>
                  <a:pt x="1288" y="304"/>
                </a:lnTo>
                <a:lnTo>
                  <a:pt x="1254" y="372"/>
                </a:lnTo>
                <a:lnTo>
                  <a:pt x="1237" y="456"/>
                </a:lnTo>
                <a:lnTo>
                  <a:pt x="1203" y="574"/>
                </a:lnTo>
                <a:lnTo>
                  <a:pt x="1169" y="693"/>
                </a:lnTo>
                <a:lnTo>
                  <a:pt x="1152" y="811"/>
                </a:lnTo>
                <a:lnTo>
                  <a:pt x="1136" y="879"/>
                </a:lnTo>
                <a:lnTo>
                  <a:pt x="1136" y="946"/>
                </a:lnTo>
                <a:lnTo>
                  <a:pt x="983" y="946"/>
                </a:lnTo>
                <a:lnTo>
                  <a:pt x="1000" y="794"/>
                </a:lnTo>
                <a:lnTo>
                  <a:pt x="1000" y="659"/>
                </a:lnTo>
                <a:lnTo>
                  <a:pt x="1017" y="558"/>
                </a:lnTo>
                <a:lnTo>
                  <a:pt x="1017" y="456"/>
                </a:lnTo>
                <a:lnTo>
                  <a:pt x="1017" y="389"/>
                </a:lnTo>
                <a:lnTo>
                  <a:pt x="1017" y="321"/>
                </a:lnTo>
                <a:lnTo>
                  <a:pt x="1034" y="287"/>
                </a:lnTo>
                <a:lnTo>
                  <a:pt x="1034" y="270"/>
                </a:lnTo>
                <a:lnTo>
                  <a:pt x="1017" y="220"/>
                </a:lnTo>
                <a:lnTo>
                  <a:pt x="983" y="203"/>
                </a:lnTo>
                <a:lnTo>
                  <a:pt x="949" y="186"/>
                </a:lnTo>
                <a:lnTo>
                  <a:pt x="898" y="203"/>
                </a:lnTo>
                <a:lnTo>
                  <a:pt x="864" y="203"/>
                </a:lnTo>
                <a:lnTo>
                  <a:pt x="814" y="220"/>
                </a:lnTo>
                <a:lnTo>
                  <a:pt x="746" y="237"/>
                </a:lnTo>
                <a:lnTo>
                  <a:pt x="644" y="253"/>
                </a:lnTo>
                <a:lnTo>
                  <a:pt x="526" y="270"/>
                </a:lnTo>
                <a:lnTo>
                  <a:pt x="373" y="287"/>
                </a:lnTo>
                <a:lnTo>
                  <a:pt x="204" y="321"/>
                </a:lnTo>
                <a:lnTo>
                  <a:pt x="0" y="355"/>
                </a:lnTo>
                <a:lnTo>
                  <a:pt x="0" y="2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38"/>
          <p:cNvSpPr/>
          <p:nvPr/>
        </p:nvSpPr>
        <p:spPr>
          <a:xfrm>
            <a:off x="7958667" y="2631017"/>
            <a:ext cx="2279651" cy="387349"/>
          </a:xfrm>
          <a:custGeom>
            <a:avLst/>
            <a:gdLst>
              <a:gd name="txL" fmla="*/ 0 w 2694"/>
              <a:gd name="txT" fmla="*/ 0 h 456"/>
              <a:gd name="txR" fmla="*/ 2694 w 2694"/>
              <a:gd name="txB" fmla="*/ 456 h 45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94" h="456">
                <a:moveTo>
                  <a:pt x="2135" y="338"/>
                </a:moveTo>
                <a:lnTo>
                  <a:pt x="2203" y="287"/>
                </a:lnTo>
                <a:lnTo>
                  <a:pt x="2237" y="237"/>
                </a:lnTo>
                <a:lnTo>
                  <a:pt x="2254" y="203"/>
                </a:lnTo>
                <a:lnTo>
                  <a:pt x="2237" y="186"/>
                </a:lnTo>
                <a:lnTo>
                  <a:pt x="2203" y="186"/>
                </a:lnTo>
                <a:lnTo>
                  <a:pt x="2152" y="169"/>
                </a:lnTo>
                <a:lnTo>
                  <a:pt x="2067" y="169"/>
                </a:lnTo>
                <a:lnTo>
                  <a:pt x="1966" y="169"/>
                </a:lnTo>
                <a:lnTo>
                  <a:pt x="1847" y="186"/>
                </a:lnTo>
                <a:lnTo>
                  <a:pt x="1678" y="186"/>
                </a:lnTo>
                <a:lnTo>
                  <a:pt x="1508" y="203"/>
                </a:lnTo>
                <a:lnTo>
                  <a:pt x="1390" y="220"/>
                </a:lnTo>
                <a:lnTo>
                  <a:pt x="1254" y="237"/>
                </a:lnTo>
                <a:lnTo>
                  <a:pt x="1101" y="253"/>
                </a:lnTo>
                <a:lnTo>
                  <a:pt x="915" y="270"/>
                </a:lnTo>
                <a:lnTo>
                  <a:pt x="729" y="287"/>
                </a:lnTo>
                <a:lnTo>
                  <a:pt x="509" y="304"/>
                </a:lnTo>
                <a:lnTo>
                  <a:pt x="254" y="338"/>
                </a:lnTo>
                <a:lnTo>
                  <a:pt x="0" y="372"/>
                </a:lnTo>
                <a:lnTo>
                  <a:pt x="0" y="253"/>
                </a:lnTo>
                <a:lnTo>
                  <a:pt x="34" y="253"/>
                </a:lnTo>
                <a:lnTo>
                  <a:pt x="102" y="253"/>
                </a:lnTo>
                <a:lnTo>
                  <a:pt x="170" y="253"/>
                </a:lnTo>
                <a:lnTo>
                  <a:pt x="271" y="237"/>
                </a:lnTo>
                <a:lnTo>
                  <a:pt x="390" y="220"/>
                </a:lnTo>
                <a:lnTo>
                  <a:pt x="542" y="203"/>
                </a:lnTo>
                <a:lnTo>
                  <a:pt x="695" y="186"/>
                </a:lnTo>
                <a:lnTo>
                  <a:pt x="881" y="169"/>
                </a:lnTo>
                <a:lnTo>
                  <a:pt x="1051" y="152"/>
                </a:lnTo>
                <a:lnTo>
                  <a:pt x="1220" y="135"/>
                </a:lnTo>
                <a:lnTo>
                  <a:pt x="1373" y="118"/>
                </a:lnTo>
                <a:lnTo>
                  <a:pt x="1508" y="101"/>
                </a:lnTo>
                <a:lnTo>
                  <a:pt x="1627" y="84"/>
                </a:lnTo>
                <a:lnTo>
                  <a:pt x="1728" y="68"/>
                </a:lnTo>
                <a:lnTo>
                  <a:pt x="1813" y="68"/>
                </a:lnTo>
                <a:lnTo>
                  <a:pt x="1881" y="51"/>
                </a:lnTo>
                <a:lnTo>
                  <a:pt x="1982" y="51"/>
                </a:lnTo>
                <a:lnTo>
                  <a:pt x="2084" y="34"/>
                </a:lnTo>
                <a:lnTo>
                  <a:pt x="2152" y="17"/>
                </a:lnTo>
                <a:lnTo>
                  <a:pt x="2203" y="17"/>
                </a:lnTo>
                <a:lnTo>
                  <a:pt x="2254" y="0"/>
                </a:lnTo>
                <a:lnTo>
                  <a:pt x="2321" y="0"/>
                </a:lnTo>
                <a:lnTo>
                  <a:pt x="2355" y="0"/>
                </a:lnTo>
                <a:lnTo>
                  <a:pt x="2389" y="34"/>
                </a:lnTo>
                <a:lnTo>
                  <a:pt x="2457" y="68"/>
                </a:lnTo>
                <a:lnTo>
                  <a:pt x="2525" y="118"/>
                </a:lnTo>
                <a:lnTo>
                  <a:pt x="2592" y="186"/>
                </a:lnTo>
                <a:lnTo>
                  <a:pt x="2643" y="237"/>
                </a:lnTo>
                <a:lnTo>
                  <a:pt x="2677" y="270"/>
                </a:lnTo>
                <a:lnTo>
                  <a:pt x="2694" y="304"/>
                </a:lnTo>
                <a:lnTo>
                  <a:pt x="2677" y="321"/>
                </a:lnTo>
                <a:lnTo>
                  <a:pt x="2660" y="338"/>
                </a:lnTo>
                <a:lnTo>
                  <a:pt x="2643" y="355"/>
                </a:lnTo>
                <a:lnTo>
                  <a:pt x="2592" y="338"/>
                </a:lnTo>
                <a:lnTo>
                  <a:pt x="2542" y="338"/>
                </a:lnTo>
                <a:lnTo>
                  <a:pt x="2457" y="355"/>
                </a:lnTo>
                <a:lnTo>
                  <a:pt x="2372" y="372"/>
                </a:lnTo>
                <a:lnTo>
                  <a:pt x="2271" y="405"/>
                </a:lnTo>
                <a:lnTo>
                  <a:pt x="2186" y="439"/>
                </a:lnTo>
                <a:lnTo>
                  <a:pt x="2118" y="456"/>
                </a:lnTo>
                <a:lnTo>
                  <a:pt x="2084" y="456"/>
                </a:lnTo>
                <a:lnTo>
                  <a:pt x="2067" y="456"/>
                </a:lnTo>
                <a:lnTo>
                  <a:pt x="2050" y="439"/>
                </a:lnTo>
                <a:lnTo>
                  <a:pt x="2067" y="422"/>
                </a:lnTo>
                <a:lnTo>
                  <a:pt x="2101" y="389"/>
                </a:lnTo>
                <a:lnTo>
                  <a:pt x="2135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7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49533" y="4902200"/>
            <a:ext cx="42185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第五笔是竖提。注意右边是两短横、一短撇，而不是三横。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3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20684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qián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641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9"/>
          <p:cNvSpPr/>
          <p:nvPr/>
        </p:nvSpPr>
        <p:spPr>
          <a:xfrm>
            <a:off x="9381067" y="2087033"/>
            <a:ext cx="345017" cy="228600"/>
          </a:xfrm>
          <a:custGeom>
            <a:avLst/>
            <a:gdLst>
              <a:gd name="txL" fmla="*/ 0 w 407"/>
              <a:gd name="txT" fmla="*/ 0 h 270"/>
              <a:gd name="txR" fmla="*/ 407 w 407"/>
              <a:gd name="txB" fmla="*/ 270 h 27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07" h="270">
                <a:moveTo>
                  <a:pt x="407" y="185"/>
                </a:moveTo>
                <a:lnTo>
                  <a:pt x="407" y="236"/>
                </a:lnTo>
                <a:lnTo>
                  <a:pt x="390" y="253"/>
                </a:lnTo>
                <a:lnTo>
                  <a:pt x="390" y="270"/>
                </a:lnTo>
                <a:lnTo>
                  <a:pt x="373" y="270"/>
                </a:lnTo>
                <a:lnTo>
                  <a:pt x="356" y="270"/>
                </a:lnTo>
                <a:lnTo>
                  <a:pt x="322" y="253"/>
                </a:lnTo>
                <a:lnTo>
                  <a:pt x="272" y="236"/>
                </a:lnTo>
                <a:lnTo>
                  <a:pt x="221" y="202"/>
                </a:lnTo>
                <a:lnTo>
                  <a:pt x="170" y="168"/>
                </a:lnTo>
                <a:lnTo>
                  <a:pt x="119" y="135"/>
                </a:lnTo>
                <a:lnTo>
                  <a:pt x="51" y="84"/>
                </a:lnTo>
                <a:lnTo>
                  <a:pt x="0" y="33"/>
                </a:lnTo>
                <a:lnTo>
                  <a:pt x="17" y="16"/>
                </a:lnTo>
                <a:lnTo>
                  <a:pt x="51" y="0"/>
                </a:lnTo>
                <a:lnTo>
                  <a:pt x="102" y="0"/>
                </a:lnTo>
                <a:lnTo>
                  <a:pt x="153" y="0"/>
                </a:lnTo>
                <a:lnTo>
                  <a:pt x="204" y="0"/>
                </a:lnTo>
                <a:lnTo>
                  <a:pt x="255" y="0"/>
                </a:lnTo>
                <a:lnTo>
                  <a:pt x="305" y="16"/>
                </a:lnTo>
                <a:lnTo>
                  <a:pt x="356" y="50"/>
                </a:lnTo>
                <a:lnTo>
                  <a:pt x="373" y="84"/>
                </a:lnTo>
                <a:lnTo>
                  <a:pt x="407" y="118"/>
                </a:lnTo>
                <a:lnTo>
                  <a:pt x="407" y="152"/>
                </a:lnTo>
                <a:lnTo>
                  <a:pt x="407" y="1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09651" y="49784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钱币  钱财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09651" y="5477933"/>
            <a:ext cx="49233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钱币的发展是一段悠久的历史。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09651" y="4480984"/>
            <a:ext cx="404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Q 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钅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09651" y="3983567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7"/>
          <p:cNvSpPr/>
          <p:nvPr/>
        </p:nvSpPr>
        <p:spPr>
          <a:xfrm>
            <a:off x="7617884" y="2072217"/>
            <a:ext cx="831849" cy="1443567"/>
          </a:xfrm>
          <a:custGeom>
            <a:avLst/>
            <a:gdLst>
              <a:gd name="txL" fmla="*/ 0 w 982"/>
              <a:gd name="txT" fmla="*/ 0 h 1706"/>
              <a:gd name="txR" fmla="*/ 982 w 982"/>
              <a:gd name="txB" fmla="*/ 1706 h 17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82" h="1706">
                <a:moveTo>
                  <a:pt x="711" y="321"/>
                </a:moveTo>
                <a:lnTo>
                  <a:pt x="745" y="219"/>
                </a:lnTo>
                <a:lnTo>
                  <a:pt x="745" y="152"/>
                </a:lnTo>
                <a:lnTo>
                  <a:pt x="745" y="101"/>
                </a:lnTo>
                <a:lnTo>
                  <a:pt x="728" y="84"/>
                </a:lnTo>
                <a:lnTo>
                  <a:pt x="711" y="50"/>
                </a:lnTo>
                <a:lnTo>
                  <a:pt x="711" y="33"/>
                </a:lnTo>
                <a:lnTo>
                  <a:pt x="711" y="17"/>
                </a:lnTo>
                <a:lnTo>
                  <a:pt x="728" y="17"/>
                </a:lnTo>
                <a:lnTo>
                  <a:pt x="745" y="0"/>
                </a:lnTo>
                <a:lnTo>
                  <a:pt x="779" y="17"/>
                </a:lnTo>
                <a:lnTo>
                  <a:pt x="830" y="17"/>
                </a:lnTo>
                <a:lnTo>
                  <a:pt x="881" y="50"/>
                </a:lnTo>
                <a:lnTo>
                  <a:pt x="931" y="84"/>
                </a:lnTo>
                <a:lnTo>
                  <a:pt x="965" y="101"/>
                </a:lnTo>
                <a:lnTo>
                  <a:pt x="982" y="135"/>
                </a:lnTo>
                <a:lnTo>
                  <a:pt x="982" y="152"/>
                </a:lnTo>
                <a:lnTo>
                  <a:pt x="982" y="169"/>
                </a:lnTo>
                <a:lnTo>
                  <a:pt x="982" y="202"/>
                </a:lnTo>
                <a:lnTo>
                  <a:pt x="965" y="253"/>
                </a:lnTo>
                <a:lnTo>
                  <a:pt x="948" y="304"/>
                </a:lnTo>
                <a:lnTo>
                  <a:pt x="914" y="354"/>
                </a:lnTo>
                <a:lnTo>
                  <a:pt x="898" y="422"/>
                </a:lnTo>
                <a:lnTo>
                  <a:pt x="864" y="507"/>
                </a:lnTo>
                <a:lnTo>
                  <a:pt x="813" y="591"/>
                </a:lnTo>
                <a:lnTo>
                  <a:pt x="728" y="794"/>
                </a:lnTo>
                <a:lnTo>
                  <a:pt x="643" y="946"/>
                </a:lnTo>
                <a:lnTo>
                  <a:pt x="576" y="1098"/>
                </a:lnTo>
                <a:lnTo>
                  <a:pt x="491" y="1216"/>
                </a:lnTo>
                <a:lnTo>
                  <a:pt x="423" y="1318"/>
                </a:lnTo>
                <a:lnTo>
                  <a:pt x="338" y="1419"/>
                </a:lnTo>
                <a:lnTo>
                  <a:pt x="271" y="1503"/>
                </a:lnTo>
                <a:lnTo>
                  <a:pt x="186" y="1588"/>
                </a:lnTo>
                <a:lnTo>
                  <a:pt x="118" y="1655"/>
                </a:lnTo>
                <a:lnTo>
                  <a:pt x="50" y="1689"/>
                </a:lnTo>
                <a:lnTo>
                  <a:pt x="33" y="1706"/>
                </a:lnTo>
                <a:lnTo>
                  <a:pt x="17" y="1706"/>
                </a:lnTo>
                <a:lnTo>
                  <a:pt x="0" y="1689"/>
                </a:lnTo>
                <a:lnTo>
                  <a:pt x="17" y="1672"/>
                </a:lnTo>
                <a:lnTo>
                  <a:pt x="33" y="1655"/>
                </a:lnTo>
                <a:lnTo>
                  <a:pt x="50" y="1622"/>
                </a:lnTo>
                <a:lnTo>
                  <a:pt x="67" y="1571"/>
                </a:lnTo>
                <a:lnTo>
                  <a:pt x="101" y="1537"/>
                </a:lnTo>
                <a:lnTo>
                  <a:pt x="203" y="1419"/>
                </a:lnTo>
                <a:lnTo>
                  <a:pt x="288" y="1284"/>
                </a:lnTo>
                <a:lnTo>
                  <a:pt x="372" y="1149"/>
                </a:lnTo>
                <a:lnTo>
                  <a:pt x="457" y="996"/>
                </a:lnTo>
                <a:lnTo>
                  <a:pt x="525" y="844"/>
                </a:lnTo>
                <a:lnTo>
                  <a:pt x="593" y="692"/>
                </a:lnTo>
                <a:lnTo>
                  <a:pt x="643" y="540"/>
                </a:lnTo>
                <a:lnTo>
                  <a:pt x="677" y="422"/>
                </a:lnTo>
                <a:lnTo>
                  <a:pt x="711" y="3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8"/>
          <p:cNvSpPr/>
          <p:nvPr/>
        </p:nvSpPr>
        <p:spPr>
          <a:xfrm>
            <a:off x="8176684" y="2559051"/>
            <a:ext cx="588433" cy="213783"/>
          </a:xfrm>
          <a:custGeom>
            <a:avLst/>
            <a:gdLst>
              <a:gd name="txL" fmla="*/ 0 w 695"/>
              <a:gd name="txT" fmla="*/ 0 h 254"/>
              <a:gd name="txR" fmla="*/ 695 w 695"/>
              <a:gd name="txB" fmla="*/ 254 h 25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695" h="254">
                <a:moveTo>
                  <a:pt x="0" y="135"/>
                </a:moveTo>
                <a:lnTo>
                  <a:pt x="102" y="118"/>
                </a:lnTo>
                <a:lnTo>
                  <a:pt x="204" y="101"/>
                </a:lnTo>
                <a:lnTo>
                  <a:pt x="271" y="85"/>
                </a:lnTo>
                <a:lnTo>
                  <a:pt x="322" y="51"/>
                </a:lnTo>
                <a:lnTo>
                  <a:pt x="373" y="17"/>
                </a:lnTo>
                <a:lnTo>
                  <a:pt x="424" y="0"/>
                </a:lnTo>
                <a:lnTo>
                  <a:pt x="475" y="0"/>
                </a:lnTo>
                <a:lnTo>
                  <a:pt x="509" y="0"/>
                </a:lnTo>
                <a:lnTo>
                  <a:pt x="576" y="0"/>
                </a:lnTo>
                <a:lnTo>
                  <a:pt x="644" y="17"/>
                </a:lnTo>
                <a:lnTo>
                  <a:pt x="661" y="34"/>
                </a:lnTo>
                <a:lnTo>
                  <a:pt x="678" y="51"/>
                </a:lnTo>
                <a:lnTo>
                  <a:pt x="695" y="85"/>
                </a:lnTo>
                <a:lnTo>
                  <a:pt x="678" y="101"/>
                </a:lnTo>
                <a:lnTo>
                  <a:pt x="627" y="118"/>
                </a:lnTo>
                <a:lnTo>
                  <a:pt x="593" y="135"/>
                </a:lnTo>
                <a:lnTo>
                  <a:pt x="542" y="152"/>
                </a:lnTo>
                <a:lnTo>
                  <a:pt x="492" y="169"/>
                </a:lnTo>
                <a:lnTo>
                  <a:pt x="441" y="186"/>
                </a:lnTo>
                <a:lnTo>
                  <a:pt x="322" y="220"/>
                </a:lnTo>
                <a:lnTo>
                  <a:pt x="204" y="237"/>
                </a:lnTo>
                <a:lnTo>
                  <a:pt x="102" y="254"/>
                </a:lnTo>
                <a:lnTo>
                  <a:pt x="0" y="254"/>
                </a:lnTo>
                <a:lnTo>
                  <a:pt x="0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0"/>
          <p:cNvSpPr/>
          <p:nvPr/>
        </p:nvSpPr>
        <p:spPr>
          <a:xfrm>
            <a:off x="8807451" y="2514600"/>
            <a:ext cx="876300" cy="387351"/>
          </a:xfrm>
          <a:custGeom>
            <a:avLst/>
            <a:gdLst>
              <a:gd name="txL" fmla="*/ 0 w 1033"/>
              <a:gd name="txT" fmla="*/ 0 h 457"/>
              <a:gd name="txR" fmla="*/ 1033 w 1033"/>
              <a:gd name="txB" fmla="*/ 457 h 45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3" h="457">
                <a:moveTo>
                  <a:pt x="1033" y="51"/>
                </a:moveTo>
                <a:lnTo>
                  <a:pt x="1016" y="68"/>
                </a:lnTo>
                <a:lnTo>
                  <a:pt x="999" y="68"/>
                </a:lnTo>
                <a:lnTo>
                  <a:pt x="965" y="102"/>
                </a:lnTo>
                <a:lnTo>
                  <a:pt x="932" y="119"/>
                </a:lnTo>
                <a:lnTo>
                  <a:pt x="864" y="152"/>
                </a:lnTo>
                <a:lnTo>
                  <a:pt x="796" y="186"/>
                </a:lnTo>
                <a:lnTo>
                  <a:pt x="711" y="220"/>
                </a:lnTo>
                <a:lnTo>
                  <a:pt x="610" y="254"/>
                </a:lnTo>
                <a:lnTo>
                  <a:pt x="508" y="305"/>
                </a:lnTo>
                <a:lnTo>
                  <a:pt x="406" y="338"/>
                </a:lnTo>
                <a:lnTo>
                  <a:pt x="339" y="372"/>
                </a:lnTo>
                <a:lnTo>
                  <a:pt x="254" y="406"/>
                </a:lnTo>
                <a:lnTo>
                  <a:pt x="203" y="423"/>
                </a:lnTo>
                <a:lnTo>
                  <a:pt x="152" y="440"/>
                </a:lnTo>
                <a:lnTo>
                  <a:pt x="118" y="440"/>
                </a:lnTo>
                <a:lnTo>
                  <a:pt x="101" y="457"/>
                </a:lnTo>
                <a:lnTo>
                  <a:pt x="51" y="440"/>
                </a:lnTo>
                <a:lnTo>
                  <a:pt x="34" y="440"/>
                </a:lnTo>
                <a:lnTo>
                  <a:pt x="17" y="423"/>
                </a:lnTo>
                <a:lnTo>
                  <a:pt x="0" y="389"/>
                </a:lnTo>
                <a:lnTo>
                  <a:pt x="203" y="305"/>
                </a:lnTo>
                <a:lnTo>
                  <a:pt x="356" y="220"/>
                </a:lnTo>
                <a:lnTo>
                  <a:pt x="508" y="152"/>
                </a:lnTo>
                <a:lnTo>
                  <a:pt x="627" y="102"/>
                </a:lnTo>
                <a:lnTo>
                  <a:pt x="728" y="68"/>
                </a:lnTo>
                <a:lnTo>
                  <a:pt x="813" y="34"/>
                </a:lnTo>
                <a:lnTo>
                  <a:pt x="881" y="17"/>
                </a:lnTo>
                <a:lnTo>
                  <a:pt x="915" y="0"/>
                </a:lnTo>
                <a:lnTo>
                  <a:pt x="965" y="17"/>
                </a:lnTo>
                <a:lnTo>
                  <a:pt x="999" y="17"/>
                </a:lnTo>
                <a:lnTo>
                  <a:pt x="1016" y="34"/>
                </a:lnTo>
                <a:lnTo>
                  <a:pt x="1033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2"/>
          <p:cNvSpPr/>
          <p:nvPr/>
        </p:nvSpPr>
        <p:spPr>
          <a:xfrm>
            <a:off x="8020051" y="2973917"/>
            <a:ext cx="658283" cy="241300"/>
          </a:xfrm>
          <a:custGeom>
            <a:avLst/>
            <a:gdLst>
              <a:gd name="txL" fmla="*/ 0 w 779"/>
              <a:gd name="txT" fmla="*/ 0 h 287"/>
              <a:gd name="txR" fmla="*/ 779 w 779"/>
              <a:gd name="txB" fmla="*/ 287 h 287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779" h="287">
                <a:moveTo>
                  <a:pt x="0" y="186"/>
                </a:moveTo>
                <a:lnTo>
                  <a:pt x="152" y="135"/>
                </a:lnTo>
                <a:lnTo>
                  <a:pt x="288" y="101"/>
                </a:lnTo>
                <a:lnTo>
                  <a:pt x="407" y="68"/>
                </a:lnTo>
                <a:lnTo>
                  <a:pt x="508" y="34"/>
                </a:lnTo>
                <a:lnTo>
                  <a:pt x="576" y="17"/>
                </a:lnTo>
                <a:lnTo>
                  <a:pt x="644" y="17"/>
                </a:lnTo>
                <a:lnTo>
                  <a:pt x="695" y="0"/>
                </a:lnTo>
                <a:lnTo>
                  <a:pt x="712" y="17"/>
                </a:lnTo>
                <a:lnTo>
                  <a:pt x="762" y="51"/>
                </a:lnTo>
                <a:lnTo>
                  <a:pt x="779" y="68"/>
                </a:lnTo>
                <a:lnTo>
                  <a:pt x="779" y="85"/>
                </a:lnTo>
                <a:lnTo>
                  <a:pt x="762" y="101"/>
                </a:lnTo>
                <a:lnTo>
                  <a:pt x="728" y="118"/>
                </a:lnTo>
                <a:lnTo>
                  <a:pt x="695" y="135"/>
                </a:lnTo>
                <a:lnTo>
                  <a:pt x="661" y="152"/>
                </a:lnTo>
                <a:lnTo>
                  <a:pt x="610" y="169"/>
                </a:lnTo>
                <a:lnTo>
                  <a:pt x="542" y="186"/>
                </a:lnTo>
                <a:lnTo>
                  <a:pt x="474" y="203"/>
                </a:lnTo>
                <a:lnTo>
                  <a:pt x="390" y="220"/>
                </a:lnTo>
                <a:lnTo>
                  <a:pt x="322" y="237"/>
                </a:lnTo>
                <a:lnTo>
                  <a:pt x="271" y="254"/>
                </a:lnTo>
                <a:lnTo>
                  <a:pt x="220" y="254"/>
                </a:lnTo>
                <a:lnTo>
                  <a:pt x="186" y="270"/>
                </a:lnTo>
                <a:lnTo>
                  <a:pt x="152" y="270"/>
                </a:lnTo>
                <a:lnTo>
                  <a:pt x="136" y="287"/>
                </a:lnTo>
                <a:lnTo>
                  <a:pt x="102" y="270"/>
                </a:lnTo>
                <a:lnTo>
                  <a:pt x="51" y="254"/>
                </a:lnTo>
                <a:lnTo>
                  <a:pt x="34" y="237"/>
                </a:lnTo>
                <a:lnTo>
                  <a:pt x="17" y="237"/>
                </a:lnTo>
                <a:lnTo>
                  <a:pt x="17" y="220"/>
                </a:lnTo>
                <a:lnTo>
                  <a:pt x="0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4"/>
          <p:cNvSpPr/>
          <p:nvPr/>
        </p:nvSpPr>
        <p:spPr>
          <a:xfrm>
            <a:off x="7888817" y="3388784"/>
            <a:ext cx="846667" cy="300567"/>
          </a:xfrm>
          <a:custGeom>
            <a:avLst/>
            <a:gdLst>
              <a:gd name="txL" fmla="*/ 0 w 1000"/>
              <a:gd name="txT" fmla="*/ 0 h 355"/>
              <a:gd name="txR" fmla="*/ 1000 w 1000"/>
              <a:gd name="txB" fmla="*/ 355 h 35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1000" h="355">
                <a:moveTo>
                  <a:pt x="949" y="0"/>
                </a:moveTo>
                <a:lnTo>
                  <a:pt x="966" y="17"/>
                </a:lnTo>
                <a:lnTo>
                  <a:pt x="983" y="34"/>
                </a:lnTo>
                <a:lnTo>
                  <a:pt x="1000" y="51"/>
                </a:lnTo>
                <a:lnTo>
                  <a:pt x="983" y="85"/>
                </a:lnTo>
                <a:lnTo>
                  <a:pt x="966" y="101"/>
                </a:lnTo>
                <a:lnTo>
                  <a:pt x="949" y="118"/>
                </a:lnTo>
                <a:lnTo>
                  <a:pt x="932" y="118"/>
                </a:lnTo>
                <a:lnTo>
                  <a:pt x="898" y="135"/>
                </a:lnTo>
                <a:lnTo>
                  <a:pt x="865" y="135"/>
                </a:lnTo>
                <a:lnTo>
                  <a:pt x="831" y="152"/>
                </a:lnTo>
                <a:lnTo>
                  <a:pt x="780" y="169"/>
                </a:lnTo>
                <a:lnTo>
                  <a:pt x="729" y="203"/>
                </a:lnTo>
                <a:lnTo>
                  <a:pt x="661" y="220"/>
                </a:lnTo>
                <a:lnTo>
                  <a:pt x="593" y="253"/>
                </a:lnTo>
                <a:lnTo>
                  <a:pt x="458" y="287"/>
                </a:lnTo>
                <a:lnTo>
                  <a:pt x="339" y="321"/>
                </a:lnTo>
                <a:lnTo>
                  <a:pt x="255" y="338"/>
                </a:lnTo>
                <a:lnTo>
                  <a:pt x="187" y="355"/>
                </a:lnTo>
                <a:lnTo>
                  <a:pt x="119" y="355"/>
                </a:lnTo>
                <a:lnTo>
                  <a:pt x="68" y="338"/>
                </a:lnTo>
                <a:lnTo>
                  <a:pt x="34" y="304"/>
                </a:lnTo>
                <a:lnTo>
                  <a:pt x="0" y="253"/>
                </a:lnTo>
                <a:lnTo>
                  <a:pt x="204" y="186"/>
                </a:lnTo>
                <a:lnTo>
                  <a:pt x="390" y="135"/>
                </a:lnTo>
                <a:lnTo>
                  <a:pt x="543" y="85"/>
                </a:lnTo>
                <a:lnTo>
                  <a:pt x="678" y="51"/>
                </a:lnTo>
                <a:lnTo>
                  <a:pt x="780" y="34"/>
                </a:lnTo>
                <a:lnTo>
                  <a:pt x="865" y="17"/>
                </a:lnTo>
                <a:lnTo>
                  <a:pt x="915" y="0"/>
                </a:lnTo>
                <a:lnTo>
                  <a:pt x="949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6"/>
          <p:cNvSpPr/>
          <p:nvPr/>
        </p:nvSpPr>
        <p:spPr>
          <a:xfrm>
            <a:off x="8807451" y="2844800"/>
            <a:ext cx="960967" cy="442384"/>
          </a:xfrm>
          <a:custGeom>
            <a:avLst/>
            <a:gdLst>
              <a:gd name="txL" fmla="*/ 0 w 1135"/>
              <a:gd name="txT" fmla="*/ 0 h 524"/>
              <a:gd name="txR" fmla="*/ 1135 w 1135"/>
              <a:gd name="txB" fmla="*/ 524 h 5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5" h="524">
                <a:moveTo>
                  <a:pt x="711" y="321"/>
                </a:moveTo>
                <a:lnTo>
                  <a:pt x="593" y="372"/>
                </a:lnTo>
                <a:lnTo>
                  <a:pt x="508" y="422"/>
                </a:lnTo>
                <a:lnTo>
                  <a:pt x="423" y="456"/>
                </a:lnTo>
                <a:lnTo>
                  <a:pt x="356" y="473"/>
                </a:lnTo>
                <a:lnTo>
                  <a:pt x="288" y="507"/>
                </a:lnTo>
                <a:lnTo>
                  <a:pt x="237" y="507"/>
                </a:lnTo>
                <a:lnTo>
                  <a:pt x="203" y="524"/>
                </a:lnTo>
                <a:lnTo>
                  <a:pt x="169" y="524"/>
                </a:lnTo>
                <a:lnTo>
                  <a:pt x="118" y="524"/>
                </a:lnTo>
                <a:lnTo>
                  <a:pt x="84" y="524"/>
                </a:lnTo>
                <a:lnTo>
                  <a:pt x="34" y="507"/>
                </a:lnTo>
                <a:lnTo>
                  <a:pt x="0" y="490"/>
                </a:lnTo>
                <a:lnTo>
                  <a:pt x="135" y="422"/>
                </a:lnTo>
                <a:lnTo>
                  <a:pt x="254" y="372"/>
                </a:lnTo>
                <a:lnTo>
                  <a:pt x="356" y="321"/>
                </a:lnTo>
                <a:lnTo>
                  <a:pt x="457" y="270"/>
                </a:lnTo>
                <a:lnTo>
                  <a:pt x="559" y="220"/>
                </a:lnTo>
                <a:lnTo>
                  <a:pt x="644" y="186"/>
                </a:lnTo>
                <a:lnTo>
                  <a:pt x="711" y="152"/>
                </a:lnTo>
                <a:lnTo>
                  <a:pt x="796" y="118"/>
                </a:lnTo>
                <a:lnTo>
                  <a:pt x="847" y="84"/>
                </a:lnTo>
                <a:lnTo>
                  <a:pt x="915" y="68"/>
                </a:lnTo>
                <a:lnTo>
                  <a:pt x="965" y="51"/>
                </a:lnTo>
                <a:lnTo>
                  <a:pt x="999" y="34"/>
                </a:lnTo>
                <a:lnTo>
                  <a:pt x="1033" y="17"/>
                </a:lnTo>
                <a:lnTo>
                  <a:pt x="1067" y="17"/>
                </a:lnTo>
                <a:lnTo>
                  <a:pt x="1084" y="0"/>
                </a:lnTo>
                <a:lnTo>
                  <a:pt x="1118" y="34"/>
                </a:lnTo>
                <a:lnTo>
                  <a:pt x="1135" y="51"/>
                </a:lnTo>
                <a:lnTo>
                  <a:pt x="1135" y="68"/>
                </a:lnTo>
                <a:lnTo>
                  <a:pt x="1135" y="84"/>
                </a:lnTo>
                <a:lnTo>
                  <a:pt x="1118" y="101"/>
                </a:lnTo>
                <a:lnTo>
                  <a:pt x="1067" y="118"/>
                </a:lnTo>
                <a:lnTo>
                  <a:pt x="1033" y="152"/>
                </a:lnTo>
                <a:lnTo>
                  <a:pt x="965" y="186"/>
                </a:lnTo>
                <a:lnTo>
                  <a:pt x="898" y="220"/>
                </a:lnTo>
                <a:lnTo>
                  <a:pt x="796" y="270"/>
                </a:lnTo>
                <a:lnTo>
                  <a:pt x="711" y="3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43"/>
          <p:cNvSpPr/>
          <p:nvPr/>
        </p:nvSpPr>
        <p:spPr>
          <a:xfrm>
            <a:off x="8147051" y="3115733"/>
            <a:ext cx="603249" cy="1244600"/>
          </a:xfrm>
          <a:custGeom>
            <a:avLst/>
            <a:gdLst>
              <a:gd name="txL" fmla="*/ 0 w 712"/>
              <a:gd name="txT" fmla="*/ 0 h 1470"/>
              <a:gd name="txR" fmla="*/ 712 w 712"/>
              <a:gd name="txB" fmla="*/ 1470 h 147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2" h="1470">
                <a:moveTo>
                  <a:pt x="136" y="1470"/>
                </a:moveTo>
                <a:lnTo>
                  <a:pt x="119" y="1470"/>
                </a:lnTo>
                <a:lnTo>
                  <a:pt x="102" y="1453"/>
                </a:lnTo>
                <a:lnTo>
                  <a:pt x="85" y="1436"/>
                </a:lnTo>
                <a:lnTo>
                  <a:pt x="51" y="1402"/>
                </a:lnTo>
                <a:lnTo>
                  <a:pt x="34" y="1352"/>
                </a:lnTo>
                <a:lnTo>
                  <a:pt x="17" y="1318"/>
                </a:lnTo>
                <a:lnTo>
                  <a:pt x="0" y="1301"/>
                </a:lnTo>
                <a:lnTo>
                  <a:pt x="0" y="1267"/>
                </a:lnTo>
                <a:lnTo>
                  <a:pt x="17" y="1267"/>
                </a:lnTo>
                <a:lnTo>
                  <a:pt x="17" y="1233"/>
                </a:lnTo>
                <a:lnTo>
                  <a:pt x="51" y="1200"/>
                </a:lnTo>
                <a:lnTo>
                  <a:pt x="85" y="1149"/>
                </a:lnTo>
                <a:lnTo>
                  <a:pt x="102" y="1098"/>
                </a:lnTo>
                <a:lnTo>
                  <a:pt x="136" y="997"/>
                </a:lnTo>
                <a:lnTo>
                  <a:pt x="153" y="895"/>
                </a:lnTo>
                <a:lnTo>
                  <a:pt x="170" y="760"/>
                </a:lnTo>
                <a:lnTo>
                  <a:pt x="170" y="591"/>
                </a:lnTo>
                <a:lnTo>
                  <a:pt x="170" y="406"/>
                </a:lnTo>
                <a:lnTo>
                  <a:pt x="170" y="220"/>
                </a:lnTo>
                <a:lnTo>
                  <a:pt x="153" y="0"/>
                </a:lnTo>
                <a:lnTo>
                  <a:pt x="221" y="51"/>
                </a:lnTo>
                <a:lnTo>
                  <a:pt x="288" y="85"/>
                </a:lnTo>
                <a:lnTo>
                  <a:pt x="322" y="118"/>
                </a:lnTo>
                <a:lnTo>
                  <a:pt x="339" y="135"/>
                </a:lnTo>
                <a:lnTo>
                  <a:pt x="339" y="169"/>
                </a:lnTo>
                <a:lnTo>
                  <a:pt x="356" y="203"/>
                </a:lnTo>
                <a:lnTo>
                  <a:pt x="339" y="253"/>
                </a:lnTo>
                <a:lnTo>
                  <a:pt x="339" y="321"/>
                </a:lnTo>
                <a:lnTo>
                  <a:pt x="339" y="389"/>
                </a:lnTo>
                <a:lnTo>
                  <a:pt x="322" y="490"/>
                </a:lnTo>
                <a:lnTo>
                  <a:pt x="322" y="608"/>
                </a:lnTo>
                <a:lnTo>
                  <a:pt x="322" y="727"/>
                </a:lnTo>
                <a:lnTo>
                  <a:pt x="305" y="794"/>
                </a:lnTo>
                <a:lnTo>
                  <a:pt x="305" y="845"/>
                </a:lnTo>
                <a:lnTo>
                  <a:pt x="305" y="895"/>
                </a:lnTo>
                <a:lnTo>
                  <a:pt x="305" y="929"/>
                </a:lnTo>
                <a:lnTo>
                  <a:pt x="305" y="963"/>
                </a:lnTo>
                <a:lnTo>
                  <a:pt x="305" y="980"/>
                </a:lnTo>
                <a:lnTo>
                  <a:pt x="305" y="997"/>
                </a:lnTo>
                <a:lnTo>
                  <a:pt x="322" y="1014"/>
                </a:lnTo>
                <a:lnTo>
                  <a:pt x="339" y="1014"/>
                </a:lnTo>
                <a:lnTo>
                  <a:pt x="373" y="997"/>
                </a:lnTo>
                <a:lnTo>
                  <a:pt x="424" y="946"/>
                </a:lnTo>
                <a:lnTo>
                  <a:pt x="509" y="895"/>
                </a:lnTo>
                <a:lnTo>
                  <a:pt x="593" y="845"/>
                </a:lnTo>
                <a:lnTo>
                  <a:pt x="661" y="811"/>
                </a:lnTo>
                <a:lnTo>
                  <a:pt x="695" y="794"/>
                </a:lnTo>
                <a:lnTo>
                  <a:pt x="712" y="794"/>
                </a:lnTo>
                <a:lnTo>
                  <a:pt x="712" y="811"/>
                </a:lnTo>
                <a:lnTo>
                  <a:pt x="712" y="828"/>
                </a:lnTo>
                <a:lnTo>
                  <a:pt x="695" y="845"/>
                </a:lnTo>
                <a:lnTo>
                  <a:pt x="678" y="879"/>
                </a:lnTo>
                <a:lnTo>
                  <a:pt x="644" y="912"/>
                </a:lnTo>
                <a:lnTo>
                  <a:pt x="593" y="980"/>
                </a:lnTo>
                <a:lnTo>
                  <a:pt x="526" y="1048"/>
                </a:lnTo>
                <a:lnTo>
                  <a:pt x="441" y="1132"/>
                </a:lnTo>
                <a:lnTo>
                  <a:pt x="356" y="1217"/>
                </a:lnTo>
                <a:lnTo>
                  <a:pt x="288" y="1284"/>
                </a:lnTo>
                <a:lnTo>
                  <a:pt x="238" y="1352"/>
                </a:lnTo>
                <a:lnTo>
                  <a:pt x="221" y="1402"/>
                </a:lnTo>
                <a:lnTo>
                  <a:pt x="204" y="1436"/>
                </a:lnTo>
                <a:lnTo>
                  <a:pt x="187" y="1453"/>
                </a:lnTo>
                <a:lnTo>
                  <a:pt x="153" y="1470"/>
                </a:lnTo>
                <a:lnTo>
                  <a:pt x="136" y="14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5"/>
          <p:cNvSpPr/>
          <p:nvPr/>
        </p:nvSpPr>
        <p:spPr>
          <a:xfrm>
            <a:off x="8921751" y="1900767"/>
            <a:ext cx="1291167" cy="2559051"/>
          </a:xfrm>
          <a:custGeom>
            <a:avLst/>
            <a:gdLst>
              <a:gd name="txL" fmla="*/ 0 w 1525"/>
              <a:gd name="txT" fmla="*/ 0 h 3024"/>
              <a:gd name="txR" fmla="*/ 1525 w 1525"/>
              <a:gd name="txB" fmla="*/ 3024 h 30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5" h="3024">
                <a:moveTo>
                  <a:pt x="1508" y="2889"/>
                </a:moveTo>
                <a:lnTo>
                  <a:pt x="1525" y="2940"/>
                </a:lnTo>
                <a:lnTo>
                  <a:pt x="1525" y="2974"/>
                </a:lnTo>
                <a:lnTo>
                  <a:pt x="1525" y="3007"/>
                </a:lnTo>
                <a:lnTo>
                  <a:pt x="1508" y="3024"/>
                </a:lnTo>
                <a:lnTo>
                  <a:pt x="1457" y="3024"/>
                </a:lnTo>
                <a:lnTo>
                  <a:pt x="1423" y="3007"/>
                </a:lnTo>
                <a:lnTo>
                  <a:pt x="1356" y="2990"/>
                </a:lnTo>
                <a:lnTo>
                  <a:pt x="1288" y="2957"/>
                </a:lnTo>
                <a:lnTo>
                  <a:pt x="1203" y="2923"/>
                </a:lnTo>
                <a:lnTo>
                  <a:pt x="1119" y="2872"/>
                </a:lnTo>
                <a:lnTo>
                  <a:pt x="1051" y="2805"/>
                </a:lnTo>
                <a:lnTo>
                  <a:pt x="966" y="2720"/>
                </a:lnTo>
                <a:lnTo>
                  <a:pt x="881" y="2636"/>
                </a:lnTo>
                <a:lnTo>
                  <a:pt x="797" y="2551"/>
                </a:lnTo>
                <a:lnTo>
                  <a:pt x="729" y="2433"/>
                </a:lnTo>
                <a:lnTo>
                  <a:pt x="661" y="2331"/>
                </a:lnTo>
                <a:lnTo>
                  <a:pt x="576" y="2196"/>
                </a:lnTo>
                <a:lnTo>
                  <a:pt x="509" y="2061"/>
                </a:lnTo>
                <a:lnTo>
                  <a:pt x="458" y="1909"/>
                </a:lnTo>
                <a:lnTo>
                  <a:pt x="390" y="1740"/>
                </a:lnTo>
                <a:lnTo>
                  <a:pt x="288" y="1385"/>
                </a:lnTo>
                <a:lnTo>
                  <a:pt x="254" y="1216"/>
                </a:lnTo>
                <a:lnTo>
                  <a:pt x="221" y="1047"/>
                </a:lnTo>
                <a:lnTo>
                  <a:pt x="153" y="743"/>
                </a:lnTo>
                <a:lnTo>
                  <a:pt x="136" y="574"/>
                </a:lnTo>
                <a:lnTo>
                  <a:pt x="119" y="422"/>
                </a:lnTo>
                <a:lnTo>
                  <a:pt x="119" y="355"/>
                </a:lnTo>
                <a:lnTo>
                  <a:pt x="102" y="287"/>
                </a:lnTo>
                <a:lnTo>
                  <a:pt x="85" y="236"/>
                </a:lnTo>
                <a:lnTo>
                  <a:pt x="85" y="203"/>
                </a:lnTo>
                <a:lnTo>
                  <a:pt x="68" y="152"/>
                </a:lnTo>
                <a:lnTo>
                  <a:pt x="68" y="135"/>
                </a:lnTo>
                <a:lnTo>
                  <a:pt x="51" y="101"/>
                </a:lnTo>
                <a:lnTo>
                  <a:pt x="51" y="84"/>
                </a:lnTo>
                <a:lnTo>
                  <a:pt x="17" y="67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87" y="34"/>
                </a:lnTo>
                <a:lnTo>
                  <a:pt x="238" y="51"/>
                </a:lnTo>
                <a:lnTo>
                  <a:pt x="271" y="67"/>
                </a:lnTo>
                <a:lnTo>
                  <a:pt x="288" y="84"/>
                </a:lnTo>
                <a:lnTo>
                  <a:pt x="305" y="118"/>
                </a:lnTo>
                <a:lnTo>
                  <a:pt x="305" y="169"/>
                </a:lnTo>
                <a:lnTo>
                  <a:pt x="288" y="236"/>
                </a:lnTo>
                <a:lnTo>
                  <a:pt x="288" y="287"/>
                </a:lnTo>
                <a:lnTo>
                  <a:pt x="288" y="355"/>
                </a:lnTo>
                <a:lnTo>
                  <a:pt x="288" y="456"/>
                </a:lnTo>
                <a:lnTo>
                  <a:pt x="305" y="557"/>
                </a:lnTo>
                <a:lnTo>
                  <a:pt x="322" y="693"/>
                </a:lnTo>
                <a:lnTo>
                  <a:pt x="339" y="794"/>
                </a:lnTo>
                <a:lnTo>
                  <a:pt x="356" y="912"/>
                </a:lnTo>
                <a:lnTo>
                  <a:pt x="373" y="997"/>
                </a:lnTo>
                <a:lnTo>
                  <a:pt x="390" y="1115"/>
                </a:lnTo>
                <a:lnTo>
                  <a:pt x="424" y="1250"/>
                </a:lnTo>
                <a:lnTo>
                  <a:pt x="475" y="1402"/>
                </a:lnTo>
                <a:lnTo>
                  <a:pt x="526" y="1588"/>
                </a:lnTo>
                <a:lnTo>
                  <a:pt x="576" y="1774"/>
                </a:lnTo>
                <a:lnTo>
                  <a:pt x="644" y="1943"/>
                </a:lnTo>
                <a:lnTo>
                  <a:pt x="695" y="2078"/>
                </a:lnTo>
                <a:lnTo>
                  <a:pt x="763" y="2196"/>
                </a:lnTo>
                <a:lnTo>
                  <a:pt x="830" y="2315"/>
                </a:lnTo>
                <a:lnTo>
                  <a:pt x="915" y="2399"/>
                </a:lnTo>
                <a:lnTo>
                  <a:pt x="983" y="2484"/>
                </a:lnTo>
                <a:lnTo>
                  <a:pt x="1068" y="2551"/>
                </a:lnTo>
                <a:lnTo>
                  <a:pt x="1135" y="2619"/>
                </a:lnTo>
                <a:lnTo>
                  <a:pt x="1203" y="2653"/>
                </a:lnTo>
                <a:lnTo>
                  <a:pt x="1237" y="2686"/>
                </a:lnTo>
                <a:lnTo>
                  <a:pt x="1271" y="2703"/>
                </a:lnTo>
                <a:lnTo>
                  <a:pt x="1288" y="2686"/>
                </a:lnTo>
                <a:lnTo>
                  <a:pt x="1322" y="2653"/>
                </a:lnTo>
                <a:lnTo>
                  <a:pt x="1322" y="2619"/>
                </a:lnTo>
                <a:lnTo>
                  <a:pt x="1339" y="2585"/>
                </a:lnTo>
                <a:lnTo>
                  <a:pt x="1339" y="2534"/>
                </a:lnTo>
                <a:lnTo>
                  <a:pt x="1356" y="2484"/>
                </a:lnTo>
                <a:lnTo>
                  <a:pt x="1356" y="2433"/>
                </a:lnTo>
                <a:lnTo>
                  <a:pt x="1373" y="2382"/>
                </a:lnTo>
                <a:lnTo>
                  <a:pt x="1373" y="2348"/>
                </a:lnTo>
                <a:lnTo>
                  <a:pt x="1390" y="2315"/>
                </a:lnTo>
                <a:lnTo>
                  <a:pt x="1407" y="2281"/>
                </a:lnTo>
                <a:lnTo>
                  <a:pt x="1407" y="2264"/>
                </a:lnTo>
                <a:lnTo>
                  <a:pt x="1423" y="2281"/>
                </a:lnTo>
                <a:lnTo>
                  <a:pt x="1423" y="2298"/>
                </a:lnTo>
                <a:lnTo>
                  <a:pt x="1440" y="2331"/>
                </a:lnTo>
                <a:lnTo>
                  <a:pt x="1440" y="2365"/>
                </a:lnTo>
                <a:lnTo>
                  <a:pt x="1457" y="2416"/>
                </a:lnTo>
                <a:lnTo>
                  <a:pt x="1457" y="2467"/>
                </a:lnTo>
                <a:lnTo>
                  <a:pt x="1457" y="2517"/>
                </a:lnTo>
                <a:lnTo>
                  <a:pt x="1474" y="2653"/>
                </a:lnTo>
                <a:lnTo>
                  <a:pt x="1491" y="2737"/>
                </a:lnTo>
                <a:lnTo>
                  <a:pt x="1491" y="2821"/>
                </a:lnTo>
                <a:lnTo>
                  <a:pt x="1508" y="288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41"/>
          <p:cNvSpPr/>
          <p:nvPr/>
        </p:nvSpPr>
        <p:spPr>
          <a:xfrm>
            <a:off x="8765117" y="3130551"/>
            <a:ext cx="1075267" cy="914400"/>
          </a:xfrm>
          <a:custGeom>
            <a:avLst/>
            <a:gdLst>
              <a:gd name="txL" fmla="*/ 0 w 1271"/>
              <a:gd name="txT" fmla="*/ 0 h 1081"/>
              <a:gd name="txR" fmla="*/ 1271 w 1271"/>
              <a:gd name="txB" fmla="*/ 1081 h 108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71" h="1081">
                <a:moveTo>
                  <a:pt x="1050" y="456"/>
                </a:moveTo>
                <a:lnTo>
                  <a:pt x="949" y="557"/>
                </a:lnTo>
                <a:lnTo>
                  <a:pt x="847" y="659"/>
                </a:lnTo>
                <a:lnTo>
                  <a:pt x="728" y="743"/>
                </a:lnTo>
                <a:lnTo>
                  <a:pt x="610" y="811"/>
                </a:lnTo>
                <a:lnTo>
                  <a:pt x="508" y="878"/>
                </a:lnTo>
                <a:lnTo>
                  <a:pt x="390" y="946"/>
                </a:lnTo>
                <a:lnTo>
                  <a:pt x="288" y="997"/>
                </a:lnTo>
                <a:lnTo>
                  <a:pt x="186" y="1031"/>
                </a:lnTo>
                <a:lnTo>
                  <a:pt x="102" y="1064"/>
                </a:lnTo>
                <a:lnTo>
                  <a:pt x="51" y="1081"/>
                </a:lnTo>
                <a:lnTo>
                  <a:pt x="0" y="1081"/>
                </a:lnTo>
                <a:lnTo>
                  <a:pt x="0" y="1064"/>
                </a:lnTo>
                <a:lnTo>
                  <a:pt x="34" y="1031"/>
                </a:lnTo>
                <a:lnTo>
                  <a:pt x="85" y="997"/>
                </a:lnTo>
                <a:lnTo>
                  <a:pt x="152" y="946"/>
                </a:lnTo>
                <a:lnTo>
                  <a:pt x="254" y="895"/>
                </a:lnTo>
                <a:lnTo>
                  <a:pt x="339" y="845"/>
                </a:lnTo>
                <a:lnTo>
                  <a:pt x="440" y="760"/>
                </a:lnTo>
                <a:lnTo>
                  <a:pt x="559" y="676"/>
                </a:lnTo>
                <a:lnTo>
                  <a:pt x="745" y="507"/>
                </a:lnTo>
                <a:lnTo>
                  <a:pt x="932" y="304"/>
                </a:lnTo>
                <a:lnTo>
                  <a:pt x="1000" y="220"/>
                </a:lnTo>
                <a:lnTo>
                  <a:pt x="1050" y="152"/>
                </a:lnTo>
                <a:lnTo>
                  <a:pt x="1067" y="101"/>
                </a:lnTo>
                <a:lnTo>
                  <a:pt x="1084" y="68"/>
                </a:lnTo>
                <a:lnTo>
                  <a:pt x="1067" y="51"/>
                </a:lnTo>
                <a:lnTo>
                  <a:pt x="1067" y="34"/>
                </a:lnTo>
                <a:lnTo>
                  <a:pt x="1067" y="17"/>
                </a:lnTo>
                <a:lnTo>
                  <a:pt x="1084" y="0"/>
                </a:lnTo>
                <a:lnTo>
                  <a:pt x="1118" y="0"/>
                </a:lnTo>
                <a:lnTo>
                  <a:pt x="1135" y="17"/>
                </a:lnTo>
                <a:lnTo>
                  <a:pt x="1169" y="34"/>
                </a:lnTo>
                <a:lnTo>
                  <a:pt x="1203" y="68"/>
                </a:lnTo>
                <a:lnTo>
                  <a:pt x="1237" y="101"/>
                </a:lnTo>
                <a:lnTo>
                  <a:pt x="1254" y="135"/>
                </a:lnTo>
                <a:lnTo>
                  <a:pt x="1271" y="169"/>
                </a:lnTo>
                <a:lnTo>
                  <a:pt x="1271" y="186"/>
                </a:lnTo>
                <a:lnTo>
                  <a:pt x="1254" y="220"/>
                </a:lnTo>
                <a:lnTo>
                  <a:pt x="1203" y="287"/>
                </a:lnTo>
                <a:lnTo>
                  <a:pt x="1135" y="355"/>
                </a:lnTo>
                <a:lnTo>
                  <a:pt x="1050" y="4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1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79684" y="4982633"/>
            <a:ext cx="4383617" cy="911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起笔是撇，“巾”的末笔写在竖中线上。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6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2584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bì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65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03300" y="49741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货币  钱币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03300" y="5503333"/>
            <a:ext cx="5173133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钱币的发展是一段悠久的历史。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1003300" y="4447117"/>
            <a:ext cx="37232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B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巾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1003300" y="39200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31"/>
          <p:cNvSpPr/>
          <p:nvPr/>
        </p:nvSpPr>
        <p:spPr>
          <a:xfrm>
            <a:off x="8087784" y="2813051"/>
            <a:ext cx="258233" cy="886883"/>
          </a:xfrm>
          <a:custGeom>
            <a:avLst/>
            <a:gdLst>
              <a:gd name="txL" fmla="*/ 0 w 305"/>
              <a:gd name="txT" fmla="*/ 0 h 1048"/>
              <a:gd name="txR" fmla="*/ 305 w 305"/>
              <a:gd name="txB" fmla="*/ 1048 h 104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1048">
                <a:moveTo>
                  <a:pt x="271" y="34"/>
                </a:moveTo>
                <a:lnTo>
                  <a:pt x="288" y="254"/>
                </a:lnTo>
                <a:lnTo>
                  <a:pt x="288" y="423"/>
                </a:lnTo>
                <a:lnTo>
                  <a:pt x="288" y="592"/>
                </a:lnTo>
                <a:lnTo>
                  <a:pt x="305" y="727"/>
                </a:lnTo>
                <a:lnTo>
                  <a:pt x="305" y="828"/>
                </a:lnTo>
                <a:lnTo>
                  <a:pt x="288" y="913"/>
                </a:lnTo>
                <a:lnTo>
                  <a:pt x="288" y="963"/>
                </a:lnTo>
                <a:lnTo>
                  <a:pt x="288" y="980"/>
                </a:lnTo>
                <a:lnTo>
                  <a:pt x="271" y="1014"/>
                </a:lnTo>
                <a:lnTo>
                  <a:pt x="254" y="1048"/>
                </a:lnTo>
                <a:lnTo>
                  <a:pt x="237" y="1048"/>
                </a:lnTo>
                <a:lnTo>
                  <a:pt x="220" y="1048"/>
                </a:lnTo>
                <a:lnTo>
                  <a:pt x="186" y="1048"/>
                </a:lnTo>
                <a:lnTo>
                  <a:pt x="169" y="1031"/>
                </a:lnTo>
                <a:lnTo>
                  <a:pt x="152" y="1014"/>
                </a:lnTo>
                <a:lnTo>
                  <a:pt x="135" y="980"/>
                </a:lnTo>
                <a:lnTo>
                  <a:pt x="102" y="913"/>
                </a:lnTo>
                <a:lnTo>
                  <a:pt x="85" y="862"/>
                </a:lnTo>
                <a:lnTo>
                  <a:pt x="85" y="845"/>
                </a:lnTo>
                <a:lnTo>
                  <a:pt x="85" y="811"/>
                </a:lnTo>
                <a:lnTo>
                  <a:pt x="85" y="778"/>
                </a:lnTo>
                <a:lnTo>
                  <a:pt x="102" y="727"/>
                </a:lnTo>
                <a:lnTo>
                  <a:pt x="102" y="676"/>
                </a:lnTo>
                <a:lnTo>
                  <a:pt x="119" y="609"/>
                </a:lnTo>
                <a:lnTo>
                  <a:pt x="119" y="507"/>
                </a:lnTo>
                <a:lnTo>
                  <a:pt x="119" y="406"/>
                </a:lnTo>
                <a:lnTo>
                  <a:pt x="102" y="288"/>
                </a:lnTo>
                <a:lnTo>
                  <a:pt x="102" y="220"/>
                </a:lnTo>
                <a:lnTo>
                  <a:pt x="68" y="152"/>
                </a:lnTo>
                <a:lnTo>
                  <a:pt x="51" y="119"/>
                </a:lnTo>
                <a:lnTo>
                  <a:pt x="17" y="102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69" y="17"/>
                </a:lnTo>
                <a:lnTo>
                  <a:pt x="271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2"/>
          <p:cNvSpPr/>
          <p:nvPr/>
        </p:nvSpPr>
        <p:spPr>
          <a:xfrm>
            <a:off x="8259233" y="2626784"/>
            <a:ext cx="1778000" cy="1143000"/>
          </a:xfrm>
          <a:custGeom>
            <a:avLst/>
            <a:gdLst>
              <a:gd name="txL" fmla="*/ 0 w 2101"/>
              <a:gd name="txT" fmla="*/ 0 h 1351"/>
              <a:gd name="txR" fmla="*/ 2101 w 2101"/>
              <a:gd name="txB" fmla="*/ 1351 h 1351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101" h="1351">
                <a:moveTo>
                  <a:pt x="0" y="405"/>
                </a:moveTo>
                <a:lnTo>
                  <a:pt x="0" y="270"/>
                </a:lnTo>
                <a:lnTo>
                  <a:pt x="237" y="236"/>
                </a:lnTo>
                <a:lnTo>
                  <a:pt x="458" y="219"/>
                </a:lnTo>
                <a:lnTo>
                  <a:pt x="644" y="203"/>
                </a:lnTo>
                <a:lnTo>
                  <a:pt x="813" y="169"/>
                </a:lnTo>
                <a:lnTo>
                  <a:pt x="966" y="152"/>
                </a:lnTo>
                <a:lnTo>
                  <a:pt x="1101" y="135"/>
                </a:lnTo>
                <a:lnTo>
                  <a:pt x="1220" y="118"/>
                </a:lnTo>
                <a:lnTo>
                  <a:pt x="1305" y="101"/>
                </a:lnTo>
                <a:lnTo>
                  <a:pt x="1423" y="84"/>
                </a:lnTo>
                <a:lnTo>
                  <a:pt x="1525" y="67"/>
                </a:lnTo>
                <a:lnTo>
                  <a:pt x="1576" y="50"/>
                </a:lnTo>
                <a:lnTo>
                  <a:pt x="1610" y="50"/>
                </a:lnTo>
                <a:lnTo>
                  <a:pt x="1644" y="34"/>
                </a:lnTo>
                <a:lnTo>
                  <a:pt x="1661" y="34"/>
                </a:lnTo>
                <a:lnTo>
                  <a:pt x="1694" y="17"/>
                </a:lnTo>
                <a:lnTo>
                  <a:pt x="1711" y="0"/>
                </a:lnTo>
                <a:lnTo>
                  <a:pt x="1745" y="0"/>
                </a:lnTo>
                <a:lnTo>
                  <a:pt x="1779" y="0"/>
                </a:lnTo>
                <a:lnTo>
                  <a:pt x="1813" y="17"/>
                </a:lnTo>
                <a:lnTo>
                  <a:pt x="1847" y="17"/>
                </a:lnTo>
                <a:lnTo>
                  <a:pt x="1898" y="34"/>
                </a:lnTo>
                <a:lnTo>
                  <a:pt x="1966" y="67"/>
                </a:lnTo>
                <a:lnTo>
                  <a:pt x="2016" y="101"/>
                </a:lnTo>
                <a:lnTo>
                  <a:pt x="2050" y="118"/>
                </a:lnTo>
                <a:lnTo>
                  <a:pt x="2084" y="135"/>
                </a:lnTo>
                <a:lnTo>
                  <a:pt x="2101" y="152"/>
                </a:lnTo>
                <a:lnTo>
                  <a:pt x="2101" y="169"/>
                </a:lnTo>
                <a:lnTo>
                  <a:pt x="2101" y="203"/>
                </a:lnTo>
                <a:lnTo>
                  <a:pt x="2084" y="219"/>
                </a:lnTo>
                <a:lnTo>
                  <a:pt x="2067" y="253"/>
                </a:lnTo>
                <a:lnTo>
                  <a:pt x="2050" y="287"/>
                </a:lnTo>
                <a:lnTo>
                  <a:pt x="2033" y="355"/>
                </a:lnTo>
                <a:lnTo>
                  <a:pt x="2016" y="422"/>
                </a:lnTo>
                <a:lnTo>
                  <a:pt x="1999" y="524"/>
                </a:lnTo>
                <a:lnTo>
                  <a:pt x="1982" y="743"/>
                </a:lnTo>
                <a:lnTo>
                  <a:pt x="1966" y="861"/>
                </a:lnTo>
                <a:lnTo>
                  <a:pt x="1932" y="963"/>
                </a:lnTo>
                <a:lnTo>
                  <a:pt x="1898" y="1064"/>
                </a:lnTo>
                <a:lnTo>
                  <a:pt x="1864" y="1149"/>
                </a:lnTo>
                <a:lnTo>
                  <a:pt x="1830" y="1216"/>
                </a:lnTo>
                <a:lnTo>
                  <a:pt x="1779" y="1267"/>
                </a:lnTo>
                <a:lnTo>
                  <a:pt x="1728" y="1318"/>
                </a:lnTo>
                <a:lnTo>
                  <a:pt x="1678" y="1335"/>
                </a:lnTo>
                <a:lnTo>
                  <a:pt x="1644" y="1351"/>
                </a:lnTo>
                <a:lnTo>
                  <a:pt x="1627" y="1351"/>
                </a:lnTo>
                <a:lnTo>
                  <a:pt x="1610" y="1351"/>
                </a:lnTo>
                <a:lnTo>
                  <a:pt x="1593" y="1335"/>
                </a:lnTo>
                <a:lnTo>
                  <a:pt x="1576" y="1301"/>
                </a:lnTo>
                <a:lnTo>
                  <a:pt x="1559" y="1250"/>
                </a:lnTo>
                <a:lnTo>
                  <a:pt x="1525" y="1199"/>
                </a:lnTo>
                <a:lnTo>
                  <a:pt x="1491" y="1149"/>
                </a:lnTo>
                <a:lnTo>
                  <a:pt x="1440" y="1098"/>
                </a:lnTo>
                <a:lnTo>
                  <a:pt x="1373" y="1047"/>
                </a:lnTo>
                <a:lnTo>
                  <a:pt x="1305" y="1014"/>
                </a:lnTo>
                <a:lnTo>
                  <a:pt x="1254" y="980"/>
                </a:lnTo>
                <a:lnTo>
                  <a:pt x="1220" y="946"/>
                </a:lnTo>
                <a:lnTo>
                  <a:pt x="1220" y="929"/>
                </a:lnTo>
                <a:lnTo>
                  <a:pt x="1237" y="929"/>
                </a:lnTo>
                <a:lnTo>
                  <a:pt x="1271" y="929"/>
                </a:lnTo>
                <a:lnTo>
                  <a:pt x="1339" y="929"/>
                </a:lnTo>
                <a:lnTo>
                  <a:pt x="1423" y="946"/>
                </a:lnTo>
                <a:lnTo>
                  <a:pt x="1508" y="980"/>
                </a:lnTo>
                <a:lnTo>
                  <a:pt x="1576" y="980"/>
                </a:lnTo>
                <a:lnTo>
                  <a:pt x="1627" y="980"/>
                </a:lnTo>
                <a:lnTo>
                  <a:pt x="1661" y="963"/>
                </a:lnTo>
                <a:lnTo>
                  <a:pt x="1678" y="946"/>
                </a:lnTo>
                <a:lnTo>
                  <a:pt x="1694" y="912"/>
                </a:lnTo>
                <a:lnTo>
                  <a:pt x="1711" y="845"/>
                </a:lnTo>
                <a:lnTo>
                  <a:pt x="1728" y="777"/>
                </a:lnTo>
                <a:lnTo>
                  <a:pt x="1762" y="591"/>
                </a:lnTo>
                <a:lnTo>
                  <a:pt x="1779" y="422"/>
                </a:lnTo>
                <a:lnTo>
                  <a:pt x="1779" y="338"/>
                </a:lnTo>
                <a:lnTo>
                  <a:pt x="1762" y="287"/>
                </a:lnTo>
                <a:lnTo>
                  <a:pt x="1745" y="236"/>
                </a:lnTo>
                <a:lnTo>
                  <a:pt x="1711" y="219"/>
                </a:lnTo>
                <a:lnTo>
                  <a:pt x="1694" y="219"/>
                </a:lnTo>
                <a:lnTo>
                  <a:pt x="1661" y="219"/>
                </a:lnTo>
                <a:lnTo>
                  <a:pt x="1627" y="219"/>
                </a:lnTo>
                <a:lnTo>
                  <a:pt x="1576" y="219"/>
                </a:lnTo>
                <a:lnTo>
                  <a:pt x="1525" y="219"/>
                </a:lnTo>
                <a:lnTo>
                  <a:pt x="1457" y="219"/>
                </a:lnTo>
                <a:lnTo>
                  <a:pt x="1390" y="236"/>
                </a:lnTo>
                <a:lnTo>
                  <a:pt x="1305" y="253"/>
                </a:lnTo>
                <a:lnTo>
                  <a:pt x="1203" y="253"/>
                </a:lnTo>
                <a:lnTo>
                  <a:pt x="1085" y="270"/>
                </a:lnTo>
                <a:lnTo>
                  <a:pt x="949" y="287"/>
                </a:lnTo>
                <a:lnTo>
                  <a:pt x="797" y="321"/>
                </a:lnTo>
                <a:lnTo>
                  <a:pt x="610" y="338"/>
                </a:lnTo>
                <a:lnTo>
                  <a:pt x="424" y="355"/>
                </a:lnTo>
                <a:lnTo>
                  <a:pt x="220" y="388"/>
                </a:lnTo>
                <a:lnTo>
                  <a:pt x="0" y="4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3"/>
          <p:cNvSpPr/>
          <p:nvPr/>
        </p:nvSpPr>
        <p:spPr>
          <a:xfrm>
            <a:off x="8790517" y="2368551"/>
            <a:ext cx="330200" cy="2116667"/>
          </a:xfrm>
          <a:custGeom>
            <a:avLst/>
            <a:gdLst>
              <a:gd name="txL" fmla="*/ 0 w 390"/>
              <a:gd name="txT" fmla="*/ 0 h 2500"/>
              <a:gd name="txR" fmla="*/ 390 w 390"/>
              <a:gd name="txB" fmla="*/ 2500 h 25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90" h="2500">
                <a:moveTo>
                  <a:pt x="373" y="236"/>
                </a:moveTo>
                <a:lnTo>
                  <a:pt x="356" y="253"/>
                </a:lnTo>
                <a:lnTo>
                  <a:pt x="356" y="304"/>
                </a:lnTo>
                <a:lnTo>
                  <a:pt x="356" y="371"/>
                </a:lnTo>
                <a:lnTo>
                  <a:pt x="356" y="473"/>
                </a:lnTo>
                <a:lnTo>
                  <a:pt x="339" y="591"/>
                </a:lnTo>
                <a:lnTo>
                  <a:pt x="339" y="743"/>
                </a:lnTo>
                <a:lnTo>
                  <a:pt x="339" y="929"/>
                </a:lnTo>
                <a:lnTo>
                  <a:pt x="339" y="1132"/>
                </a:lnTo>
                <a:lnTo>
                  <a:pt x="339" y="1334"/>
                </a:lnTo>
                <a:lnTo>
                  <a:pt x="322" y="1520"/>
                </a:lnTo>
                <a:lnTo>
                  <a:pt x="322" y="1689"/>
                </a:lnTo>
                <a:lnTo>
                  <a:pt x="322" y="1841"/>
                </a:lnTo>
                <a:lnTo>
                  <a:pt x="305" y="1976"/>
                </a:lnTo>
                <a:lnTo>
                  <a:pt x="305" y="2095"/>
                </a:lnTo>
                <a:lnTo>
                  <a:pt x="288" y="2179"/>
                </a:lnTo>
                <a:lnTo>
                  <a:pt x="288" y="2247"/>
                </a:lnTo>
                <a:lnTo>
                  <a:pt x="271" y="2314"/>
                </a:lnTo>
                <a:lnTo>
                  <a:pt x="254" y="2365"/>
                </a:lnTo>
                <a:lnTo>
                  <a:pt x="254" y="2399"/>
                </a:lnTo>
                <a:lnTo>
                  <a:pt x="237" y="2450"/>
                </a:lnTo>
                <a:lnTo>
                  <a:pt x="237" y="2466"/>
                </a:lnTo>
                <a:lnTo>
                  <a:pt x="220" y="2483"/>
                </a:lnTo>
                <a:lnTo>
                  <a:pt x="220" y="2500"/>
                </a:lnTo>
                <a:lnTo>
                  <a:pt x="203" y="2500"/>
                </a:lnTo>
                <a:lnTo>
                  <a:pt x="186" y="2483"/>
                </a:lnTo>
                <a:lnTo>
                  <a:pt x="186" y="2466"/>
                </a:lnTo>
                <a:lnTo>
                  <a:pt x="170" y="2450"/>
                </a:lnTo>
                <a:lnTo>
                  <a:pt x="170" y="2399"/>
                </a:lnTo>
                <a:lnTo>
                  <a:pt x="170" y="2365"/>
                </a:lnTo>
                <a:lnTo>
                  <a:pt x="153" y="2314"/>
                </a:lnTo>
                <a:lnTo>
                  <a:pt x="153" y="2247"/>
                </a:lnTo>
                <a:lnTo>
                  <a:pt x="153" y="2179"/>
                </a:lnTo>
                <a:lnTo>
                  <a:pt x="136" y="2095"/>
                </a:lnTo>
                <a:lnTo>
                  <a:pt x="136" y="1976"/>
                </a:lnTo>
                <a:lnTo>
                  <a:pt x="136" y="1858"/>
                </a:lnTo>
                <a:lnTo>
                  <a:pt x="136" y="1723"/>
                </a:lnTo>
                <a:lnTo>
                  <a:pt x="136" y="1554"/>
                </a:lnTo>
                <a:lnTo>
                  <a:pt x="136" y="1368"/>
                </a:lnTo>
                <a:lnTo>
                  <a:pt x="136" y="1182"/>
                </a:lnTo>
                <a:lnTo>
                  <a:pt x="136" y="980"/>
                </a:lnTo>
                <a:lnTo>
                  <a:pt x="136" y="811"/>
                </a:lnTo>
                <a:lnTo>
                  <a:pt x="136" y="659"/>
                </a:lnTo>
                <a:lnTo>
                  <a:pt x="136" y="540"/>
                </a:lnTo>
                <a:lnTo>
                  <a:pt x="136" y="422"/>
                </a:lnTo>
                <a:lnTo>
                  <a:pt x="136" y="354"/>
                </a:lnTo>
                <a:lnTo>
                  <a:pt x="119" y="287"/>
                </a:lnTo>
                <a:lnTo>
                  <a:pt x="119" y="253"/>
                </a:lnTo>
                <a:lnTo>
                  <a:pt x="102" y="219"/>
                </a:lnTo>
                <a:lnTo>
                  <a:pt x="85" y="169"/>
                </a:lnTo>
                <a:lnTo>
                  <a:pt x="51" y="118"/>
                </a:lnTo>
                <a:lnTo>
                  <a:pt x="17" y="84"/>
                </a:lnTo>
                <a:lnTo>
                  <a:pt x="0" y="67"/>
                </a:lnTo>
                <a:lnTo>
                  <a:pt x="0" y="50"/>
                </a:lnTo>
                <a:lnTo>
                  <a:pt x="0" y="17"/>
                </a:lnTo>
                <a:lnTo>
                  <a:pt x="34" y="17"/>
                </a:lnTo>
                <a:lnTo>
                  <a:pt x="68" y="0"/>
                </a:lnTo>
                <a:lnTo>
                  <a:pt x="119" y="17"/>
                </a:lnTo>
                <a:lnTo>
                  <a:pt x="203" y="17"/>
                </a:lnTo>
                <a:lnTo>
                  <a:pt x="288" y="50"/>
                </a:lnTo>
                <a:lnTo>
                  <a:pt x="339" y="67"/>
                </a:lnTo>
                <a:lnTo>
                  <a:pt x="373" y="84"/>
                </a:lnTo>
                <a:lnTo>
                  <a:pt x="390" y="118"/>
                </a:lnTo>
                <a:lnTo>
                  <a:pt x="390" y="169"/>
                </a:lnTo>
                <a:lnTo>
                  <a:pt x="373" y="2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0"/>
          <p:cNvSpPr/>
          <p:nvPr/>
        </p:nvSpPr>
        <p:spPr>
          <a:xfrm>
            <a:off x="8144933" y="1911351"/>
            <a:ext cx="1576917" cy="486833"/>
          </a:xfrm>
          <a:custGeom>
            <a:avLst/>
            <a:gdLst>
              <a:gd name="txL" fmla="*/ 0 w 1863"/>
              <a:gd name="txT" fmla="*/ 0 h 574"/>
              <a:gd name="txR" fmla="*/ 1863 w 1863"/>
              <a:gd name="txB" fmla="*/ 574 h 5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63" h="574">
                <a:moveTo>
                  <a:pt x="1423" y="169"/>
                </a:moveTo>
                <a:lnTo>
                  <a:pt x="1457" y="135"/>
                </a:lnTo>
                <a:lnTo>
                  <a:pt x="1491" y="118"/>
                </a:lnTo>
                <a:lnTo>
                  <a:pt x="1508" y="84"/>
                </a:lnTo>
                <a:lnTo>
                  <a:pt x="1525" y="51"/>
                </a:lnTo>
                <a:lnTo>
                  <a:pt x="1508" y="34"/>
                </a:lnTo>
                <a:lnTo>
                  <a:pt x="1525" y="17"/>
                </a:lnTo>
                <a:lnTo>
                  <a:pt x="1541" y="0"/>
                </a:lnTo>
                <a:lnTo>
                  <a:pt x="1558" y="0"/>
                </a:lnTo>
                <a:lnTo>
                  <a:pt x="1592" y="0"/>
                </a:lnTo>
                <a:lnTo>
                  <a:pt x="1626" y="17"/>
                </a:lnTo>
                <a:lnTo>
                  <a:pt x="1677" y="51"/>
                </a:lnTo>
                <a:lnTo>
                  <a:pt x="1745" y="84"/>
                </a:lnTo>
                <a:lnTo>
                  <a:pt x="1779" y="118"/>
                </a:lnTo>
                <a:lnTo>
                  <a:pt x="1829" y="152"/>
                </a:lnTo>
                <a:lnTo>
                  <a:pt x="1846" y="186"/>
                </a:lnTo>
                <a:lnTo>
                  <a:pt x="1863" y="203"/>
                </a:lnTo>
                <a:lnTo>
                  <a:pt x="1863" y="220"/>
                </a:lnTo>
                <a:lnTo>
                  <a:pt x="1829" y="237"/>
                </a:lnTo>
                <a:lnTo>
                  <a:pt x="1796" y="253"/>
                </a:lnTo>
                <a:lnTo>
                  <a:pt x="1745" y="287"/>
                </a:lnTo>
                <a:lnTo>
                  <a:pt x="1677" y="304"/>
                </a:lnTo>
                <a:lnTo>
                  <a:pt x="1592" y="338"/>
                </a:lnTo>
                <a:lnTo>
                  <a:pt x="1491" y="355"/>
                </a:lnTo>
                <a:lnTo>
                  <a:pt x="1372" y="389"/>
                </a:lnTo>
                <a:lnTo>
                  <a:pt x="1135" y="439"/>
                </a:lnTo>
                <a:lnTo>
                  <a:pt x="898" y="490"/>
                </a:lnTo>
                <a:lnTo>
                  <a:pt x="677" y="524"/>
                </a:lnTo>
                <a:lnTo>
                  <a:pt x="457" y="541"/>
                </a:lnTo>
                <a:lnTo>
                  <a:pt x="355" y="558"/>
                </a:lnTo>
                <a:lnTo>
                  <a:pt x="254" y="558"/>
                </a:lnTo>
                <a:lnTo>
                  <a:pt x="186" y="574"/>
                </a:lnTo>
                <a:lnTo>
                  <a:pt x="118" y="574"/>
                </a:lnTo>
                <a:lnTo>
                  <a:pt x="67" y="574"/>
                </a:lnTo>
                <a:lnTo>
                  <a:pt x="34" y="574"/>
                </a:lnTo>
                <a:lnTo>
                  <a:pt x="17" y="558"/>
                </a:lnTo>
                <a:lnTo>
                  <a:pt x="0" y="558"/>
                </a:lnTo>
                <a:lnTo>
                  <a:pt x="0" y="541"/>
                </a:lnTo>
                <a:lnTo>
                  <a:pt x="17" y="524"/>
                </a:lnTo>
                <a:lnTo>
                  <a:pt x="34" y="524"/>
                </a:lnTo>
                <a:lnTo>
                  <a:pt x="84" y="507"/>
                </a:lnTo>
                <a:lnTo>
                  <a:pt x="135" y="490"/>
                </a:lnTo>
                <a:lnTo>
                  <a:pt x="186" y="473"/>
                </a:lnTo>
                <a:lnTo>
                  <a:pt x="271" y="473"/>
                </a:lnTo>
                <a:lnTo>
                  <a:pt x="355" y="456"/>
                </a:lnTo>
                <a:lnTo>
                  <a:pt x="525" y="422"/>
                </a:lnTo>
                <a:lnTo>
                  <a:pt x="711" y="389"/>
                </a:lnTo>
                <a:lnTo>
                  <a:pt x="864" y="338"/>
                </a:lnTo>
                <a:lnTo>
                  <a:pt x="1033" y="304"/>
                </a:lnTo>
                <a:lnTo>
                  <a:pt x="1152" y="253"/>
                </a:lnTo>
                <a:lnTo>
                  <a:pt x="1270" y="220"/>
                </a:lnTo>
                <a:lnTo>
                  <a:pt x="1355" y="203"/>
                </a:lnTo>
                <a:lnTo>
                  <a:pt x="1423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675967" y="4902200"/>
            <a:ext cx="477096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第一笔是横，第二笔竖折折钩的第一折写在横中线上；上横稍短，下横稍长。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8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46651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yǔ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89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5069417"/>
            <a:ext cx="52810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与众不同　赠与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90600" y="5600700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这种鸟的睡姿与众不同。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990600" y="4540251"/>
            <a:ext cx="3632200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Y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一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990600" y="40089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34"/>
          <p:cNvSpPr/>
          <p:nvPr/>
        </p:nvSpPr>
        <p:spPr>
          <a:xfrm>
            <a:off x="8208433" y="1907117"/>
            <a:ext cx="1864784" cy="2432049"/>
          </a:xfrm>
          <a:custGeom>
            <a:avLst/>
            <a:gdLst>
              <a:gd name="txL" fmla="*/ 0 w 2202"/>
              <a:gd name="txT" fmla="*/ 0 h 2872"/>
              <a:gd name="txR" fmla="*/ 2202 w 2202"/>
              <a:gd name="txB" fmla="*/ 2872 h 28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02" h="2872">
                <a:moveTo>
                  <a:pt x="220" y="1115"/>
                </a:moveTo>
                <a:lnTo>
                  <a:pt x="254" y="929"/>
                </a:lnTo>
                <a:lnTo>
                  <a:pt x="288" y="726"/>
                </a:lnTo>
                <a:lnTo>
                  <a:pt x="305" y="523"/>
                </a:lnTo>
                <a:lnTo>
                  <a:pt x="338" y="321"/>
                </a:lnTo>
                <a:lnTo>
                  <a:pt x="338" y="236"/>
                </a:lnTo>
                <a:lnTo>
                  <a:pt x="338" y="152"/>
                </a:lnTo>
                <a:lnTo>
                  <a:pt x="321" y="118"/>
                </a:lnTo>
                <a:lnTo>
                  <a:pt x="305" y="84"/>
                </a:lnTo>
                <a:lnTo>
                  <a:pt x="271" y="84"/>
                </a:lnTo>
                <a:lnTo>
                  <a:pt x="271" y="67"/>
                </a:lnTo>
                <a:lnTo>
                  <a:pt x="271" y="33"/>
                </a:lnTo>
                <a:lnTo>
                  <a:pt x="271" y="17"/>
                </a:lnTo>
                <a:lnTo>
                  <a:pt x="288" y="0"/>
                </a:lnTo>
                <a:lnTo>
                  <a:pt x="321" y="0"/>
                </a:lnTo>
                <a:lnTo>
                  <a:pt x="372" y="0"/>
                </a:lnTo>
                <a:lnTo>
                  <a:pt x="440" y="33"/>
                </a:lnTo>
                <a:lnTo>
                  <a:pt x="508" y="50"/>
                </a:lnTo>
                <a:lnTo>
                  <a:pt x="559" y="84"/>
                </a:lnTo>
                <a:lnTo>
                  <a:pt x="593" y="118"/>
                </a:lnTo>
                <a:lnTo>
                  <a:pt x="609" y="152"/>
                </a:lnTo>
                <a:lnTo>
                  <a:pt x="609" y="186"/>
                </a:lnTo>
                <a:lnTo>
                  <a:pt x="609" y="219"/>
                </a:lnTo>
                <a:lnTo>
                  <a:pt x="593" y="287"/>
                </a:lnTo>
                <a:lnTo>
                  <a:pt x="576" y="354"/>
                </a:lnTo>
                <a:lnTo>
                  <a:pt x="559" y="388"/>
                </a:lnTo>
                <a:lnTo>
                  <a:pt x="559" y="439"/>
                </a:lnTo>
                <a:lnTo>
                  <a:pt x="542" y="507"/>
                </a:lnTo>
                <a:lnTo>
                  <a:pt x="525" y="574"/>
                </a:lnTo>
                <a:lnTo>
                  <a:pt x="508" y="642"/>
                </a:lnTo>
                <a:lnTo>
                  <a:pt x="491" y="726"/>
                </a:lnTo>
                <a:lnTo>
                  <a:pt x="474" y="811"/>
                </a:lnTo>
                <a:lnTo>
                  <a:pt x="457" y="912"/>
                </a:lnTo>
                <a:lnTo>
                  <a:pt x="440" y="1013"/>
                </a:lnTo>
                <a:lnTo>
                  <a:pt x="423" y="1081"/>
                </a:lnTo>
                <a:lnTo>
                  <a:pt x="423" y="1165"/>
                </a:lnTo>
                <a:lnTo>
                  <a:pt x="406" y="1216"/>
                </a:lnTo>
                <a:lnTo>
                  <a:pt x="406" y="1267"/>
                </a:lnTo>
                <a:lnTo>
                  <a:pt x="406" y="1301"/>
                </a:lnTo>
                <a:lnTo>
                  <a:pt x="406" y="1318"/>
                </a:lnTo>
                <a:lnTo>
                  <a:pt x="406" y="1334"/>
                </a:lnTo>
                <a:lnTo>
                  <a:pt x="423" y="1334"/>
                </a:lnTo>
                <a:lnTo>
                  <a:pt x="457" y="1334"/>
                </a:lnTo>
                <a:lnTo>
                  <a:pt x="491" y="1334"/>
                </a:lnTo>
                <a:lnTo>
                  <a:pt x="542" y="1334"/>
                </a:lnTo>
                <a:lnTo>
                  <a:pt x="593" y="1334"/>
                </a:lnTo>
                <a:lnTo>
                  <a:pt x="660" y="1318"/>
                </a:lnTo>
                <a:lnTo>
                  <a:pt x="745" y="1301"/>
                </a:lnTo>
                <a:lnTo>
                  <a:pt x="1050" y="1267"/>
                </a:lnTo>
                <a:lnTo>
                  <a:pt x="1389" y="1233"/>
                </a:lnTo>
                <a:lnTo>
                  <a:pt x="1474" y="1233"/>
                </a:lnTo>
                <a:lnTo>
                  <a:pt x="1541" y="1216"/>
                </a:lnTo>
                <a:lnTo>
                  <a:pt x="1609" y="1216"/>
                </a:lnTo>
                <a:lnTo>
                  <a:pt x="1660" y="1199"/>
                </a:lnTo>
                <a:lnTo>
                  <a:pt x="1694" y="1199"/>
                </a:lnTo>
                <a:lnTo>
                  <a:pt x="1728" y="1199"/>
                </a:lnTo>
                <a:lnTo>
                  <a:pt x="1762" y="1182"/>
                </a:lnTo>
                <a:lnTo>
                  <a:pt x="1779" y="1182"/>
                </a:lnTo>
                <a:lnTo>
                  <a:pt x="1812" y="1165"/>
                </a:lnTo>
                <a:lnTo>
                  <a:pt x="1829" y="1165"/>
                </a:lnTo>
                <a:lnTo>
                  <a:pt x="1863" y="1165"/>
                </a:lnTo>
                <a:lnTo>
                  <a:pt x="1897" y="1182"/>
                </a:lnTo>
                <a:lnTo>
                  <a:pt x="1948" y="1199"/>
                </a:lnTo>
                <a:lnTo>
                  <a:pt x="1999" y="1233"/>
                </a:lnTo>
                <a:lnTo>
                  <a:pt x="2050" y="1267"/>
                </a:lnTo>
                <a:lnTo>
                  <a:pt x="2100" y="1318"/>
                </a:lnTo>
                <a:lnTo>
                  <a:pt x="2151" y="1351"/>
                </a:lnTo>
                <a:lnTo>
                  <a:pt x="2185" y="1368"/>
                </a:lnTo>
                <a:lnTo>
                  <a:pt x="2202" y="1402"/>
                </a:lnTo>
                <a:lnTo>
                  <a:pt x="2185" y="1419"/>
                </a:lnTo>
                <a:lnTo>
                  <a:pt x="2185" y="1436"/>
                </a:lnTo>
                <a:lnTo>
                  <a:pt x="2168" y="1453"/>
                </a:lnTo>
                <a:lnTo>
                  <a:pt x="2134" y="1470"/>
                </a:lnTo>
                <a:lnTo>
                  <a:pt x="2117" y="1470"/>
                </a:lnTo>
                <a:lnTo>
                  <a:pt x="2100" y="1487"/>
                </a:lnTo>
                <a:lnTo>
                  <a:pt x="2083" y="1520"/>
                </a:lnTo>
                <a:lnTo>
                  <a:pt x="2067" y="1554"/>
                </a:lnTo>
                <a:lnTo>
                  <a:pt x="2067" y="1605"/>
                </a:lnTo>
                <a:lnTo>
                  <a:pt x="2050" y="1655"/>
                </a:lnTo>
                <a:lnTo>
                  <a:pt x="2033" y="1723"/>
                </a:lnTo>
                <a:lnTo>
                  <a:pt x="2016" y="1808"/>
                </a:lnTo>
                <a:lnTo>
                  <a:pt x="1999" y="1976"/>
                </a:lnTo>
                <a:lnTo>
                  <a:pt x="1965" y="2129"/>
                </a:lnTo>
                <a:lnTo>
                  <a:pt x="1914" y="2281"/>
                </a:lnTo>
                <a:lnTo>
                  <a:pt x="1846" y="2416"/>
                </a:lnTo>
                <a:lnTo>
                  <a:pt x="1779" y="2551"/>
                </a:lnTo>
                <a:lnTo>
                  <a:pt x="1711" y="2652"/>
                </a:lnTo>
                <a:lnTo>
                  <a:pt x="1643" y="2737"/>
                </a:lnTo>
                <a:lnTo>
                  <a:pt x="1592" y="2787"/>
                </a:lnTo>
                <a:lnTo>
                  <a:pt x="1541" y="2821"/>
                </a:lnTo>
                <a:lnTo>
                  <a:pt x="1490" y="2855"/>
                </a:lnTo>
                <a:lnTo>
                  <a:pt x="1457" y="2872"/>
                </a:lnTo>
                <a:lnTo>
                  <a:pt x="1423" y="2872"/>
                </a:lnTo>
                <a:lnTo>
                  <a:pt x="1389" y="2872"/>
                </a:lnTo>
                <a:lnTo>
                  <a:pt x="1372" y="2855"/>
                </a:lnTo>
                <a:lnTo>
                  <a:pt x="1372" y="2821"/>
                </a:lnTo>
                <a:lnTo>
                  <a:pt x="1372" y="2787"/>
                </a:lnTo>
                <a:lnTo>
                  <a:pt x="1355" y="2720"/>
                </a:lnTo>
                <a:lnTo>
                  <a:pt x="1321" y="2669"/>
                </a:lnTo>
                <a:lnTo>
                  <a:pt x="1270" y="2602"/>
                </a:lnTo>
                <a:lnTo>
                  <a:pt x="1186" y="2534"/>
                </a:lnTo>
                <a:lnTo>
                  <a:pt x="1101" y="2483"/>
                </a:lnTo>
                <a:lnTo>
                  <a:pt x="1050" y="2433"/>
                </a:lnTo>
                <a:lnTo>
                  <a:pt x="1016" y="2399"/>
                </a:lnTo>
                <a:lnTo>
                  <a:pt x="1016" y="2382"/>
                </a:lnTo>
                <a:lnTo>
                  <a:pt x="1033" y="2382"/>
                </a:lnTo>
                <a:lnTo>
                  <a:pt x="1084" y="2382"/>
                </a:lnTo>
                <a:lnTo>
                  <a:pt x="1118" y="2399"/>
                </a:lnTo>
                <a:lnTo>
                  <a:pt x="1152" y="2416"/>
                </a:lnTo>
                <a:lnTo>
                  <a:pt x="1202" y="2416"/>
                </a:lnTo>
                <a:lnTo>
                  <a:pt x="1253" y="2433"/>
                </a:lnTo>
                <a:lnTo>
                  <a:pt x="1355" y="2466"/>
                </a:lnTo>
                <a:lnTo>
                  <a:pt x="1423" y="2466"/>
                </a:lnTo>
                <a:lnTo>
                  <a:pt x="1490" y="2466"/>
                </a:lnTo>
                <a:lnTo>
                  <a:pt x="1524" y="2466"/>
                </a:lnTo>
                <a:lnTo>
                  <a:pt x="1541" y="2433"/>
                </a:lnTo>
                <a:lnTo>
                  <a:pt x="1575" y="2399"/>
                </a:lnTo>
                <a:lnTo>
                  <a:pt x="1592" y="2348"/>
                </a:lnTo>
                <a:lnTo>
                  <a:pt x="1626" y="2281"/>
                </a:lnTo>
                <a:lnTo>
                  <a:pt x="1660" y="2213"/>
                </a:lnTo>
                <a:lnTo>
                  <a:pt x="1694" y="2129"/>
                </a:lnTo>
                <a:lnTo>
                  <a:pt x="1711" y="2027"/>
                </a:lnTo>
                <a:lnTo>
                  <a:pt x="1745" y="1926"/>
                </a:lnTo>
                <a:lnTo>
                  <a:pt x="1762" y="1824"/>
                </a:lnTo>
                <a:lnTo>
                  <a:pt x="1779" y="1723"/>
                </a:lnTo>
                <a:lnTo>
                  <a:pt x="1812" y="1554"/>
                </a:lnTo>
                <a:lnTo>
                  <a:pt x="1795" y="1487"/>
                </a:lnTo>
                <a:lnTo>
                  <a:pt x="1795" y="1419"/>
                </a:lnTo>
                <a:lnTo>
                  <a:pt x="1779" y="1385"/>
                </a:lnTo>
                <a:lnTo>
                  <a:pt x="1762" y="1351"/>
                </a:lnTo>
                <a:lnTo>
                  <a:pt x="1711" y="1334"/>
                </a:lnTo>
                <a:lnTo>
                  <a:pt x="1660" y="1334"/>
                </a:lnTo>
                <a:lnTo>
                  <a:pt x="1643" y="1334"/>
                </a:lnTo>
                <a:lnTo>
                  <a:pt x="1609" y="1334"/>
                </a:lnTo>
                <a:lnTo>
                  <a:pt x="1575" y="1334"/>
                </a:lnTo>
                <a:lnTo>
                  <a:pt x="1524" y="1351"/>
                </a:lnTo>
                <a:lnTo>
                  <a:pt x="1474" y="1351"/>
                </a:lnTo>
                <a:lnTo>
                  <a:pt x="1406" y="1351"/>
                </a:lnTo>
                <a:lnTo>
                  <a:pt x="1338" y="1368"/>
                </a:lnTo>
                <a:lnTo>
                  <a:pt x="1253" y="1368"/>
                </a:lnTo>
                <a:lnTo>
                  <a:pt x="1084" y="1385"/>
                </a:lnTo>
                <a:lnTo>
                  <a:pt x="914" y="1419"/>
                </a:lnTo>
                <a:lnTo>
                  <a:pt x="762" y="1436"/>
                </a:lnTo>
                <a:lnTo>
                  <a:pt x="626" y="1470"/>
                </a:lnTo>
                <a:lnTo>
                  <a:pt x="491" y="1487"/>
                </a:lnTo>
                <a:lnTo>
                  <a:pt x="389" y="1520"/>
                </a:lnTo>
                <a:lnTo>
                  <a:pt x="338" y="1520"/>
                </a:lnTo>
                <a:lnTo>
                  <a:pt x="305" y="1537"/>
                </a:lnTo>
                <a:lnTo>
                  <a:pt x="288" y="1537"/>
                </a:lnTo>
                <a:lnTo>
                  <a:pt x="254" y="1554"/>
                </a:lnTo>
                <a:lnTo>
                  <a:pt x="203" y="1588"/>
                </a:lnTo>
                <a:lnTo>
                  <a:pt x="152" y="1588"/>
                </a:lnTo>
                <a:lnTo>
                  <a:pt x="118" y="1588"/>
                </a:lnTo>
                <a:lnTo>
                  <a:pt x="101" y="1571"/>
                </a:lnTo>
                <a:lnTo>
                  <a:pt x="84" y="1554"/>
                </a:lnTo>
                <a:lnTo>
                  <a:pt x="50" y="1520"/>
                </a:lnTo>
                <a:lnTo>
                  <a:pt x="33" y="1503"/>
                </a:lnTo>
                <a:lnTo>
                  <a:pt x="17" y="1470"/>
                </a:lnTo>
                <a:lnTo>
                  <a:pt x="0" y="1453"/>
                </a:lnTo>
                <a:lnTo>
                  <a:pt x="0" y="1419"/>
                </a:lnTo>
                <a:lnTo>
                  <a:pt x="0" y="1402"/>
                </a:lnTo>
                <a:lnTo>
                  <a:pt x="17" y="1385"/>
                </a:lnTo>
                <a:lnTo>
                  <a:pt x="50" y="1368"/>
                </a:lnTo>
                <a:lnTo>
                  <a:pt x="84" y="1334"/>
                </a:lnTo>
                <a:lnTo>
                  <a:pt x="135" y="1301"/>
                </a:lnTo>
                <a:lnTo>
                  <a:pt x="169" y="1250"/>
                </a:lnTo>
                <a:lnTo>
                  <a:pt x="186" y="1199"/>
                </a:lnTo>
                <a:lnTo>
                  <a:pt x="220" y="11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5"/>
          <p:cNvSpPr/>
          <p:nvPr/>
        </p:nvSpPr>
        <p:spPr>
          <a:xfrm>
            <a:off x="8595784" y="2321984"/>
            <a:ext cx="1176867" cy="287867"/>
          </a:xfrm>
          <a:custGeom>
            <a:avLst/>
            <a:gdLst>
              <a:gd name="txL" fmla="*/ 0 w 1389"/>
              <a:gd name="txT" fmla="*/ 0 h 338"/>
              <a:gd name="txR" fmla="*/ 1389 w 1389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89" h="338">
                <a:moveTo>
                  <a:pt x="356" y="338"/>
                </a:moveTo>
                <a:lnTo>
                  <a:pt x="322" y="338"/>
                </a:lnTo>
                <a:lnTo>
                  <a:pt x="288" y="321"/>
                </a:lnTo>
                <a:lnTo>
                  <a:pt x="237" y="321"/>
                </a:lnTo>
                <a:lnTo>
                  <a:pt x="186" y="304"/>
                </a:lnTo>
                <a:lnTo>
                  <a:pt x="85" y="270"/>
                </a:lnTo>
                <a:lnTo>
                  <a:pt x="51" y="253"/>
                </a:lnTo>
                <a:lnTo>
                  <a:pt x="0" y="236"/>
                </a:lnTo>
                <a:lnTo>
                  <a:pt x="136" y="202"/>
                </a:lnTo>
                <a:lnTo>
                  <a:pt x="254" y="186"/>
                </a:lnTo>
                <a:lnTo>
                  <a:pt x="356" y="169"/>
                </a:lnTo>
                <a:lnTo>
                  <a:pt x="457" y="152"/>
                </a:lnTo>
                <a:lnTo>
                  <a:pt x="559" y="135"/>
                </a:lnTo>
                <a:lnTo>
                  <a:pt x="644" y="118"/>
                </a:lnTo>
                <a:lnTo>
                  <a:pt x="796" y="84"/>
                </a:lnTo>
                <a:lnTo>
                  <a:pt x="932" y="50"/>
                </a:lnTo>
                <a:lnTo>
                  <a:pt x="1033" y="17"/>
                </a:lnTo>
                <a:lnTo>
                  <a:pt x="1101" y="0"/>
                </a:lnTo>
                <a:lnTo>
                  <a:pt x="1152" y="0"/>
                </a:lnTo>
                <a:lnTo>
                  <a:pt x="1186" y="0"/>
                </a:lnTo>
                <a:lnTo>
                  <a:pt x="1220" y="17"/>
                </a:lnTo>
                <a:lnTo>
                  <a:pt x="1254" y="33"/>
                </a:lnTo>
                <a:lnTo>
                  <a:pt x="1305" y="67"/>
                </a:lnTo>
                <a:lnTo>
                  <a:pt x="1338" y="84"/>
                </a:lnTo>
                <a:lnTo>
                  <a:pt x="1372" y="118"/>
                </a:lnTo>
                <a:lnTo>
                  <a:pt x="1389" y="135"/>
                </a:lnTo>
                <a:lnTo>
                  <a:pt x="1389" y="152"/>
                </a:lnTo>
                <a:lnTo>
                  <a:pt x="1355" y="169"/>
                </a:lnTo>
                <a:lnTo>
                  <a:pt x="1305" y="186"/>
                </a:lnTo>
                <a:lnTo>
                  <a:pt x="1254" y="186"/>
                </a:lnTo>
                <a:lnTo>
                  <a:pt x="1152" y="202"/>
                </a:lnTo>
                <a:lnTo>
                  <a:pt x="1050" y="236"/>
                </a:lnTo>
                <a:lnTo>
                  <a:pt x="915" y="253"/>
                </a:lnTo>
                <a:lnTo>
                  <a:pt x="762" y="287"/>
                </a:lnTo>
                <a:lnTo>
                  <a:pt x="678" y="287"/>
                </a:lnTo>
                <a:lnTo>
                  <a:pt x="610" y="304"/>
                </a:lnTo>
                <a:lnTo>
                  <a:pt x="542" y="321"/>
                </a:lnTo>
                <a:lnTo>
                  <a:pt x="491" y="321"/>
                </a:lnTo>
                <a:lnTo>
                  <a:pt x="441" y="321"/>
                </a:lnTo>
                <a:lnTo>
                  <a:pt x="407" y="338"/>
                </a:lnTo>
                <a:lnTo>
                  <a:pt x="373" y="338"/>
                </a:lnTo>
                <a:lnTo>
                  <a:pt x="356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6"/>
          <p:cNvSpPr/>
          <p:nvPr/>
        </p:nvSpPr>
        <p:spPr>
          <a:xfrm>
            <a:off x="7649633" y="3409951"/>
            <a:ext cx="1765300" cy="313267"/>
          </a:xfrm>
          <a:custGeom>
            <a:avLst/>
            <a:gdLst>
              <a:gd name="txL" fmla="*/ 0 w 2084"/>
              <a:gd name="txT" fmla="*/ 0 h 371"/>
              <a:gd name="txR" fmla="*/ 2084 w 2084"/>
              <a:gd name="txB" fmla="*/ 371 h 371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084" h="371">
                <a:moveTo>
                  <a:pt x="0" y="202"/>
                </a:moveTo>
                <a:lnTo>
                  <a:pt x="135" y="202"/>
                </a:lnTo>
                <a:lnTo>
                  <a:pt x="271" y="186"/>
                </a:lnTo>
                <a:lnTo>
                  <a:pt x="390" y="186"/>
                </a:lnTo>
                <a:lnTo>
                  <a:pt x="508" y="169"/>
                </a:lnTo>
                <a:lnTo>
                  <a:pt x="610" y="169"/>
                </a:lnTo>
                <a:lnTo>
                  <a:pt x="745" y="152"/>
                </a:lnTo>
                <a:lnTo>
                  <a:pt x="898" y="118"/>
                </a:lnTo>
                <a:lnTo>
                  <a:pt x="1067" y="101"/>
                </a:lnTo>
                <a:lnTo>
                  <a:pt x="1237" y="84"/>
                </a:lnTo>
                <a:lnTo>
                  <a:pt x="1389" y="67"/>
                </a:lnTo>
                <a:lnTo>
                  <a:pt x="1508" y="50"/>
                </a:lnTo>
                <a:lnTo>
                  <a:pt x="1609" y="34"/>
                </a:lnTo>
                <a:lnTo>
                  <a:pt x="1677" y="17"/>
                </a:lnTo>
                <a:lnTo>
                  <a:pt x="1745" y="17"/>
                </a:lnTo>
                <a:lnTo>
                  <a:pt x="1796" y="17"/>
                </a:lnTo>
                <a:lnTo>
                  <a:pt x="1830" y="0"/>
                </a:lnTo>
                <a:lnTo>
                  <a:pt x="1863" y="17"/>
                </a:lnTo>
                <a:lnTo>
                  <a:pt x="1897" y="17"/>
                </a:lnTo>
                <a:lnTo>
                  <a:pt x="1948" y="34"/>
                </a:lnTo>
                <a:lnTo>
                  <a:pt x="1982" y="67"/>
                </a:lnTo>
                <a:lnTo>
                  <a:pt x="2033" y="84"/>
                </a:lnTo>
                <a:lnTo>
                  <a:pt x="2050" y="118"/>
                </a:lnTo>
                <a:lnTo>
                  <a:pt x="2067" y="135"/>
                </a:lnTo>
                <a:lnTo>
                  <a:pt x="2084" y="152"/>
                </a:lnTo>
                <a:lnTo>
                  <a:pt x="2067" y="169"/>
                </a:lnTo>
                <a:lnTo>
                  <a:pt x="2067" y="186"/>
                </a:lnTo>
                <a:lnTo>
                  <a:pt x="2050" y="186"/>
                </a:lnTo>
                <a:lnTo>
                  <a:pt x="2016" y="186"/>
                </a:lnTo>
                <a:lnTo>
                  <a:pt x="1982" y="202"/>
                </a:lnTo>
                <a:lnTo>
                  <a:pt x="1914" y="202"/>
                </a:lnTo>
                <a:lnTo>
                  <a:pt x="1830" y="202"/>
                </a:lnTo>
                <a:lnTo>
                  <a:pt x="1711" y="202"/>
                </a:lnTo>
                <a:lnTo>
                  <a:pt x="1575" y="202"/>
                </a:lnTo>
                <a:lnTo>
                  <a:pt x="1423" y="219"/>
                </a:lnTo>
                <a:lnTo>
                  <a:pt x="1254" y="236"/>
                </a:lnTo>
                <a:lnTo>
                  <a:pt x="1084" y="253"/>
                </a:lnTo>
                <a:lnTo>
                  <a:pt x="898" y="270"/>
                </a:lnTo>
                <a:lnTo>
                  <a:pt x="728" y="304"/>
                </a:lnTo>
                <a:lnTo>
                  <a:pt x="593" y="321"/>
                </a:lnTo>
                <a:lnTo>
                  <a:pt x="491" y="338"/>
                </a:lnTo>
                <a:lnTo>
                  <a:pt x="390" y="355"/>
                </a:lnTo>
                <a:lnTo>
                  <a:pt x="322" y="371"/>
                </a:lnTo>
                <a:lnTo>
                  <a:pt x="254" y="371"/>
                </a:lnTo>
                <a:lnTo>
                  <a:pt x="220" y="371"/>
                </a:lnTo>
                <a:lnTo>
                  <a:pt x="203" y="371"/>
                </a:lnTo>
                <a:lnTo>
                  <a:pt x="169" y="355"/>
                </a:lnTo>
                <a:lnTo>
                  <a:pt x="135" y="338"/>
                </a:lnTo>
                <a:lnTo>
                  <a:pt x="85" y="321"/>
                </a:lnTo>
                <a:lnTo>
                  <a:pt x="34" y="287"/>
                </a:lnTo>
                <a:lnTo>
                  <a:pt x="0" y="253"/>
                </a:lnTo>
                <a:lnTo>
                  <a:pt x="0" y="236"/>
                </a:lnTo>
                <a:lnTo>
                  <a:pt x="0" y="2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13" y="1705233"/>
            <a:ext cx="10742141" cy="369879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91359" y="1932840"/>
            <a:ext cx="10242892" cy="32470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43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贝壳：</a:t>
            </a:r>
            <a:r>
              <a:rPr kumimoji="1"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泛指</a:t>
            </a:r>
            <a:r>
              <a:rPr kumimoji="1"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软体动物的外壳。常见于海边沙滩上。形状多样，色彩斑斓，惹人喜爱。古代曾用作饰物或货币，后来也用以制作工艺品，如酒具、项链</a:t>
            </a:r>
            <a:r>
              <a:rPr kumimoji="1"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，就让我们一起走进课文，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去了解“贝”的故事吧！</a:t>
            </a:r>
            <a:endParaRPr kumimoji="1" lang="zh-CN" altLang="en-US" sz="3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87633" y="4940300"/>
            <a:ext cx="4080933" cy="911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“贝”末两笔撇尖低，点高。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71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财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77317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cái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13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财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Freeform 31"/>
          <p:cNvSpPr/>
          <p:nvPr/>
        </p:nvSpPr>
        <p:spPr>
          <a:xfrm>
            <a:off x="8401051" y="3562351"/>
            <a:ext cx="387349" cy="429683"/>
          </a:xfrm>
          <a:custGeom>
            <a:avLst/>
            <a:gdLst>
              <a:gd name="txL" fmla="*/ 0 w 458"/>
              <a:gd name="txT" fmla="*/ 0 h 507"/>
              <a:gd name="txR" fmla="*/ 458 w 458"/>
              <a:gd name="txB" fmla="*/ 507 h 5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58" h="507">
                <a:moveTo>
                  <a:pt x="458" y="288"/>
                </a:moveTo>
                <a:lnTo>
                  <a:pt x="458" y="355"/>
                </a:lnTo>
                <a:lnTo>
                  <a:pt x="458" y="423"/>
                </a:lnTo>
                <a:lnTo>
                  <a:pt x="441" y="457"/>
                </a:lnTo>
                <a:lnTo>
                  <a:pt x="441" y="474"/>
                </a:lnTo>
                <a:lnTo>
                  <a:pt x="424" y="490"/>
                </a:lnTo>
                <a:lnTo>
                  <a:pt x="407" y="507"/>
                </a:lnTo>
                <a:lnTo>
                  <a:pt x="390" y="490"/>
                </a:lnTo>
                <a:lnTo>
                  <a:pt x="373" y="490"/>
                </a:lnTo>
                <a:lnTo>
                  <a:pt x="356" y="474"/>
                </a:lnTo>
                <a:lnTo>
                  <a:pt x="322" y="440"/>
                </a:lnTo>
                <a:lnTo>
                  <a:pt x="305" y="406"/>
                </a:lnTo>
                <a:lnTo>
                  <a:pt x="271" y="372"/>
                </a:lnTo>
                <a:lnTo>
                  <a:pt x="221" y="321"/>
                </a:lnTo>
                <a:lnTo>
                  <a:pt x="187" y="271"/>
                </a:lnTo>
                <a:lnTo>
                  <a:pt x="102" y="169"/>
                </a:lnTo>
                <a:lnTo>
                  <a:pt x="34" y="85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53" y="17"/>
                </a:lnTo>
                <a:lnTo>
                  <a:pt x="204" y="51"/>
                </a:lnTo>
                <a:lnTo>
                  <a:pt x="254" y="85"/>
                </a:lnTo>
                <a:lnTo>
                  <a:pt x="322" y="119"/>
                </a:lnTo>
                <a:lnTo>
                  <a:pt x="373" y="169"/>
                </a:lnTo>
                <a:lnTo>
                  <a:pt x="407" y="220"/>
                </a:lnTo>
                <a:lnTo>
                  <a:pt x="441" y="254"/>
                </a:lnTo>
                <a:lnTo>
                  <a:pt x="458" y="28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022351" y="50524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财物  财富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022351" y="5573184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钱币的发展和财物有关。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1" name="文本框 30"/>
          <p:cNvSpPr txBox="1"/>
          <p:nvPr/>
        </p:nvSpPr>
        <p:spPr>
          <a:xfrm>
            <a:off x="1022351" y="4531784"/>
            <a:ext cx="370416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C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贝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52" name="文本框 31"/>
          <p:cNvSpPr txBox="1"/>
          <p:nvPr/>
        </p:nvSpPr>
        <p:spPr>
          <a:xfrm>
            <a:off x="1022351" y="4011084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3" name="Freeform 30"/>
          <p:cNvSpPr/>
          <p:nvPr/>
        </p:nvSpPr>
        <p:spPr>
          <a:xfrm>
            <a:off x="7755467" y="2546351"/>
            <a:ext cx="730251" cy="1587500"/>
          </a:xfrm>
          <a:custGeom>
            <a:avLst/>
            <a:gdLst>
              <a:gd name="txL" fmla="*/ 0 w 864"/>
              <a:gd name="txT" fmla="*/ 0 h 1875"/>
              <a:gd name="txR" fmla="*/ 864 w 864"/>
              <a:gd name="txB" fmla="*/ 1875 h 187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4" h="1875">
                <a:moveTo>
                  <a:pt x="610" y="118"/>
                </a:moveTo>
                <a:lnTo>
                  <a:pt x="593" y="67"/>
                </a:lnTo>
                <a:lnTo>
                  <a:pt x="576" y="51"/>
                </a:lnTo>
                <a:lnTo>
                  <a:pt x="593" y="51"/>
                </a:lnTo>
                <a:lnTo>
                  <a:pt x="593" y="34"/>
                </a:lnTo>
                <a:lnTo>
                  <a:pt x="610" y="17"/>
                </a:lnTo>
                <a:lnTo>
                  <a:pt x="644" y="0"/>
                </a:lnTo>
                <a:lnTo>
                  <a:pt x="661" y="0"/>
                </a:lnTo>
                <a:lnTo>
                  <a:pt x="695" y="0"/>
                </a:lnTo>
                <a:lnTo>
                  <a:pt x="745" y="17"/>
                </a:lnTo>
                <a:lnTo>
                  <a:pt x="779" y="17"/>
                </a:lnTo>
                <a:lnTo>
                  <a:pt x="813" y="34"/>
                </a:lnTo>
                <a:lnTo>
                  <a:pt x="830" y="67"/>
                </a:lnTo>
                <a:lnTo>
                  <a:pt x="847" y="84"/>
                </a:lnTo>
                <a:lnTo>
                  <a:pt x="864" y="101"/>
                </a:lnTo>
                <a:lnTo>
                  <a:pt x="847" y="118"/>
                </a:lnTo>
                <a:lnTo>
                  <a:pt x="847" y="135"/>
                </a:lnTo>
                <a:lnTo>
                  <a:pt x="847" y="169"/>
                </a:lnTo>
                <a:lnTo>
                  <a:pt x="830" y="220"/>
                </a:lnTo>
                <a:lnTo>
                  <a:pt x="830" y="270"/>
                </a:lnTo>
                <a:lnTo>
                  <a:pt x="830" y="321"/>
                </a:lnTo>
                <a:lnTo>
                  <a:pt x="830" y="388"/>
                </a:lnTo>
                <a:lnTo>
                  <a:pt x="813" y="456"/>
                </a:lnTo>
                <a:lnTo>
                  <a:pt x="813" y="608"/>
                </a:lnTo>
                <a:lnTo>
                  <a:pt x="779" y="743"/>
                </a:lnTo>
                <a:lnTo>
                  <a:pt x="762" y="878"/>
                </a:lnTo>
                <a:lnTo>
                  <a:pt x="728" y="997"/>
                </a:lnTo>
                <a:lnTo>
                  <a:pt x="678" y="1115"/>
                </a:lnTo>
                <a:lnTo>
                  <a:pt x="627" y="1233"/>
                </a:lnTo>
                <a:lnTo>
                  <a:pt x="559" y="1352"/>
                </a:lnTo>
                <a:lnTo>
                  <a:pt x="491" y="1453"/>
                </a:lnTo>
                <a:lnTo>
                  <a:pt x="407" y="1554"/>
                </a:lnTo>
                <a:lnTo>
                  <a:pt x="322" y="1639"/>
                </a:lnTo>
                <a:lnTo>
                  <a:pt x="237" y="1723"/>
                </a:lnTo>
                <a:lnTo>
                  <a:pt x="169" y="1774"/>
                </a:lnTo>
                <a:lnTo>
                  <a:pt x="102" y="1825"/>
                </a:lnTo>
                <a:lnTo>
                  <a:pt x="51" y="1858"/>
                </a:lnTo>
                <a:lnTo>
                  <a:pt x="17" y="1875"/>
                </a:lnTo>
                <a:lnTo>
                  <a:pt x="0" y="1875"/>
                </a:lnTo>
                <a:lnTo>
                  <a:pt x="0" y="1858"/>
                </a:lnTo>
                <a:lnTo>
                  <a:pt x="17" y="1825"/>
                </a:lnTo>
                <a:lnTo>
                  <a:pt x="51" y="1791"/>
                </a:lnTo>
                <a:lnTo>
                  <a:pt x="119" y="1723"/>
                </a:lnTo>
                <a:lnTo>
                  <a:pt x="186" y="1656"/>
                </a:lnTo>
                <a:lnTo>
                  <a:pt x="254" y="1571"/>
                </a:lnTo>
                <a:lnTo>
                  <a:pt x="322" y="1470"/>
                </a:lnTo>
                <a:lnTo>
                  <a:pt x="407" y="1352"/>
                </a:lnTo>
                <a:lnTo>
                  <a:pt x="474" y="1216"/>
                </a:lnTo>
                <a:lnTo>
                  <a:pt x="542" y="1081"/>
                </a:lnTo>
                <a:lnTo>
                  <a:pt x="576" y="929"/>
                </a:lnTo>
                <a:lnTo>
                  <a:pt x="610" y="777"/>
                </a:lnTo>
                <a:lnTo>
                  <a:pt x="644" y="625"/>
                </a:lnTo>
                <a:lnTo>
                  <a:pt x="661" y="490"/>
                </a:lnTo>
                <a:lnTo>
                  <a:pt x="661" y="388"/>
                </a:lnTo>
                <a:lnTo>
                  <a:pt x="661" y="287"/>
                </a:lnTo>
                <a:lnTo>
                  <a:pt x="661" y="220"/>
                </a:lnTo>
                <a:lnTo>
                  <a:pt x="644" y="169"/>
                </a:lnTo>
                <a:lnTo>
                  <a:pt x="627" y="135"/>
                </a:lnTo>
                <a:lnTo>
                  <a:pt x="61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4" name="Freeform 32"/>
          <p:cNvSpPr/>
          <p:nvPr/>
        </p:nvSpPr>
        <p:spPr>
          <a:xfrm>
            <a:off x="7869767" y="2290233"/>
            <a:ext cx="230717" cy="1214967"/>
          </a:xfrm>
          <a:custGeom>
            <a:avLst/>
            <a:gdLst>
              <a:gd name="txL" fmla="*/ 0 w 272"/>
              <a:gd name="txT" fmla="*/ 0 h 1436"/>
              <a:gd name="txR" fmla="*/ 272 w 272"/>
              <a:gd name="txB" fmla="*/ 1436 h 143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72" h="1436">
                <a:moveTo>
                  <a:pt x="0" y="34"/>
                </a:moveTo>
                <a:lnTo>
                  <a:pt x="17" y="17"/>
                </a:lnTo>
                <a:lnTo>
                  <a:pt x="68" y="17"/>
                </a:lnTo>
                <a:lnTo>
                  <a:pt x="136" y="0"/>
                </a:lnTo>
                <a:lnTo>
                  <a:pt x="221" y="17"/>
                </a:lnTo>
                <a:lnTo>
                  <a:pt x="238" y="169"/>
                </a:lnTo>
                <a:lnTo>
                  <a:pt x="255" y="338"/>
                </a:lnTo>
                <a:lnTo>
                  <a:pt x="272" y="540"/>
                </a:lnTo>
                <a:lnTo>
                  <a:pt x="272" y="760"/>
                </a:lnTo>
                <a:lnTo>
                  <a:pt x="272" y="878"/>
                </a:lnTo>
                <a:lnTo>
                  <a:pt x="272" y="980"/>
                </a:lnTo>
                <a:lnTo>
                  <a:pt x="272" y="1064"/>
                </a:lnTo>
                <a:lnTo>
                  <a:pt x="272" y="1149"/>
                </a:lnTo>
                <a:lnTo>
                  <a:pt x="255" y="1216"/>
                </a:lnTo>
                <a:lnTo>
                  <a:pt x="255" y="1267"/>
                </a:lnTo>
                <a:lnTo>
                  <a:pt x="238" y="1318"/>
                </a:lnTo>
                <a:lnTo>
                  <a:pt x="238" y="1335"/>
                </a:lnTo>
                <a:lnTo>
                  <a:pt x="221" y="1385"/>
                </a:lnTo>
                <a:lnTo>
                  <a:pt x="204" y="1419"/>
                </a:lnTo>
                <a:lnTo>
                  <a:pt x="187" y="1436"/>
                </a:lnTo>
                <a:lnTo>
                  <a:pt x="170" y="1436"/>
                </a:lnTo>
                <a:lnTo>
                  <a:pt x="153" y="1419"/>
                </a:lnTo>
                <a:lnTo>
                  <a:pt x="136" y="1402"/>
                </a:lnTo>
                <a:lnTo>
                  <a:pt x="119" y="1368"/>
                </a:lnTo>
                <a:lnTo>
                  <a:pt x="85" y="1301"/>
                </a:lnTo>
                <a:lnTo>
                  <a:pt x="85" y="1250"/>
                </a:lnTo>
                <a:lnTo>
                  <a:pt x="85" y="1216"/>
                </a:lnTo>
                <a:lnTo>
                  <a:pt x="85" y="1182"/>
                </a:lnTo>
                <a:lnTo>
                  <a:pt x="102" y="1132"/>
                </a:lnTo>
                <a:lnTo>
                  <a:pt x="102" y="1064"/>
                </a:lnTo>
                <a:lnTo>
                  <a:pt x="119" y="929"/>
                </a:lnTo>
                <a:lnTo>
                  <a:pt x="119" y="845"/>
                </a:lnTo>
                <a:lnTo>
                  <a:pt x="136" y="760"/>
                </a:lnTo>
                <a:lnTo>
                  <a:pt x="136" y="692"/>
                </a:lnTo>
                <a:lnTo>
                  <a:pt x="136" y="591"/>
                </a:lnTo>
                <a:lnTo>
                  <a:pt x="119" y="490"/>
                </a:lnTo>
                <a:lnTo>
                  <a:pt x="119" y="371"/>
                </a:lnTo>
                <a:lnTo>
                  <a:pt x="102" y="287"/>
                </a:lnTo>
                <a:lnTo>
                  <a:pt x="85" y="203"/>
                </a:lnTo>
                <a:lnTo>
                  <a:pt x="68" y="152"/>
                </a:lnTo>
                <a:lnTo>
                  <a:pt x="34" y="118"/>
                </a:lnTo>
                <a:lnTo>
                  <a:pt x="17" y="101"/>
                </a:lnTo>
                <a:lnTo>
                  <a:pt x="0" y="84"/>
                </a:lnTo>
                <a:lnTo>
                  <a:pt x="0" y="50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5" name="Freeform 33"/>
          <p:cNvSpPr/>
          <p:nvPr/>
        </p:nvSpPr>
        <p:spPr>
          <a:xfrm>
            <a:off x="8028517" y="2161117"/>
            <a:ext cx="817033" cy="1344083"/>
          </a:xfrm>
          <a:custGeom>
            <a:avLst/>
            <a:gdLst>
              <a:gd name="txL" fmla="*/ 0 w 966"/>
              <a:gd name="txT" fmla="*/ 0 h 1588"/>
              <a:gd name="txR" fmla="*/ 966 w 966"/>
              <a:gd name="txB" fmla="*/ 1588 h 15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6" h="1588">
                <a:moveTo>
                  <a:pt x="644" y="50"/>
                </a:moveTo>
                <a:lnTo>
                  <a:pt x="694" y="17"/>
                </a:lnTo>
                <a:lnTo>
                  <a:pt x="745" y="0"/>
                </a:lnTo>
                <a:lnTo>
                  <a:pt x="762" y="17"/>
                </a:lnTo>
                <a:lnTo>
                  <a:pt x="796" y="33"/>
                </a:lnTo>
                <a:lnTo>
                  <a:pt x="881" y="84"/>
                </a:lnTo>
                <a:lnTo>
                  <a:pt x="932" y="118"/>
                </a:lnTo>
                <a:lnTo>
                  <a:pt x="949" y="152"/>
                </a:lnTo>
                <a:lnTo>
                  <a:pt x="966" y="186"/>
                </a:lnTo>
                <a:lnTo>
                  <a:pt x="966" y="202"/>
                </a:lnTo>
                <a:lnTo>
                  <a:pt x="966" y="236"/>
                </a:lnTo>
                <a:lnTo>
                  <a:pt x="932" y="287"/>
                </a:lnTo>
                <a:lnTo>
                  <a:pt x="932" y="304"/>
                </a:lnTo>
                <a:lnTo>
                  <a:pt x="915" y="338"/>
                </a:lnTo>
                <a:lnTo>
                  <a:pt x="915" y="388"/>
                </a:lnTo>
                <a:lnTo>
                  <a:pt x="898" y="439"/>
                </a:lnTo>
                <a:lnTo>
                  <a:pt x="898" y="523"/>
                </a:lnTo>
                <a:lnTo>
                  <a:pt x="898" y="625"/>
                </a:lnTo>
                <a:lnTo>
                  <a:pt x="898" y="726"/>
                </a:lnTo>
                <a:lnTo>
                  <a:pt x="898" y="861"/>
                </a:lnTo>
                <a:lnTo>
                  <a:pt x="898" y="980"/>
                </a:lnTo>
                <a:lnTo>
                  <a:pt x="881" y="1098"/>
                </a:lnTo>
                <a:lnTo>
                  <a:pt x="881" y="1199"/>
                </a:lnTo>
                <a:lnTo>
                  <a:pt x="881" y="1284"/>
                </a:lnTo>
                <a:lnTo>
                  <a:pt x="864" y="1351"/>
                </a:lnTo>
                <a:lnTo>
                  <a:pt x="864" y="1419"/>
                </a:lnTo>
                <a:lnTo>
                  <a:pt x="864" y="1453"/>
                </a:lnTo>
                <a:lnTo>
                  <a:pt x="864" y="1487"/>
                </a:lnTo>
                <a:lnTo>
                  <a:pt x="847" y="1537"/>
                </a:lnTo>
                <a:lnTo>
                  <a:pt x="830" y="1571"/>
                </a:lnTo>
                <a:lnTo>
                  <a:pt x="813" y="1588"/>
                </a:lnTo>
                <a:lnTo>
                  <a:pt x="796" y="1588"/>
                </a:lnTo>
                <a:lnTo>
                  <a:pt x="779" y="1571"/>
                </a:lnTo>
                <a:lnTo>
                  <a:pt x="762" y="1554"/>
                </a:lnTo>
                <a:lnTo>
                  <a:pt x="745" y="1537"/>
                </a:lnTo>
                <a:lnTo>
                  <a:pt x="711" y="1487"/>
                </a:lnTo>
                <a:lnTo>
                  <a:pt x="694" y="1453"/>
                </a:lnTo>
                <a:lnTo>
                  <a:pt x="711" y="1436"/>
                </a:lnTo>
                <a:lnTo>
                  <a:pt x="711" y="1385"/>
                </a:lnTo>
                <a:lnTo>
                  <a:pt x="711" y="1318"/>
                </a:lnTo>
                <a:lnTo>
                  <a:pt x="728" y="1216"/>
                </a:lnTo>
                <a:lnTo>
                  <a:pt x="728" y="1098"/>
                </a:lnTo>
                <a:lnTo>
                  <a:pt x="745" y="963"/>
                </a:lnTo>
                <a:lnTo>
                  <a:pt x="745" y="828"/>
                </a:lnTo>
                <a:lnTo>
                  <a:pt x="745" y="659"/>
                </a:lnTo>
                <a:lnTo>
                  <a:pt x="745" y="574"/>
                </a:lnTo>
                <a:lnTo>
                  <a:pt x="745" y="507"/>
                </a:lnTo>
                <a:lnTo>
                  <a:pt x="728" y="456"/>
                </a:lnTo>
                <a:lnTo>
                  <a:pt x="728" y="388"/>
                </a:lnTo>
                <a:lnTo>
                  <a:pt x="728" y="355"/>
                </a:lnTo>
                <a:lnTo>
                  <a:pt x="728" y="321"/>
                </a:lnTo>
                <a:lnTo>
                  <a:pt x="728" y="287"/>
                </a:lnTo>
                <a:lnTo>
                  <a:pt x="711" y="270"/>
                </a:lnTo>
                <a:lnTo>
                  <a:pt x="694" y="236"/>
                </a:lnTo>
                <a:lnTo>
                  <a:pt x="678" y="219"/>
                </a:lnTo>
                <a:lnTo>
                  <a:pt x="644" y="219"/>
                </a:lnTo>
                <a:lnTo>
                  <a:pt x="593" y="202"/>
                </a:lnTo>
                <a:lnTo>
                  <a:pt x="576" y="202"/>
                </a:lnTo>
                <a:lnTo>
                  <a:pt x="525" y="202"/>
                </a:lnTo>
                <a:lnTo>
                  <a:pt x="474" y="219"/>
                </a:lnTo>
                <a:lnTo>
                  <a:pt x="406" y="236"/>
                </a:lnTo>
                <a:lnTo>
                  <a:pt x="322" y="253"/>
                </a:lnTo>
                <a:lnTo>
                  <a:pt x="220" y="270"/>
                </a:lnTo>
                <a:lnTo>
                  <a:pt x="118" y="287"/>
                </a:lnTo>
                <a:lnTo>
                  <a:pt x="0" y="304"/>
                </a:lnTo>
                <a:lnTo>
                  <a:pt x="0" y="169"/>
                </a:lnTo>
                <a:lnTo>
                  <a:pt x="85" y="169"/>
                </a:lnTo>
                <a:lnTo>
                  <a:pt x="186" y="152"/>
                </a:lnTo>
                <a:lnTo>
                  <a:pt x="288" y="135"/>
                </a:lnTo>
                <a:lnTo>
                  <a:pt x="390" y="118"/>
                </a:lnTo>
                <a:lnTo>
                  <a:pt x="491" y="101"/>
                </a:lnTo>
                <a:lnTo>
                  <a:pt x="559" y="67"/>
                </a:lnTo>
                <a:lnTo>
                  <a:pt x="627" y="67"/>
                </a:lnTo>
                <a:lnTo>
                  <a:pt x="644" y="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6" name="Freeform 34"/>
          <p:cNvSpPr/>
          <p:nvPr/>
        </p:nvSpPr>
        <p:spPr>
          <a:xfrm>
            <a:off x="8743951" y="2575984"/>
            <a:ext cx="1477433" cy="328083"/>
          </a:xfrm>
          <a:custGeom>
            <a:avLst/>
            <a:gdLst>
              <a:gd name="txL" fmla="*/ 0 w 1745"/>
              <a:gd name="txT" fmla="*/ 0 h 388"/>
              <a:gd name="txR" fmla="*/ 1745 w 1745"/>
              <a:gd name="txB" fmla="*/ 388 h 38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745" h="388">
                <a:moveTo>
                  <a:pt x="0" y="304"/>
                </a:moveTo>
                <a:lnTo>
                  <a:pt x="339" y="253"/>
                </a:lnTo>
                <a:lnTo>
                  <a:pt x="661" y="169"/>
                </a:lnTo>
                <a:lnTo>
                  <a:pt x="813" y="135"/>
                </a:lnTo>
                <a:lnTo>
                  <a:pt x="949" y="118"/>
                </a:lnTo>
                <a:lnTo>
                  <a:pt x="1067" y="84"/>
                </a:lnTo>
                <a:lnTo>
                  <a:pt x="1186" y="50"/>
                </a:lnTo>
                <a:lnTo>
                  <a:pt x="1271" y="33"/>
                </a:lnTo>
                <a:lnTo>
                  <a:pt x="1355" y="17"/>
                </a:lnTo>
                <a:lnTo>
                  <a:pt x="1423" y="0"/>
                </a:lnTo>
                <a:lnTo>
                  <a:pt x="1474" y="0"/>
                </a:lnTo>
                <a:lnTo>
                  <a:pt x="1576" y="0"/>
                </a:lnTo>
                <a:lnTo>
                  <a:pt x="1609" y="17"/>
                </a:lnTo>
                <a:lnTo>
                  <a:pt x="1643" y="33"/>
                </a:lnTo>
                <a:lnTo>
                  <a:pt x="1694" y="67"/>
                </a:lnTo>
                <a:lnTo>
                  <a:pt x="1711" y="84"/>
                </a:lnTo>
                <a:lnTo>
                  <a:pt x="1728" y="101"/>
                </a:lnTo>
                <a:lnTo>
                  <a:pt x="1745" y="135"/>
                </a:lnTo>
                <a:lnTo>
                  <a:pt x="1728" y="152"/>
                </a:lnTo>
                <a:lnTo>
                  <a:pt x="1711" y="169"/>
                </a:lnTo>
                <a:lnTo>
                  <a:pt x="1694" y="169"/>
                </a:lnTo>
                <a:lnTo>
                  <a:pt x="1660" y="169"/>
                </a:lnTo>
                <a:lnTo>
                  <a:pt x="1626" y="169"/>
                </a:lnTo>
                <a:lnTo>
                  <a:pt x="1576" y="169"/>
                </a:lnTo>
                <a:lnTo>
                  <a:pt x="1508" y="169"/>
                </a:lnTo>
                <a:lnTo>
                  <a:pt x="1440" y="169"/>
                </a:lnTo>
                <a:lnTo>
                  <a:pt x="1355" y="186"/>
                </a:lnTo>
                <a:lnTo>
                  <a:pt x="1304" y="186"/>
                </a:lnTo>
                <a:lnTo>
                  <a:pt x="1254" y="202"/>
                </a:lnTo>
                <a:lnTo>
                  <a:pt x="1186" y="202"/>
                </a:lnTo>
                <a:lnTo>
                  <a:pt x="1101" y="219"/>
                </a:lnTo>
                <a:lnTo>
                  <a:pt x="1033" y="236"/>
                </a:lnTo>
                <a:lnTo>
                  <a:pt x="932" y="253"/>
                </a:lnTo>
                <a:lnTo>
                  <a:pt x="745" y="287"/>
                </a:lnTo>
                <a:lnTo>
                  <a:pt x="644" y="304"/>
                </a:lnTo>
                <a:lnTo>
                  <a:pt x="542" y="321"/>
                </a:lnTo>
                <a:lnTo>
                  <a:pt x="474" y="338"/>
                </a:lnTo>
                <a:lnTo>
                  <a:pt x="407" y="354"/>
                </a:lnTo>
                <a:lnTo>
                  <a:pt x="339" y="371"/>
                </a:lnTo>
                <a:lnTo>
                  <a:pt x="305" y="371"/>
                </a:lnTo>
                <a:lnTo>
                  <a:pt x="271" y="371"/>
                </a:lnTo>
                <a:lnTo>
                  <a:pt x="254" y="371"/>
                </a:lnTo>
                <a:lnTo>
                  <a:pt x="186" y="388"/>
                </a:lnTo>
                <a:lnTo>
                  <a:pt x="119" y="371"/>
                </a:lnTo>
                <a:lnTo>
                  <a:pt x="51" y="354"/>
                </a:lnTo>
                <a:lnTo>
                  <a:pt x="17" y="338"/>
                </a:lnTo>
                <a:lnTo>
                  <a:pt x="0" y="3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7" name="Freeform 35"/>
          <p:cNvSpPr/>
          <p:nvPr/>
        </p:nvSpPr>
        <p:spPr>
          <a:xfrm>
            <a:off x="9218084" y="1945217"/>
            <a:ext cx="531283" cy="2474383"/>
          </a:xfrm>
          <a:custGeom>
            <a:avLst/>
            <a:gdLst>
              <a:gd name="txL" fmla="*/ 0 w 627"/>
              <a:gd name="txT" fmla="*/ 0 h 2923"/>
              <a:gd name="txR" fmla="*/ 627 w 627"/>
              <a:gd name="txB" fmla="*/ 2923 h 292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27" h="2923">
                <a:moveTo>
                  <a:pt x="153" y="2585"/>
                </a:moveTo>
                <a:lnTo>
                  <a:pt x="85" y="2552"/>
                </a:lnTo>
                <a:lnTo>
                  <a:pt x="34" y="2518"/>
                </a:lnTo>
                <a:lnTo>
                  <a:pt x="17" y="2484"/>
                </a:lnTo>
                <a:lnTo>
                  <a:pt x="0" y="2467"/>
                </a:lnTo>
                <a:lnTo>
                  <a:pt x="0" y="2450"/>
                </a:lnTo>
                <a:lnTo>
                  <a:pt x="34" y="2450"/>
                </a:lnTo>
                <a:lnTo>
                  <a:pt x="102" y="2450"/>
                </a:lnTo>
                <a:lnTo>
                  <a:pt x="186" y="2467"/>
                </a:lnTo>
                <a:lnTo>
                  <a:pt x="254" y="2501"/>
                </a:lnTo>
                <a:lnTo>
                  <a:pt x="322" y="2501"/>
                </a:lnTo>
                <a:lnTo>
                  <a:pt x="373" y="2484"/>
                </a:lnTo>
                <a:lnTo>
                  <a:pt x="407" y="2467"/>
                </a:lnTo>
                <a:lnTo>
                  <a:pt x="407" y="2433"/>
                </a:lnTo>
                <a:lnTo>
                  <a:pt x="424" y="2416"/>
                </a:lnTo>
                <a:lnTo>
                  <a:pt x="424" y="2366"/>
                </a:lnTo>
                <a:lnTo>
                  <a:pt x="424" y="2298"/>
                </a:lnTo>
                <a:lnTo>
                  <a:pt x="441" y="2230"/>
                </a:lnTo>
                <a:lnTo>
                  <a:pt x="441" y="2146"/>
                </a:lnTo>
                <a:lnTo>
                  <a:pt x="441" y="2045"/>
                </a:lnTo>
                <a:lnTo>
                  <a:pt x="441" y="1943"/>
                </a:lnTo>
                <a:lnTo>
                  <a:pt x="441" y="1707"/>
                </a:lnTo>
                <a:lnTo>
                  <a:pt x="424" y="1453"/>
                </a:lnTo>
                <a:lnTo>
                  <a:pt x="424" y="1183"/>
                </a:lnTo>
                <a:lnTo>
                  <a:pt x="407" y="913"/>
                </a:lnTo>
                <a:lnTo>
                  <a:pt x="407" y="777"/>
                </a:lnTo>
                <a:lnTo>
                  <a:pt x="390" y="659"/>
                </a:lnTo>
                <a:lnTo>
                  <a:pt x="390" y="558"/>
                </a:lnTo>
                <a:lnTo>
                  <a:pt x="390" y="456"/>
                </a:lnTo>
                <a:lnTo>
                  <a:pt x="373" y="389"/>
                </a:lnTo>
                <a:lnTo>
                  <a:pt x="373" y="321"/>
                </a:lnTo>
                <a:lnTo>
                  <a:pt x="373" y="287"/>
                </a:lnTo>
                <a:lnTo>
                  <a:pt x="356" y="254"/>
                </a:lnTo>
                <a:lnTo>
                  <a:pt x="339" y="169"/>
                </a:lnTo>
                <a:lnTo>
                  <a:pt x="288" y="85"/>
                </a:lnTo>
                <a:lnTo>
                  <a:pt x="254" y="68"/>
                </a:lnTo>
                <a:lnTo>
                  <a:pt x="254" y="51"/>
                </a:lnTo>
                <a:lnTo>
                  <a:pt x="237" y="34"/>
                </a:lnTo>
                <a:lnTo>
                  <a:pt x="254" y="17"/>
                </a:lnTo>
                <a:lnTo>
                  <a:pt x="271" y="0"/>
                </a:lnTo>
                <a:lnTo>
                  <a:pt x="288" y="0"/>
                </a:lnTo>
                <a:lnTo>
                  <a:pt x="339" y="0"/>
                </a:lnTo>
                <a:lnTo>
                  <a:pt x="407" y="17"/>
                </a:lnTo>
                <a:lnTo>
                  <a:pt x="457" y="34"/>
                </a:lnTo>
                <a:lnTo>
                  <a:pt x="508" y="68"/>
                </a:lnTo>
                <a:lnTo>
                  <a:pt x="542" y="85"/>
                </a:lnTo>
                <a:lnTo>
                  <a:pt x="576" y="102"/>
                </a:lnTo>
                <a:lnTo>
                  <a:pt x="576" y="135"/>
                </a:lnTo>
                <a:lnTo>
                  <a:pt x="576" y="169"/>
                </a:lnTo>
                <a:lnTo>
                  <a:pt x="576" y="237"/>
                </a:lnTo>
                <a:lnTo>
                  <a:pt x="576" y="321"/>
                </a:lnTo>
                <a:lnTo>
                  <a:pt x="559" y="406"/>
                </a:lnTo>
                <a:lnTo>
                  <a:pt x="559" y="524"/>
                </a:lnTo>
                <a:lnTo>
                  <a:pt x="542" y="642"/>
                </a:lnTo>
                <a:lnTo>
                  <a:pt x="559" y="777"/>
                </a:lnTo>
                <a:lnTo>
                  <a:pt x="559" y="845"/>
                </a:lnTo>
                <a:lnTo>
                  <a:pt x="559" y="930"/>
                </a:lnTo>
                <a:lnTo>
                  <a:pt x="559" y="1031"/>
                </a:lnTo>
                <a:lnTo>
                  <a:pt x="559" y="1149"/>
                </a:lnTo>
                <a:lnTo>
                  <a:pt x="576" y="1267"/>
                </a:lnTo>
                <a:lnTo>
                  <a:pt x="576" y="1386"/>
                </a:lnTo>
                <a:lnTo>
                  <a:pt x="593" y="1538"/>
                </a:lnTo>
                <a:lnTo>
                  <a:pt x="593" y="1673"/>
                </a:lnTo>
                <a:lnTo>
                  <a:pt x="593" y="1825"/>
                </a:lnTo>
                <a:lnTo>
                  <a:pt x="610" y="1960"/>
                </a:lnTo>
                <a:lnTo>
                  <a:pt x="610" y="2095"/>
                </a:lnTo>
                <a:lnTo>
                  <a:pt x="610" y="2197"/>
                </a:lnTo>
                <a:lnTo>
                  <a:pt x="610" y="2298"/>
                </a:lnTo>
                <a:lnTo>
                  <a:pt x="610" y="2383"/>
                </a:lnTo>
                <a:lnTo>
                  <a:pt x="627" y="2450"/>
                </a:lnTo>
                <a:lnTo>
                  <a:pt x="627" y="2501"/>
                </a:lnTo>
                <a:lnTo>
                  <a:pt x="610" y="2602"/>
                </a:lnTo>
                <a:lnTo>
                  <a:pt x="593" y="2670"/>
                </a:lnTo>
                <a:lnTo>
                  <a:pt x="576" y="2754"/>
                </a:lnTo>
                <a:lnTo>
                  <a:pt x="542" y="2822"/>
                </a:lnTo>
                <a:lnTo>
                  <a:pt x="508" y="2856"/>
                </a:lnTo>
                <a:lnTo>
                  <a:pt x="474" y="2889"/>
                </a:lnTo>
                <a:lnTo>
                  <a:pt x="457" y="2923"/>
                </a:lnTo>
                <a:lnTo>
                  <a:pt x="441" y="2923"/>
                </a:lnTo>
                <a:lnTo>
                  <a:pt x="424" y="2923"/>
                </a:lnTo>
                <a:lnTo>
                  <a:pt x="407" y="2906"/>
                </a:lnTo>
                <a:lnTo>
                  <a:pt x="390" y="2873"/>
                </a:lnTo>
                <a:lnTo>
                  <a:pt x="356" y="2822"/>
                </a:lnTo>
                <a:lnTo>
                  <a:pt x="322" y="2754"/>
                </a:lnTo>
                <a:lnTo>
                  <a:pt x="288" y="2687"/>
                </a:lnTo>
                <a:lnTo>
                  <a:pt x="220" y="2636"/>
                </a:lnTo>
                <a:lnTo>
                  <a:pt x="153" y="25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8" name="Freeform 36"/>
          <p:cNvSpPr/>
          <p:nvPr/>
        </p:nvSpPr>
        <p:spPr>
          <a:xfrm>
            <a:off x="8873067" y="2717800"/>
            <a:ext cx="732367" cy="1102784"/>
          </a:xfrm>
          <a:custGeom>
            <a:avLst/>
            <a:gdLst>
              <a:gd name="txL" fmla="*/ 0 w 864"/>
              <a:gd name="txT" fmla="*/ 0 h 1301"/>
              <a:gd name="txR" fmla="*/ 864 w 864"/>
              <a:gd name="txB" fmla="*/ 1301 h 13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4" h="1301">
                <a:moveTo>
                  <a:pt x="390" y="946"/>
                </a:moveTo>
                <a:lnTo>
                  <a:pt x="305" y="1047"/>
                </a:lnTo>
                <a:lnTo>
                  <a:pt x="238" y="1115"/>
                </a:lnTo>
                <a:lnTo>
                  <a:pt x="187" y="1182"/>
                </a:lnTo>
                <a:lnTo>
                  <a:pt x="119" y="1233"/>
                </a:lnTo>
                <a:lnTo>
                  <a:pt x="85" y="1284"/>
                </a:lnTo>
                <a:lnTo>
                  <a:pt x="34" y="1301"/>
                </a:lnTo>
                <a:lnTo>
                  <a:pt x="17" y="1301"/>
                </a:lnTo>
                <a:lnTo>
                  <a:pt x="0" y="1301"/>
                </a:lnTo>
                <a:lnTo>
                  <a:pt x="0" y="1284"/>
                </a:lnTo>
                <a:lnTo>
                  <a:pt x="0" y="1267"/>
                </a:lnTo>
                <a:lnTo>
                  <a:pt x="17" y="1250"/>
                </a:lnTo>
                <a:lnTo>
                  <a:pt x="34" y="1216"/>
                </a:lnTo>
                <a:lnTo>
                  <a:pt x="68" y="1165"/>
                </a:lnTo>
                <a:lnTo>
                  <a:pt x="102" y="1115"/>
                </a:lnTo>
                <a:lnTo>
                  <a:pt x="153" y="1047"/>
                </a:lnTo>
                <a:lnTo>
                  <a:pt x="204" y="980"/>
                </a:lnTo>
                <a:lnTo>
                  <a:pt x="255" y="895"/>
                </a:lnTo>
                <a:lnTo>
                  <a:pt x="322" y="811"/>
                </a:lnTo>
                <a:lnTo>
                  <a:pt x="390" y="709"/>
                </a:lnTo>
                <a:lnTo>
                  <a:pt x="441" y="591"/>
                </a:lnTo>
                <a:lnTo>
                  <a:pt x="509" y="456"/>
                </a:lnTo>
                <a:lnTo>
                  <a:pt x="576" y="321"/>
                </a:lnTo>
                <a:lnTo>
                  <a:pt x="644" y="169"/>
                </a:lnTo>
                <a:lnTo>
                  <a:pt x="712" y="0"/>
                </a:lnTo>
                <a:lnTo>
                  <a:pt x="864" y="67"/>
                </a:lnTo>
                <a:lnTo>
                  <a:pt x="780" y="287"/>
                </a:lnTo>
                <a:lnTo>
                  <a:pt x="661" y="507"/>
                </a:lnTo>
                <a:lnTo>
                  <a:pt x="610" y="625"/>
                </a:lnTo>
                <a:lnTo>
                  <a:pt x="543" y="743"/>
                </a:lnTo>
                <a:lnTo>
                  <a:pt x="458" y="844"/>
                </a:lnTo>
                <a:lnTo>
                  <a:pt x="390" y="94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9" grpId="0"/>
      <p:bldP spid="50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7264400" y="1407584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17784" y="4900084"/>
            <a:ext cx="43455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第二笔是撇，第二横长，写在横中线上，撇、捺要写得舒展。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3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2584" y="1583267"/>
            <a:ext cx="208068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guān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37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9"/>
          <p:cNvSpPr/>
          <p:nvPr/>
        </p:nvSpPr>
        <p:spPr>
          <a:xfrm>
            <a:off x="8481484" y="2051051"/>
            <a:ext cx="300567" cy="457200"/>
          </a:xfrm>
          <a:custGeom>
            <a:avLst/>
            <a:gdLst>
              <a:gd name="txL" fmla="*/ 0 w 356"/>
              <a:gd name="txT" fmla="*/ 0 h 541"/>
              <a:gd name="txR" fmla="*/ 356 w 356"/>
              <a:gd name="txB" fmla="*/ 541 h 54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6" h="541">
                <a:moveTo>
                  <a:pt x="119" y="34"/>
                </a:moveTo>
                <a:lnTo>
                  <a:pt x="220" y="102"/>
                </a:lnTo>
                <a:lnTo>
                  <a:pt x="288" y="169"/>
                </a:lnTo>
                <a:lnTo>
                  <a:pt x="339" y="271"/>
                </a:lnTo>
                <a:lnTo>
                  <a:pt x="356" y="321"/>
                </a:lnTo>
                <a:lnTo>
                  <a:pt x="356" y="372"/>
                </a:lnTo>
                <a:lnTo>
                  <a:pt x="356" y="423"/>
                </a:lnTo>
                <a:lnTo>
                  <a:pt x="356" y="473"/>
                </a:lnTo>
                <a:lnTo>
                  <a:pt x="356" y="490"/>
                </a:lnTo>
                <a:lnTo>
                  <a:pt x="339" y="507"/>
                </a:lnTo>
                <a:lnTo>
                  <a:pt x="322" y="524"/>
                </a:lnTo>
                <a:lnTo>
                  <a:pt x="288" y="541"/>
                </a:lnTo>
                <a:lnTo>
                  <a:pt x="271" y="524"/>
                </a:lnTo>
                <a:lnTo>
                  <a:pt x="237" y="490"/>
                </a:lnTo>
                <a:lnTo>
                  <a:pt x="203" y="456"/>
                </a:lnTo>
                <a:lnTo>
                  <a:pt x="153" y="389"/>
                </a:lnTo>
                <a:lnTo>
                  <a:pt x="102" y="321"/>
                </a:lnTo>
                <a:lnTo>
                  <a:pt x="68" y="254"/>
                </a:lnTo>
                <a:lnTo>
                  <a:pt x="34" y="203"/>
                </a:lnTo>
                <a:lnTo>
                  <a:pt x="17" y="135"/>
                </a:lnTo>
                <a:lnTo>
                  <a:pt x="17" y="85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5" y="17"/>
                </a:lnTo>
                <a:lnTo>
                  <a:pt x="119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6000" y="51943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有关  关联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016000" y="5651500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钱币的发展和财物有关。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文本框 30"/>
          <p:cNvSpPr txBox="1"/>
          <p:nvPr/>
        </p:nvSpPr>
        <p:spPr>
          <a:xfrm>
            <a:off x="1016000" y="4663017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G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丷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8" name="文本框 31"/>
          <p:cNvSpPr txBox="1"/>
          <p:nvPr/>
        </p:nvSpPr>
        <p:spPr>
          <a:xfrm>
            <a:off x="1016000" y="409151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9" name="Freeform 37"/>
          <p:cNvSpPr/>
          <p:nvPr/>
        </p:nvSpPr>
        <p:spPr>
          <a:xfrm>
            <a:off x="9010651" y="1822451"/>
            <a:ext cx="603249" cy="829733"/>
          </a:xfrm>
          <a:custGeom>
            <a:avLst/>
            <a:gdLst>
              <a:gd name="txL" fmla="*/ 0 w 712"/>
              <a:gd name="txT" fmla="*/ 0 h 980"/>
              <a:gd name="txR" fmla="*/ 712 w 712"/>
              <a:gd name="txB" fmla="*/ 980 h 9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2" h="980">
                <a:moveTo>
                  <a:pt x="356" y="338"/>
                </a:moveTo>
                <a:lnTo>
                  <a:pt x="373" y="253"/>
                </a:lnTo>
                <a:lnTo>
                  <a:pt x="390" y="169"/>
                </a:lnTo>
                <a:lnTo>
                  <a:pt x="407" y="118"/>
                </a:lnTo>
                <a:lnTo>
                  <a:pt x="407" y="84"/>
                </a:lnTo>
                <a:lnTo>
                  <a:pt x="390" y="34"/>
                </a:lnTo>
                <a:lnTo>
                  <a:pt x="390" y="17"/>
                </a:lnTo>
                <a:lnTo>
                  <a:pt x="407" y="0"/>
                </a:lnTo>
                <a:lnTo>
                  <a:pt x="441" y="0"/>
                </a:lnTo>
                <a:lnTo>
                  <a:pt x="474" y="0"/>
                </a:lnTo>
                <a:lnTo>
                  <a:pt x="508" y="34"/>
                </a:lnTo>
                <a:lnTo>
                  <a:pt x="559" y="67"/>
                </a:lnTo>
                <a:lnTo>
                  <a:pt x="610" y="101"/>
                </a:lnTo>
                <a:lnTo>
                  <a:pt x="661" y="135"/>
                </a:lnTo>
                <a:lnTo>
                  <a:pt x="695" y="152"/>
                </a:lnTo>
                <a:lnTo>
                  <a:pt x="712" y="186"/>
                </a:lnTo>
                <a:lnTo>
                  <a:pt x="712" y="203"/>
                </a:lnTo>
                <a:lnTo>
                  <a:pt x="695" y="236"/>
                </a:lnTo>
                <a:lnTo>
                  <a:pt x="678" y="270"/>
                </a:lnTo>
                <a:lnTo>
                  <a:pt x="627" y="304"/>
                </a:lnTo>
                <a:lnTo>
                  <a:pt x="593" y="338"/>
                </a:lnTo>
                <a:lnTo>
                  <a:pt x="559" y="388"/>
                </a:lnTo>
                <a:lnTo>
                  <a:pt x="508" y="439"/>
                </a:lnTo>
                <a:lnTo>
                  <a:pt x="457" y="524"/>
                </a:lnTo>
                <a:lnTo>
                  <a:pt x="390" y="608"/>
                </a:lnTo>
                <a:lnTo>
                  <a:pt x="305" y="726"/>
                </a:lnTo>
                <a:lnTo>
                  <a:pt x="203" y="845"/>
                </a:lnTo>
                <a:lnTo>
                  <a:pt x="102" y="980"/>
                </a:lnTo>
                <a:lnTo>
                  <a:pt x="0" y="980"/>
                </a:lnTo>
                <a:lnTo>
                  <a:pt x="68" y="878"/>
                </a:lnTo>
                <a:lnTo>
                  <a:pt x="119" y="777"/>
                </a:lnTo>
                <a:lnTo>
                  <a:pt x="169" y="676"/>
                </a:lnTo>
                <a:lnTo>
                  <a:pt x="220" y="591"/>
                </a:lnTo>
                <a:lnTo>
                  <a:pt x="254" y="507"/>
                </a:lnTo>
                <a:lnTo>
                  <a:pt x="305" y="439"/>
                </a:lnTo>
                <a:lnTo>
                  <a:pt x="322" y="388"/>
                </a:lnTo>
                <a:lnTo>
                  <a:pt x="356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8"/>
          <p:cNvSpPr/>
          <p:nvPr/>
        </p:nvSpPr>
        <p:spPr>
          <a:xfrm>
            <a:off x="8322733" y="2537884"/>
            <a:ext cx="1291167" cy="256116"/>
          </a:xfrm>
          <a:custGeom>
            <a:avLst/>
            <a:gdLst>
              <a:gd name="txL" fmla="*/ 0 w 1525"/>
              <a:gd name="txT" fmla="*/ 0 h 304"/>
              <a:gd name="txR" fmla="*/ 1525 w 1525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5" h="304">
                <a:moveTo>
                  <a:pt x="796" y="84"/>
                </a:moveTo>
                <a:lnTo>
                  <a:pt x="898" y="67"/>
                </a:lnTo>
                <a:lnTo>
                  <a:pt x="999" y="50"/>
                </a:lnTo>
                <a:lnTo>
                  <a:pt x="1084" y="33"/>
                </a:lnTo>
                <a:lnTo>
                  <a:pt x="1169" y="17"/>
                </a:lnTo>
                <a:lnTo>
                  <a:pt x="1237" y="17"/>
                </a:lnTo>
                <a:lnTo>
                  <a:pt x="1287" y="0"/>
                </a:lnTo>
                <a:lnTo>
                  <a:pt x="1321" y="0"/>
                </a:lnTo>
                <a:lnTo>
                  <a:pt x="1355" y="0"/>
                </a:lnTo>
                <a:lnTo>
                  <a:pt x="1423" y="0"/>
                </a:lnTo>
                <a:lnTo>
                  <a:pt x="1474" y="17"/>
                </a:lnTo>
                <a:lnTo>
                  <a:pt x="1508" y="17"/>
                </a:lnTo>
                <a:lnTo>
                  <a:pt x="1525" y="33"/>
                </a:lnTo>
                <a:lnTo>
                  <a:pt x="1525" y="50"/>
                </a:lnTo>
                <a:lnTo>
                  <a:pt x="1525" y="67"/>
                </a:lnTo>
                <a:lnTo>
                  <a:pt x="1508" y="101"/>
                </a:lnTo>
                <a:lnTo>
                  <a:pt x="1474" y="135"/>
                </a:lnTo>
                <a:lnTo>
                  <a:pt x="1423" y="152"/>
                </a:lnTo>
                <a:lnTo>
                  <a:pt x="1372" y="169"/>
                </a:lnTo>
                <a:lnTo>
                  <a:pt x="1304" y="169"/>
                </a:lnTo>
                <a:lnTo>
                  <a:pt x="1220" y="186"/>
                </a:lnTo>
                <a:lnTo>
                  <a:pt x="1152" y="202"/>
                </a:lnTo>
                <a:lnTo>
                  <a:pt x="1101" y="202"/>
                </a:lnTo>
                <a:lnTo>
                  <a:pt x="813" y="253"/>
                </a:lnTo>
                <a:lnTo>
                  <a:pt x="525" y="270"/>
                </a:lnTo>
                <a:lnTo>
                  <a:pt x="457" y="287"/>
                </a:lnTo>
                <a:lnTo>
                  <a:pt x="406" y="287"/>
                </a:lnTo>
                <a:lnTo>
                  <a:pt x="339" y="304"/>
                </a:lnTo>
                <a:lnTo>
                  <a:pt x="305" y="304"/>
                </a:lnTo>
                <a:lnTo>
                  <a:pt x="254" y="304"/>
                </a:lnTo>
                <a:lnTo>
                  <a:pt x="220" y="304"/>
                </a:lnTo>
                <a:lnTo>
                  <a:pt x="203" y="304"/>
                </a:lnTo>
                <a:lnTo>
                  <a:pt x="186" y="304"/>
                </a:lnTo>
                <a:lnTo>
                  <a:pt x="118" y="304"/>
                </a:lnTo>
                <a:lnTo>
                  <a:pt x="68" y="270"/>
                </a:lnTo>
                <a:lnTo>
                  <a:pt x="34" y="253"/>
                </a:lnTo>
                <a:lnTo>
                  <a:pt x="17" y="253"/>
                </a:lnTo>
                <a:lnTo>
                  <a:pt x="0" y="236"/>
                </a:lnTo>
                <a:lnTo>
                  <a:pt x="0" y="219"/>
                </a:lnTo>
                <a:lnTo>
                  <a:pt x="34" y="202"/>
                </a:lnTo>
                <a:lnTo>
                  <a:pt x="85" y="202"/>
                </a:lnTo>
                <a:lnTo>
                  <a:pt x="152" y="202"/>
                </a:lnTo>
                <a:lnTo>
                  <a:pt x="203" y="186"/>
                </a:lnTo>
                <a:lnTo>
                  <a:pt x="254" y="186"/>
                </a:lnTo>
                <a:lnTo>
                  <a:pt x="322" y="169"/>
                </a:lnTo>
                <a:lnTo>
                  <a:pt x="406" y="169"/>
                </a:lnTo>
                <a:lnTo>
                  <a:pt x="491" y="152"/>
                </a:lnTo>
                <a:lnTo>
                  <a:pt x="576" y="135"/>
                </a:lnTo>
                <a:lnTo>
                  <a:pt x="677" y="118"/>
                </a:lnTo>
                <a:lnTo>
                  <a:pt x="796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0"/>
          <p:cNvSpPr/>
          <p:nvPr/>
        </p:nvSpPr>
        <p:spPr>
          <a:xfrm>
            <a:off x="7920567" y="3037417"/>
            <a:ext cx="2110317" cy="345016"/>
          </a:xfrm>
          <a:custGeom>
            <a:avLst/>
            <a:gdLst>
              <a:gd name="txL" fmla="*/ 0 w 2491"/>
              <a:gd name="txT" fmla="*/ 0 h 406"/>
              <a:gd name="txR" fmla="*/ 2491 w 2491"/>
              <a:gd name="txB" fmla="*/ 406 h 406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91" h="406">
                <a:moveTo>
                  <a:pt x="1729" y="34"/>
                </a:moveTo>
                <a:lnTo>
                  <a:pt x="1932" y="0"/>
                </a:lnTo>
                <a:lnTo>
                  <a:pt x="2135" y="0"/>
                </a:lnTo>
                <a:lnTo>
                  <a:pt x="2220" y="0"/>
                </a:lnTo>
                <a:lnTo>
                  <a:pt x="2288" y="17"/>
                </a:lnTo>
                <a:lnTo>
                  <a:pt x="2355" y="34"/>
                </a:lnTo>
                <a:lnTo>
                  <a:pt x="2406" y="68"/>
                </a:lnTo>
                <a:lnTo>
                  <a:pt x="2440" y="101"/>
                </a:lnTo>
                <a:lnTo>
                  <a:pt x="2474" y="118"/>
                </a:lnTo>
                <a:lnTo>
                  <a:pt x="2491" y="152"/>
                </a:lnTo>
                <a:lnTo>
                  <a:pt x="2491" y="169"/>
                </a:lnTo>
                <a:lnTo>
                  <a:pt x="2474" y="186"/>
                </a:lnTo>
                <a:lnTo>
                  <a:pt x="2423" y="186"/>
                </a:lnTo>
                <a:lnTo>
                  <a:pt x="2372" y="186"/>
                </a:lnTo>
                <a:lnTo>
                  <a:pt x="2305" y="203"/>
                </a:lnTo>
                <a:lnTo>
                  <a:pt x="2237" y="203"/>
                </a:lnTo>
                <a:lnTo>
                  <a:pt x="2135" y="203"/>
                </a:lnTo>
                <a:lnTo>
                  <a:pt x="2017" y="203"/>
                </a:lnTo>
                <a:lnTo>
                  <a:pt x="1762" y="203"/>
                </a:lnTo>
                <a:lnTo>
                  <a:pt x="1508" y="237"/>
                </a:lnTo>
                <a:lnTo>
                  <a:pt x="1203" y="270"/>
                </a:lnTo>
                <a:lnTo>
                  <a:pt x="898" y="304"/>
                </a:lnTo>
                <a:lnTo>
                  <a:pt x="746" y="338"/>
                </a:lnTo>
                <a:lnTo>
                  <a:pt x="627" y="355"/>
                </a:lnTo>
                <a:lnTo>
                  <a:pt x="509" y="372"/>
                </a:lnTo>
                <a:lnTo>
                  <a:pt x="407" y="389"/>
                </a:lnTo>
                <a:lnTo>
                  <a:pt x="322" y="389"/>
                </a:lnTo>
                <a:lnTo>
                  <a:pt x="272" y="406"/>
                </a:lnTo>
                <a:lnTo>
                  <a:pt x="221" y="406"/>
                </a:lnTo>
                <a:lnTo>
                  <a:pt x="204" y="406"/>
                </a:lnTo>
                <a:lnTo>
                  <a:pt x="153" y="389"/>
                </a:lnTo>
                <a:lnTo>
                  <a:pt x="136" y="389"/>
                </a:lnTo>
                <a:lnTo>
                  <a:pt x="102" y="372"/>
                </a:lnTo>
                <a:lnTo>
                  <a:pt x="68" y="338"/>
                </a:lnTo>
                <a:lnTo>
                  <a:pt x="17" y="304"/>
                </a:lnTo>
                <a:lnTo>
                  <a:pt x="0" y="287"/>
                </a:lnTo>
                <a:lnTo>
                  <a:pt x="0" y="270"/>
                </a:lnTo>
                <a:lnTo>
                  <a:pt x="17" y="270"/>
                </a:lnTo>
                <a:lnTo>
                  <a:pt x="51" y="270"/>
                </a:lnTo>
                <a:lnTo>
                  <a:pt x="68" y="270"/>
                </a:lnTo>
                <a:lnTo>
                  <a:pt x="85" y="270"/>
                </a:lnTo>
                <a:lnTo>
                  <a:pt x="119" y="270"/>
                </a:lnTo>
                <a:lnTo>
                  <a:pt x="170" y="253"/>
                </a:lnTo>
                <a:lnTo>
                  <a:pt x="221" y="253"/>
                </a:lnTo>
                <a:lnTo>
                  <a:pt x="288" y="253"/>
                </a:lnTo>
                <a:lnTo>
                  <a:pt x="373" y="237"/>
                </a:lnTo>
                <a:lnTo>
                  <a:pt x="458" y="237"/>
                </a:lnTo>
                <a:lnTo>
                  <a:pt x="797" y="186"/>
                </a:lnTo>
                <a:lnTo>
                  <a:pt x="1152" y="118"/>
                </a:lnTo>
                <a:lnTo>
                  <a:pt x="1339" y="101"/>
                </a:lnTo>
                <a:lnTo>
                  <a:pt x="1474" y="68"/>
                </a:lnTo>
                <a:lnTo>
                  <a:pt x="1610" y="51"/>
                </a:lnTo>
                <a:lnTo>
                  <a:pt x="1729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1"/>
          <p:cNvSpPr/>
          <p:nvPr/>
        </p:nvSpPr>
        <p:spPr>
          <a:xfrm>
            <a:off x="7965017" y="2709333"/>
            <a:ext cx="1075267" cy="1530351"/>
          </a:xfrm>
          <a:custGeom>
            <a:avLst/>
            <a:gdLst>
              <a:gd name="txL" fmla="*/ 0 w 1271"/>
              <a:gd name="txT" fmla="*/ 0 h 1808"/>
              <a:gd name="txR" fmla="*/ 1271 w 1271"/>
              <a:gd name="txB" fmla="*/ 1808 h 180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71" h="1808">
                <a:moveTo>
                  <a:pt x="797" y="1453"/>
                </a:moveTo>
                <a:lnTo>
                  <a:pt x="678" y="1521"/>
                </a:lnTo>
                <a:lnTo>
                  <a:pt x="576" y="1606"/>
                </a:lnTo>
                <a:lnTo>
                  <a:pt x="441" y="1656"/>
                </a:lnTo>
                <a:lnTo>
                  <a:pt x="305" y="1724"/>
                </a:lnTo>
                <a:lnTo>
                  <a:pt x="221" y="1741"/>
                </a:lnTo>
                <a:lnTo>
                  <a:pt x="170" y="1774"/>
                </a:lnTo>
                <a:lnTo>
                  <a:pt x="119" y="1774"/>
                </a:lnTo>
                <a:lnTo>
                  <a:pt x="68" y="1791"/>
                </a:lnTo>
                <a:lnTo>
                  <a:pt x="34" y="1808"/>
                </a:lnTo>
                <a:lnTo>
                  <a:pt x="17" y="1808"/>
                </a:lnTo>
                <a:lnTo>
                  <a:pt x="0" y="1808"/>
                </a:lnTo>
                <a:lnTo>
                  <a:pt x="0" y="1791"/>
                </a:lnTo>
                <a:lnTo>
                  <a:pt x="17" y="1774"/>
                </a:lnTo>
                <a:lnTo>
                  <a:pt x="68" y="1741"/>
                </a:lnTo>
                <a:lnTo>
                  <a:pt x="119" y="1707"/>
                </a:lnTo>
                <a:lnTo>
                  <a:pt x="204" y="1673"/>
                </a:lnTo>
                <a:lnTo>
                  <a:pt x="288" y="1606"/>
                </a:lnTo>
                <a:lnTo>
                  <a:pt x="407" y="1521"/>
                </a:lnTo>
                <a:lnTo>
                  <a:pt x="525" y="1420"/>
                </a:lnTo>
                <a:lnTo>
                  <a:pt x="661" y="1318"/>
                </a:lnTo>
                <a:lnTo>
                  <a:pt x="780" y="1200"/>
                </a:lnTo>
                <a:lnTo>
                  <a:pt x="864" y="1065"/>
                </a:lnTo>
                <a:lnTo>
                  <a:pt x="949" y="896"/>
                </a:lnTo>
                <a:lnTo>
                  <a:pt x="966" y="828"/>
                </a:lnTo>
                <a:lnTo>
                  <a:pt x="1000" y="727"/>
                </a:lnTo>
                <a:lnTo>
                  <a:pt x="1017" y="626"/>
                </a:lnTo>
                <a:lnTo>
                  <a:pt x="1034" y="524"/>
                </a:lnTo>
                <a:lnTo>
                  <a:pt x="1034" y="406"/>
                </a:lnTo>
                <a:lnTo>
                  <a:pt x="1051" y="288"/>
                </a:lnTo>
                <a:lnTo>
                  <a:pt x="1051" y="152"/>
                </a:lnTo>
                <a:lnTo>
                  <a:pt x="1051" y="0"/>
                </a:lnTo>
                <a:lnTo>
                  <a:pt x="1118" y="34"/>
                </a:lnTo>
                <a:lnTo>
                  <a:pt x="1186" y="51"/>
                </a:lnTo>
                <a:lnTo>
                  <a:pt x="1220" y="68"/>
                </a:lnTo>
                <a:lnTo>
                  <a:pt x="1254" y="85"/>
                </a:lnTo>
                <a:lnTo>
                  <a:pt x="1271" y="152"/>
                </a:lnTo>
                <a:lnTo>
                  <a:pt x="1271" y="220"/>
                </a:lnTo>
                <a:lnTo>
                  <a:pt x="1271" y="271"/>
                </a:lnTo>
                <a:lnTo>
                  <a:pt x="1271" y="338"/>
                </a:lnTo>
                <a:lnTo>
                  <a:pt x="1254" y="423"/>
                </a:lnTo>
                <a:lnTo>
                  <a:pt x="1254" y="524"/>
                </a:lnTo>
                <a:lnTo>
                  <a:pt x="1237" y="642"/>
                </a:lnTo>
                <a:lnTo>
                  <a:pt x="1203" y="761"/>
                </a:lnTo>
                <a:lnTo>
                  <a:pt x="1169" y="879"/>
                </a:lnTo>
                <a:lnTo>
                  <a:pt x="1101" y="1014"/>
                </a:lnTo>
                <a:lnTo>
                  <a:pt x="1051" y="1132"/>
                </a:lnTo>
                <a:lnTo>
                  <a:pt x="966" y="1251"/>
                </a:lnTo>
                <a:lnTo>
                  <a:pt x="881" y="1352"/>
                </a:lnTo>
                <a:lnTo>
                  <a:pt x="797" y="14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2"/>
          <p:cNvSpPr/>
          <p:nvPr/>
        </p:nvSpPr>
        <p:spPr>
          <a:xfrm>
            <a:off x="8896351" y="3223684"/>
            <a:ext cx="1333500" cy="986367"/>
          </a:xfrm>
          <a:custGeom>
            <a:avLst/>
            <a:gdLst>
              <a:gd name="txL" fmla="*/ 0 w 1576"/>
              <a:gd name="txT" fmla="*/ 0 h 1165"/>
              <a:gd name="txR" fmla="*/ 1576 w 1576"/>
              <a:gd name="txB" fmla="*/ 1165 h 116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76" h="1165">
                <a:moveTo>
                  <a:pt x="543" y="828"/>
                </a:moveTo>
                <a:lnTo>
                  <a:pt x="492" y="760"/>
                </a:lnTo>
                <a:lnTo>
                  <a:pt x="441" y="692"/>
                </a:lnTo>
                <a:lnTo>
                  <a:pt x="390" y="608"/>
                </a:lnTo>
                <a:lnTo>
                  <a:pt x="322" y="507"/>
                </a:lnTo>
                <a:lnTo>
                  <a:pt x="255" y="405"/>
                </a:lnTo>
                <a:lnTo>
                  <a:pt x="170" y="287"/>
                </a:lnTo>
                <a:lnTo>
                  <a:pt x="102" y="169"/>
                </a:lnTo>
                <a:lnTo>
                  <a:pt x="0" y="50"/>
                </a:lnTo>
                <a:lnTo>
                  <a:pt x="102" y="0"/>
                </a:lnTo>
                <a:lnTo>
                  <a:pt x="187" y="118"/>
                </a:lnTo>
                <a:lnTo>
                  <a:pt x="272" y="219"/>
                </a:lnTo>
                <a:lnTo>
                  <a:pt x="356" y="321"/>
                </a:lnTo>
                <a:lnTo>
                  <a:pt x="441" y="405"/>
                </a:lnTo>
                <a:lnTo>
                  <a:pt x="509" y="490"/>
                </a:lnTo>
                <a:lnTo>
                  <a:pt x="577" y="557"/>
                </a:lnTo>
                <a:lnTo>
                  <a:pt x="644" y="625"/>
                </a:lnTo>
                <a:lnTo>
                  <a:pt x="695" y="675"/>
                </a:lnTo>
                <a:lnTo>
                  <a:pt x="814" y="760"/>
                </a:lnTo>
                <a:lnTo>
                  <a:pt x="949" y="844"/>
                </a:lnTo>
                <a:lnTo>
                  <a:pt x="1102" y="912"/>
                </a:lnTo>
                <a:lnTo>
                  <a:pt x="1254" y="980"/>
                </a:lnTo>
                <a:lnTo>
                  <a:pt x="1339" y="997"/>
                </a:lnTo>
                <a:lnTo>
                  <a:pt x="1390" y="1030"/>
                </a:lnTo>
                <a:lnTo>
                  <a:pt x="1458" y="1047"/>
                </a:lnTo>
                <a:lnTo>
                  <a:pt x="1508" y="1064"/>
                </a:lnTo>
                <a:lnTo>
                  <a:pt x="1542" y="1081"/>
                </a:lnTo>
                <a:lnTo>
                  <a:pt x="1559" y="1098"/>
                </a:lnTo>
                <a:lnTo>
                  <a:pt x="1576" y="1115"/>
                </a:lnTo>
                <a:lnTo>
                  <a:pt x="1576" y="1132"/>
                </a:lnTo>
                <a:lnTo>
                  <a:pt x="1559" y="1132"/>
                </a:lnTo>
                <a:lnTo>
                  <a:pt x="1542" y="1149"/>
                </a:lnTo>
                <a:lnTo>
                  <a:pt x="1508" y="1149"/>
                </a:lnTo>
                <a:lnTo>
                  <a:pt x="1474" y="1165"/>
                </a:lnTo>
                <a:lnTo>
                  <a:pt x="1424" y="1165"/>
                </a:lnTo>
                <a:lnTo>
                  <a:pt x="1356" y="1165"/>
                </a:lnTo>
                <a:lnTo>
                  <a:pt x="1271" y="1165"/>
                </a:lnTo>
                <a:lnTo>
                  <a:pt x="1186" y="1165"/>
                </a:lnTo>
                <a:lnTo>
                  <a:pt x="1102" y="1165"/>
                </a:lnTo>
                <a:lnTo>
                  <a:pt x="1034" y="1165"/>
                </a:lnTo>
                <a:lnTo>
                  <a:pt x="966" y="1165"/>
                </a:lnTo>
                <a:lnTo>
                  <a:pt x="898" y="1165"/>
                </a:lnTo>
                <a:lnTo>
                  <a:pt x="848" y="1149"/>
                </a:lnTo>
                <a:lnTo>
                  <a:pt x="814" y="1149"/>
                </a:lnTo>
                <a:lnTo>
                  <a:pt x="780" y="1132"/>
                </a:lnTo>
                <a:lnTo>
                  <a:pt x="763" y="1132"/>
                </a:lnTo>
                <a:lnTo>
                  <a:pt x="729" y="1098"/>
                </a:lnTo>
                <a:lnTo>
                  <a:pt x="678" y="1030"/>
                </a:lnTo>
                <a:lnTo>
                  <a:pt x="610" y="946"/>
                </a:lnTo>
                <a:lnTo>
                  <a:pt x="543" y="82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2601" y="1874127"/>
            <a:ext cx="998903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漂亮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好看；美观。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523" y="162876"/>
            <a:ext cx="3263545" cy="1272930"/>
            <a:chOff x="9523" y="162876"/>
            <a:chExt cx="3263545" cy="127293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词语解释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3" y="162876"/>
              <a:ext cx="1054004" cy="1272930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1102601" y="2710227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珍贵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价值大；意义深刻；宝贵。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2601" y="3546327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饰品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用来装饰的物品。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02601" y="4382427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携带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随身带着。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2601" y="5218527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损坏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使失去原来的使用效能。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2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9473" y="2200851"/>
            <a:ext cx="119201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珍贵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宝贵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保护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漂亮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60" y="231632"/>
            <a:ext cx="3614520" cy="1154080"/>
            <a:chOff x="32960" y="231632"/>
            <a:chExt cx="3614520" cy="1154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4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词语对对碰</a:t>
                </a:r>
                <a:endParaRPr lang="zh-CN" altLang="en-US" sz="3200" b="1" spc="4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 20"/>
          <p:cNvSpPr/>
          <p:nvPr/>
        </p:nvSpPr>
        <p:spPr>
          <a:xfrm>
            <a:off x="4323363" y="1413229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近义词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93589" y="4379765"/>
            <a:ext cx="119201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张开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合拢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保护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破坏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漂亮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丑陋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珍贵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27479" y="3592143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</a:t>
            </a:r>
            <a:r>
              <a:rPr lang="zh-CN" altLang="en-US" sz="48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655" y="2030941"/>
            <a:ext cx="9824827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听课文朗读，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说说你知道了关于“贝”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哪些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事</a:t>
            </a:r>
            <a:r>
              <a:rPr lang="zh-CN" altLang="en-US" sz="3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   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220" name="矩形 1"/>
          <p:cNvSpPr/>
          <p:nvPr/>
        </p:nvSpPr>
        <p:spPr>
          <a:xfrm>
            <a:off x="1148079" y="2855596"/>
            <a:ext cx="7513321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甲骨文中的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贝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 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人们把贝壳当作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用以佩戴。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人们把贝壳当作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购买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东西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同时列举了与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“贝”有关的汉字。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16512" y="3565844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饰品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6512" y="4211321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钱币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9957" y="2854009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0" y="3464676"/>
            <a:ext cx="3391360" cy="271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29"/>
          <p:cNvSpPr txBox="1"/>
          <p:nvPr/>
        </p:nvSpPr>
        <p:spPr>
          <a:xfrm>
            <a:off x="679160" y="1855521"/>
            <a:ext cx="108778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一些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生活在水里的动物，用贝壳保护自己的身体。甲骨文中的“贝”字，画的就是贝类的两扇壳张开的样子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473066" y="2553524"/>
            <a:ext cx="34320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679161" y="793426"/>
            <a:ext cx="7797574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你从第</a:t>
            </a:r>
            <a:r>
              <a:rPr lang="en-US" altLang="zh-CN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自然段中了解到了什么信息？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961388" y="3130864"/>
            <a:ext cx="79436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330621" y="4142821"/>
            <a:ext cx="2872146" cy="726698"/>
            <a:chOff x="1970231" y="5007451"/>
            <a:chExt cx="2872146" cy="726698"/>
          </a:xfrm>
        </p:grpSpPr>
        <p:sp>
          <p:nvSpPr>
            <p:cNvPr id="27" name="对话气泡: 椭圆形 15"/>
            <p:cNvSpPr/>
            <p:nvPr/>
          </p:nvSpPr>
          <p:spPr bwMode="auto">
            <a:xfrm>
              <a:off x="1987230" y="5007451"/>
              <a:ext cx="2533414" cy="726698"/>
            </a:xfrm>
            <a:prstGeom prst="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1970231" y="5019060"/>
              <a:ext cx="2872146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贝壳的作用</a:t>
              </a:r>
              <a:endParaRPr lang="en-US" altLang="zh-CN" sz="36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820141" y="3130864"/>
            <a:ext cx="16521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91074" y="5025163"/>
            <a:ext cx="5522213" cy="726698"/>
            <a:chOff x="1970230" y="5007451"/>
            <a:chExt cx="5522213" cy="726698"/>
          </a:xfrm>
        </p:grpSpPr>
        <p:sp>
          <p:nvSpPr>
            <p:cNvPr id="38" name="对话气泡: 椭圆形 15"/>
            <p:cNvSpPr/>
            <p:nvPr/>
          </p:nvSpPr>
          <p:spPr bwMode="auto">
            <a:xfrm>
              <a:off x="1987229" y="5007451"/>
              <a:ext cx="5259681" cy="726698"/>
            </a:xfrm>
            <a:prstGeom prst="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1970230" y="5019060"/>
              <a:ext cx="5522213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甲骨文中“贝”字的样子</a:t>
              </a:r>
              <a:endParaRPr lang="en-US" altLang="zh-CN" sz="36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820141" y="3748932"/>
            <a:ext cx="43826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7730068" y="4819936"/>
            <a:ext cx="1732020" cy="1140597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uild="p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9278" y="2173196"/>
            <a:ext cx="3574423" cy="17171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10111357" y="2247568"/>
            <a:ext cx="140716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8269" y="2611987"/>
            <a:ext cx="1598164" cy="1032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右箭头 24"/>
          <p:cNvSpPr/>
          <p:nvPr/>
        </p:nvSpPr>
        <p:spPr>
          <a:xfrm>
            <a:off x="5136334" y="2954250"/>
            <a:ext cx="589548" cy="43973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>
          <a:xfrm>
            <a:off x="481433" y="614131"/>
            <a:ext cx="6660753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你知道“贝”字的演变过程吗？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83" y="1996255"/>
            <a:ext cx="2341399" cy="22007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00589" y="4374241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实物图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7307012" y="2958366"/>
            <a:ext cx="589548" cy="43973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9461206" y="2954244"/>
            <a:ext cx="589548" cy="43973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56507" y="3890389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甲骨文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82187" y="3890389"/>
            <a:ext cx="1111202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金文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6543" y="3890389"/>
            <a:ext cx="1111202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小篆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84050" y="3890389"/>
            <a:ext cx="1111202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楷体</a:t>
            </a:r>
            <a:endParaRPr lang="zh-CN" altLang="en-US" sz="36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 animBg="1"/>
      <p:bldP spid="13" grpId="0" build="p"/>
      <p:bldP spid="16" grpId="0" animBg="1"/>
      <p:bldP spid="17" grpId="0" animBg="1"/>
      <p:bldP spid="26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/>
          <p:nvPr/>
        </p:nvSpPr>
        <p:spPr>
          <a:xfrm>
            <a:off x="3929288" y="1699585"/>
            <a:ext cx="7529539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    殷墟和周朝刻在龟甲和兽骨上的文字，内容多为占卜记录。它是中国</a:t>
            </a:r>
            <a:r>
              <a:rPr lang="zh-CN" altLang="en-US" sz="4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的一种古代文字，是汉字的早期形式。</a:t>
            </a:r>
            <a:endParaRPr lang="zh-CN" altLang="en-US" sz="4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833" y="1107125"/>
            <a:ext cx="2973860" cy="4579561"/>
          </a:xfrm>
          <a:prstGeom prst="rect">
            <a:avLst/>
          </a:prstGeom>
        </p:spPr>
      </p:pic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6379723" y="536748"/>
            <a:ext cx="2648946" cy="1140754"/>
          </a:xfrm>
        </p:spPr>
        <p:txBody>
          <a:bodyPr>
            <a:no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45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甲 骨 文</a:t>
            </a:r>
            <a:endParaRPr lang="zh-CN" altLang="en-US" sz="45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9"/>
          <p:cNvSpPr txBox="1"/>
          <p:nvPr/>
        </p:nvSpPr>
        <p:spPr>
          <a:xfrm>
            <a:off x="577561" y="1584584"/>
            <a:ext cx="113096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古时候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，人们觉得贝壳很漂亮，很珍贵，喜欢把它们当作饰品戴在身上。而且贝壳可以随身携带，不容易损坏，于是古人还把贝壳当作钱币。所以，用“贝”作偏旁的字大多与钱财有关，比如，“赚、赔、购、贫、货”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577562" y="607159"/>
            <a:ext cx="5281371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贝壳在古代有哪些用途？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295810" y="2868394"/>
            <a:ext cx="54690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14075" y="3503396"/>
            <a:ext cx="3938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6"/>
          <p:cNvSpPr txBox="1"/>
          <p:nvPr/>
        </p:nvSpPr>
        <p:spPr>
          <a:xfrm>
            <a:off x="1295809" y="4908282"/>
            <a:ext cx="2488791" cy="70788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当作饰品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6"/>
          <p:cNvSpPr txBox="1"/>
          <p:nvPr/>
        </p:nvSpPr>
        <p:spPr>
          <a:xfrm>
            <a:off x="8154015" y="4908282"/>
            <a:ext cx="2488791" cy="70788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当作钱币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uild="p"/>
      <p:bldP spid="20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9"/>
          <p:cNvSpPr txBox="1"/>
          <p:nvPr/>
        </p:nvSpPr>
        <p:spPr>
          <a:xfrm>
            <a:off x="4341782" y="492760"/>
            <a:ext cx="3739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贝壳饰品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 descr="https://timgsa.baidu.com/timg?image&amp;quality=80&amp;size=b9999_10000&amp;sec=1520335150032&amp;di=59dfea822e91b907a25b269bdf0d60f3&amp;imgtype=0&amp;src=http%3A%2F%2Fimg5q.duitang.com%2Fuploads%2Fblog%2F201410%2F24%2F20141024115503_uSyyw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7" b="12554"/>
          <a:stretch>
            <a:fillRect/>
          </a:stretch>
        </p:blipFill>
        <p:spPr bwMode="auto">
          <a:xfrm>
            <a:off x="7456221" y="2362630"/>
            <a:ext cx="3948190" cy="2568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t="9199" r="6539" b="9378"/>
          <a:stretch>
            <a:fillRect/>
          </a:stretch>
        </p:blipFill>
        <p:spPr>
          <a:xfrm rot="5400000">
            <a:off x="4046390" y="2884722"/>
            <a:ext cx="3276855" cy="20182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/>
          <a:srcRect b="6536"/>
          <a:stretch>
            <a:fillRect/>
          </a:stretch>
        </p:blipFill>
        <p:spPr>
          <a:xfrm>
            <a:off x="3913414" y="1760452"/>
            <a:ext cx="1343833" cy="14687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/>
          <a:srcRect b="8566"/>
          <a:stretch>
            <a:fillRect/>
          </a:stretch>
        </p:blipFill>
        <p:spPr>
          <a:xfrm>
            <a:off x="5789078" y="4704914"/>
            <a:ext cx="1809750" cy="165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6" cstate="print"/>
          <a:srcRect r="4548" b="4880"/>
          <a:stretch>
            <a:fillRect/>
          </a:stretch>
        </p:blipFill>
        <p:spPr>
          <a:xfrm>
            <a:off x="1068794" y="1981863"/>
            <a:ext cx="2618431" cy="3823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520311072880&amp;di=83ebeaa5c75b56fbdd6b4e902eb7e6eb&amp;imgtype=0&amp;src=http%3A%2F%2Fpic.90sjimg.com%2Fback_pic%2Fqk%2Fback_origin_pic%2F00%2F02%2F40%2Fb74552729c4ebea331788b03742a22b6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5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183" y="0"/>
            <a:ext cx="9028671" cy="283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标题 28"/>
          <p:cNvSpPr txBox="1"/>
          <p:nvPr/>
        </p:nvSpPr>
        <p:spPr>
          <a:xfrm>
            <a:off x="3330065" y="232185"/>
            <a:ext cx="6394711" cy="1325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50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“贝”的故事</a:t>
            </a:r>
            <a:endParaRPr lang="zh-CN" altLang="en-US" b="1" spc="500" dirty="0">
              <a:solidFill>
                <a:srgbClr val="0000FF"/>
              </a:solidFill>
              <a:latin typeface="Century Gothic" panose="020B0502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96118" y="464042"/>
            <a:ext cx="1070264" cy="10969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6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副标题 2"/>
          <p:cNvSpPr txBox="1"/>
          <p:nvPr/>
        </p:nvSpPr>
        <p:spPr bwMode="auto">
          <a:xfrm>
            <a:off x="3513317" y="1755634"/>
            <a:ext cx="5337839" cy="9105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年级下册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274339" y="1656849"/>
            <a:ext cx="7442199" cy="16748"/>
          </a:xfrm>
          <a:prstGeom prst="line">
            <a:avLst/>
          </a:prstGeom>
          <a:ln w="63500" cmpd="thickThin">
            <a:solidFill>
              <a:srgbClr val="1D41D5">
                <a:alpha val="7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9"/>
          <p:cNvSpPr txBox="1"/>
          <p:nvPr/>
        </p:nvSpPr>
        <p:spPr>
          <a:xfrm>
            <a:off x="907073" y="2227142"/>
            <a:ext cx="10246958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古时候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，人们觉得贝壳很漂亮，很珍贵，喜欢把它们当作饰品戴在身上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907074" y="1249717"/>
            <a:ext cx="7067152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在古代为什么人们把贝壳当作饰品？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14112" y="3099060"/>
            <a:ext cx="64879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6"/>
          <p:cNvSpPr txBox="1"/>
          <p:nvPr/>
        </p:nvSpPr>
        <p:spPr>
          <a:xfrm>
            <a:off x="6113708" y="4855286"/>
            <a:ext cx="2947914" cy="70788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漂亮、珍贵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835" y="3970979"/>
            <a:ext cx="37147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uild="p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9"/>
          <p:cNvSpPr txBox="1"/>
          <p:nvPr/>
        </p:nvSpPr>
        <p:spPr>
          <a:xfrm>
            <a:off x="4030178" y="599862"/>
            <a:ext cx="380543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5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古代贝壳币</a:t>
            </a:r>
            <a:endParaRPr lang="zh-CN" altLang="en-US" sz="5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857" y="1924442"/>
            <a:ext cx="4977562" cy="1465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t="4989" b="7719"/>
          <a:stretch>
            <a:fillRect/>
          </a:stretch>
        </p:blipFill>
        <p:spPr>
          <a:xfrm>
            <a:off x="612857" y="3747033"/>
            <a:ext cx="5203053" cy="2250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994" y="1935420"/>
            <a:ext cx="5327249" cy="40618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9"/>
          <p:cNvSpPr txBox="1"/>
          <p:nvPr/>
        </p:nvSpPr>
        <p:spPr>
          <a:xfrm>
            <a:off x="907073" y="1691678"/>
            <a:ext cx="102469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贝壳可以随身携带，不容易损坏，于是古人还把贝壳当作钱币。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907074" y="714253"/>
            <a:ext cx="7067152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在古代为什么贝壳被当作钱币？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61741" y="2563596"/>
            <a:ext cx="70069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6"/>
          <p:cNvSpPr txBox="1"/>
          <p:nvPr/>
        </p:nvSpPr>
        <p:spPr>
          <a:xfrm>
            <a:off x="2342974" y="3935666"/>
            <a:ext cx="3201091" cy="1794722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可随身携带，不容易损坏。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129" y="3272186"/>
            <a:ext cx="4094205" cy="3121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uild="p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9"/>
          <p:cNvSpPr txBox="1"/>
          <p:nvPr/>
        </p:nvSpPr>
        <p:spPr>
          <a:xfrm>
            <a:off x="1875496" y="1163672"/>
            <a:ext cx="6498743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</a:t>
            </a:r>
            <a:r>
              <a:rPr lang="zh-CN" altLang="en-US" sz="4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、赔、购、贫、</a:t>
            </a:r>
            <a:r>
              <a:rPr lang="zh-CN" altLang="en-US" sz="4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907073" y="228216"/>
            <a:ext cx="8673532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你知道这些字分别与钱财有什么关系吗？</a:t>
            </a:r>
            <a:endParaRPr lang="zh-CN" altLang="en-US" sz="36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073" y="2394697"/>
            <a:ext cx="4105275" cy="36875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指得利得钱；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指损失钱财；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购：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指用钱买；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指穷，没钱；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指货物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或钱。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5686" y="2766636"/>
            <a:ext cx="800219" cy="3315609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钱财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</a:t>
            </a:r>
            <a:endParaRPr lang="zh-CN" altLang="en-US" sz="4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4934051" y="2642320"/>
            <a:ext cx="381635" cy="3223021"/>
          </a:xfrm>
          <a:prstGeom prst="leftBrace">
            <a:avLst>
              <a:gd name="adj1" fmla="val 53014"/>
              <a:gd name="adj2" fmla="val 50000"/>
            </a:avLst>
          </a:prstGeom>
          <a:noFill/>
          <a:ln w="3810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622" y="2629399"/>
            <a:ext cx="4520606" cy="3235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uild="p"/>
      <p:bldP spid="11" grpId="0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90" name="组合 11"/>
          <p:cNvGrpSpPr/>
          <p:nvPr/>
        </p:nvGrpSpPr>
        <p:grpSpPr bwMode="auto">
          <a:xfrm>
            <a:off x="12700" y="332317"/>
            <a:ext cx="3259667" cy="1098550"/>
            <a:chOff x="12038" y="331387"/>
            <a:chExt cx="3261030" cy="1098952"/>
          </a:xfrm>
        </p:grpSpPr>
        <p:grpSp>
          <p:nvGrpSpPr>
            <p:cNvPr id="195601" name="组合 55"/>
            <p:cNvGrpSpPr/>
            <p:nvPr/>
          </p:nvGrpSpPr>
          <p:grpSpPr bwMode="auto">
            <a:xfrm>
              <a:off x="1026346" y="568540"/>
              <a:ext cx="2246722" cy="677582"/>
              <a:chOff x="1937580" y="2512320"/>
              <a:chExt cx="2246722" cy="677582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1965107" y="2512320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973577" y="3189902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3"/>
              <p:cNvSpPr txBox="1">
                <a:spLocks noChangeArrowheads="1"/>
              </p:cNvSpPr>
              <p:nvPr/>
            </p:nvSpPr>
            <p:spPr bwMode="auto">
              <a:xfrm>
                <a:off x="1937580" y="2544081"/>
                <a:ext cx="2246722" cy="58498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3830671" y="2512320"/>
                <a:ext cx="309163" cy="33455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3849729" y="2827819"/>
                <a:ext cx="268930" cy="36208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5602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6"/>
          <a:stretch>
            <a:fillRect/>
          </a:stretch>
        </p:blipFill>
        <p:spPr>
          <a:xfrm>
            <a:off x="596784" y="2362254"/>
            <a:ext cx="11109183" cy="3281270"/>
          </a:xfrm>
          <a:prstGeom prst="rect">
            <a:avLst/>
          </a:prstGeom>
        </p:spPr>
      </p:pic>
      <p:sp>
        <p:nvSpPr>
          <p:cNvPr id="11" name="TextBox 29"/>
          <p:cNvSpPr txBox="1"/>
          <p:nvPr/>
        </p:nvSpPr>
        <p:spPr>
          <a:xfrm>
            <a:off x="3987799" y="1069592"/>
            <a:ext cx="4478808" cy="129266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200" b="1" smtClean="0">
                <a:solidFill>
                  <a:srgbClr val="0000FF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“贝”的故事</a:t>
            </a:r>
            <a:endParaRPr lang="zh-CN" altLang="en-US" sz="5200" b="1" dirty="0">
              <a:solidFill>
                <a:srgbClr val="0000FF"/>
              </a:solidFill>
              <a:effectLst>
                <a:reflection blurRad="6350" stA="50000" endA="300" endPos="50000" dist="29997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88" name="文本框 47"/>
          <p:cNvSpPr txBox="1">
            <a:spLocks noChangeArrowheads="1"/>
          </p:cNvSpPr>
          <p:nvPr/>
        </p:nvSpPr>
        <p:spPr bwMode="auto">
          <a:xfrm rot="4010103">
            <a:off x="3071575" y="32300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7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65592" y="2165316"/>
            <a:ext cx="8599855" cy="3139258"/>
            <a:chOff x="1690306" y="2017032"/>
            <a:chExt cx="8599855" cy="3139258"/>
          </a:xfrm>
        </p:grpSpPr>
        <p:sp>
          <p:nvSpPr>
            <p:cNvPr id="3" name="矩形 4"/>
            <p:cNvSpPr>
              <a:spLocks noChangeArrowheads="1"/>
            </p:cNvSpPr>
            <p:nvPr/>
          </p:nvSpPr>
          <p:spPr bwMode="auto">
            <a:xfrm>
              <a:off x="1902018" y="2320089"/>
              <a:ext cx="8041564" cy="26366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121917" tIns="60958" rIns="121917" bIns="60958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4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本文</a:t>
              </a: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主要写了“贝”字的由来、演变、发展以及用“贝”作偏旁的字与钱财有关的缘由。告诉我们汉字是我国宝贵的文化遗产。</a:t>
              </a:r>
              <a:endPara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" name="矩形: 圆角 1"/>
            <p:cNvSpPr/>
            <p:nvPr/>
          </p:nvSpPr>
          <p:spPr>
            <a:xfrm>
              <a:off x="1690306" y="2017032"/>
              <a:ext cx="8599855" cy="3139258"/>
            </a:xfrm>
            <a:prstGeom prst="roundRect">
              <a:avLst/>
            </a:prstGeom>
            <a:noFill/>
            <a:ln w="50800" cmpd="thinThick"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115" name="组合 114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17" name="直接连接符 1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1" y="165270"/>
            <a:ext cx="10201552" cy="1847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9" name="组合 78"/>
          <p:cNvGrpSpPr/>
          <p:nvPr/>
        </p:nvGrpSpPr>
        <p:grpSpPr>
          <a:xfrm>
            <a:off x="2229129" y="5855852"/>
            <a:ext cx="1246557" cy="951320"/>
            <a:chOff x="1265948" y="5781578"/>
            <a:chExt cx="1246557" cy="951320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81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Rectangle 2"/>
          <p:cNvSpPr>
            <a:spLocks noChangeArrowheads="1"/>
          </p:cNvSpPr>
          <p:nvPr/>
        </p:nvSpPr>
        <p:spPr bwMode="auto">
          <a:xfrm>
            <a:off x="476479" y="475610"/>
            <a:ext cx="9245210" cy="1064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indent="200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你还知道哪些用“贝”作偏旁的字呢？</a:t>
            </a:r>
            <a:endParaRPr lang="zh-CN" altLang="en-US" sz="4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3431299" y="5870929"/>
            <a:ext cx="1246557" cy="951320"/>
            <a:chOff x="1265948" y="5781578"/>
            <a:chExt cx="1246557" cy="951320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89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责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699963" y="5906680"/>
            <a:ext cx="1246557" cy="951320"/>
            <a:chOff x="1265948" y="5781578"/>
            <a:chExt cx="1246557" cy="951320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92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贺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087737" y="5158764"/>
            <a:ext cx="1246557" cy="951320"/>
            <a:chOff x="1265948" y="5781578"/>
            <a:chExt cx="1246557" cy="951320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95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坝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853918" y="5100729"/>
            <a:ext cx="1246557" cy="951320"/>
            <a:chOff x="1265948" y="5781578"/>
            <a:chExt cx="1246557" cy="951320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98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贡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487734" y="4379476"/>
            <a:ext cx="1246557" cy="951320"/>
            <a:chOff x="1265948" y="5781578"/>
            <a:chExt cx="1246557" cy="951320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101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则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880026" y="5104218"/>
            <a:ext cx="1246557" cy="951320"/>
            <a:chOff x="1265948" y="5781578"/>
            <a:chExt cx="1246557" cy="951320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021">
              <a:off x="1265948" y="5781578"/>
              <a:ext cx="1246557" cy="951320"/>
            </a:xfrm>
            <a:prstGeom prst="rect">
              <a:avLst/>
            </a:prstGeom>
          </p:spPr>
        </p:pic>
        <p:sp>
          <p:nvSpPr>
            <p:cNvPr id="104" name="文本框 16"/>
            <p:cNvSpPr txBox="1"/>
            <p:nvPr/>
          </p:nvSpPr>
          <p:spPr>
            <a:xfrm>
              <a:off x="1557530" y="5785067"/>
              <a:ext cx="662044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败</a:t>
              </a:r>
              <a:endParaRPr lang="zh-CN" altLang="en-US" sz="5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/>
          <p:cNvGrpSpPr/>
          <p:nvPr/>
        </p:nvGrpSpPr>
        <p:grpSpPr bwMode="auto">
          <a:xfrm>
            <a:off x="69851" y="173567"/>
            <a:ext cx="3202516" cy="1234017"/>
            <a:chOff x="70047" y="173893"/>
            <a:chExt cx="3203021" cy="1233082"/>
          </a:xfrm>
        </p:grpSpPr>
        <p:grpSp>
          <p:nvGrpSpPr>
            <p:cNvPr id="5" name="组合 15"/>
            <p:cNvGrpSpPr/>
            <p:nvPr/>
          </p:nvGrpSpPr>
          <p:grpSpPr bwMode="auto">
            <a:xfrm>
              <a:off x="1026931" y="567295"/>
              <a:ext cx="2246137" cy="678936"/>
              <a:chOff x="1938165" y="2511075"/>
              <a:chExt cx="2246137" cy="678936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965686" y="2511075"/>
                <a:ext cx="187566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974154" y="3190011"/>
                <a:ext cx="187566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1938165" y="2542802"/>
                <a:ext cx="2246137" cy="58433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拓展延伸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830764" y="2511075"/>
                <a:ext cx="309082" cy="3341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849816" y="2828334"/>
                <a:ext cx="268860" cy="36167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图片 1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47" y="173893"/>
              <a:ext cx="1042365" cy="1233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ext Box 12"/>
          <p:cNvSpPr txBox="1"/>
          <p:nvPr/>
        </p:nvSpPr>
        <p:spPr>
          <a:xfrm>
            <a:off x="1449803" y="2378491"/>
            <a:ext cx="9547710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ja-JP" altLang="en-US" sz="4000" b="1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ja-JP" altLang="en-US" sz="4000" b="1" smtClean="0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ja-JP" altLang="en-US" sz="3600" b="1" smtClean="0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</a:t>
            </a:r>
            <a:r>
              <a:rPr lang="ja-JP" altLang="en-US" sz="3600" b="1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汉字的起源，我国古代文献上有各种说法，如“结绳”“八卦”“图画”等，古书上还普遍记载有黄帝史官</a:t>
            </a:r>
            <a:r>
              <a:rPr lang="ja-JP" altLang="en-US" sz="3600" b="1" smtClean="0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仓颉</a:t>
            </a:r>
            <a:r>
              <a:rPr lang="zh-CN" altLang="en-US" sz="3600" b="1" smtClean="0">
                <a:solidFill>
                  <a:srgbClr val="1801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造字的传说。现代学者认为，成系统的文字工具不可能完全由一个人创造出来，如果确实有仓颉这个人，应该是文字整理者或颁布者。</a:t>
            </a:r>
            <a:endParaRPr lang="zh-CN" altLang="en-US" sz="3600" b="1" dirty="0">
              <a:solidFill>
                <a:srgbClr val="1801F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4381514" y="884767"/>
            <a:ext cx="3312627" cy="1200329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汉字的起源</a:t>
            </a:r>
            <a:endParaRPr lang="zh-CN" altLang="en-US" sz="4800" b="1" dirty="0"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52152" y="2224217"/>
            <a:ext cx="9860692" cy="377293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2" y="1902941"/>
            <a:ext cx="11038702" cy="393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6572" y="2001789"/>
            <a:ext cx="9697536" cy="35271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80000"/>
              </a:lnSpc>
            </a:pPr>
            <a:r>
              <a:rPr kumimoji="1" lang="en-US" altLang="zh-CN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</a:t>
            </a:r>
            <a:r>
              <a:rPr kumimoji="1" lang="en-US" altLang="zh-CN" sz="3200" b="1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</a:t>
            </a:r>
            <a:r>
              <a:rPr kumimoji="1" lang="zh-CN" altLang="en-US" sz="40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汉字</a:t>
            </a:r>
            <a:r>
              <a:rPr kumimoji="1"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是中华民族智慧的结晶</a:t>
            </a:r>
            <a:r>
              <a:rPr kumimoji="1" lang="zh-CN" altLang="en-US" sz="4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，</a:t>
            </a:r>
            <a:r>
              <a:rPr kumimoji="1"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让我们学好汉字，更好地传承中华文化，让中华文化永远灿烂辉煌！</a:t>
            </a:r>
            <a:endParaRPr kumimoji="1" lang="zh-CN" altLang="en-US" sz="40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872" y="388395"/>
            <a:ext cx="80021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48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5743" y="388395"/>
            <a:ext cx="80021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束</a:t>
            </a:r>
            <a:endParaRPr lang="zh-CN" altLang="en-US" sz="48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2661" y="361891"/>
            <a:ext cx="80021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48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39491" y="2604786"/>
            <a:ext cx="11497135" cy="31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朗读指导：</a:t>
            </a: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篇幅短小，朗读时，要读好难读的词语，不丢字、不加字。另外，要读好恰当的停顿，把课文读得正确、流利。可以边朗读，边看课文插图，想象汉字的演变过程，感受汉字的魅力。</a:t>
            </a:r>
            <a:endParaRPr lang="zh-CN" altLang="en-US" sz="3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210" y="787446"/>
            <a:ext cx="4345623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4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  <a:endParaRPr lang="zh-CN" altLang="en-US" sz="4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492" y="1822692"/>
            <a:ext cx="8778250" cy="751402"/>
            <a:chOff x="480664" y="1839159"/>
            <a:chExt cx="8778250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998078" y="1839159"/>
              <a:ext cx="8260836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朗读课文。给家人讲一讲“贝”的故事。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35" name="组合 34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216550" y="218153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lèi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654665" y="311712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094233" y="204148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zhēn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06490" y="311712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16068" r="15438" b="15917"/>
          <a:stretch>
            <a:fillRect/>
          </a:stretch>
        </p:blipFill>
        <p:spPr>
          <a:xfrm>
            <a:off x="9144000" y="2408500"/>
            <a:ext cx="2438400" cy="2427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" r="9607"/>
          <a:stretch>
            <a:fillRect/>
          </a:stretch>
        </p:blipFill>
        <p:spPr>
          <a:xfrm>
            <a:off x="2745437" y="2245084"/>
            <a:ext cx="3138870" cy="2774268"/>
          </a:xfrm>
          <a:prstGeom prst="rect">
            <a:avLst/>
          </a:prstGeom>
          <a:ln w="19050">
            <a:noFill/>
          </a:ln>
          <a:effectLst/>
        </p:spPr>
      </p:pic>
      <p:sp>
        <p:nvSpPr>
          <p:cNvPr id="16" name="文本框 16"/>
          <p:cNvSpPr txBox="1"/>
          <p:nvPr/>
        </p:nvSpPr>
        <p:spPr>
          <a:xfrm>
            <a:off x="3064157" y="5082904"/>
            <a:ext cx="250142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</a:t>
            </a:r>
            <a:endParaRPr lang="zh-CN" altLang="en-US" sz="4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90063" y="2036371"/>
            <a:ext cx="11497135" cy="31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甲骨文</a:t>
            </a:r>
            <a:r>
              <a:rPr lang="zh-CN" altLang="en-US" sz="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的“贝”字，画的是贝类的两扇壳张开的样子，后来经过演变，“贝”字变成了现在的样子。古时候，人们把它当作饰品戴在身上，还把贝壳当作钱币，因此现在用“贝”作偏旁的字大多与钱财有关。</a:t>
            </a:r>
            <a:endParaRPr lang="zh-CN" altLang="en-US" sz="3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98" y="1254277"/>
            <a:ext cx="2239375" cy="720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参考答案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31" y="1102565"/>
            <a:ext cx="9539893" cy="234084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79536" y="200619"/>
            <a:ext cx="4824497" cy="751402"/>
            <a:chOff x="480664" y="1839159"/>
            <a:chExt cx="9905670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1573163" y="1839159"/>
              <a:ext cx="8813171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读一读，记一记。</a:t>
              </a:r>
              <a:endParaRPr lang="zh-CN" alt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341327" y="1411600"/>
            <a:ext cx="9211347" cy="20672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珍贵 珍惜    钱币 纸币    财富 财产</a:t>
            </a:r>
            <a:endParaRPr lang="en-US" altLang="zh-CN" sz="40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赔本 赔礼    购买 采购    贫苦 贫穷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75880" y="3488177"/>
            <a:ext cx="11497135" cy="31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解题指导：</a:t>
            </a: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en-US" sz="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词语是生字“珍、币、财、赔、购、贫”的扩词。先把这些词语的音读准，然后想想这些生字还可以组哪些词。还可以查词典，理解这些词语的意思，在理解的基础上记下来。</a:t>
            </a:r>
            <a:endParaRPr lang="zh-CN" altLang="en-US" sz="3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968122" y="1216865"/>
            <a:ext cx="1047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 b="1">
                <a:solidFill>
                  <a:srgbClr val="0000FF"/>
                </a:solidFill>
                <a:latin typeface="宋体" panose="02010600030101010101" pitchFamily="2" charset="-122"/>
              </a:rPr>
              <a:t>xī</a:t>
            </a:r>
            <a:endParaRPr lang="zh-CN" altLang="en-US" sz="35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8295153" y="1222268"/>
            <a:ext cx="1047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500" b="1">
                <a:solidFill>
                  <a:srgbClr val="0000FF"/>
                </a:solidFill>
                <a:latin typeface="宋体" panose="02010600030101010101" pitchFamily="2" charset="-122"/>
              </a:rPr>
              <a:t>fù</a:t>
            </a:r>
            <a:endParaRPr lang="zh-CN" altLang="en-US" sz="35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7375" y="858862"/>
            <a:ext cx="8338725" cy="751402"/>
            <a:chOff x="480664" y="1839159"/>
            <a:chExt cx="8338725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998078" y="1839159"/>
              <a:ext cx="7821311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看图，猜猜加点字的偏旁与什么有关。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7" name="矩形 11"/>
          <p:cNvSpPr/>
          <p:nvPr/>
        </p:nvSpPr>
        <p:spPr>
          <a:xfrm>
            <a:off x="6659297" y="1716723"/>
            <a:ext cx="1440160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珠宝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4411965" y="2274667"/>
            <a:ext cx="50405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6735018" y="2274667"/>
            <a:ext cx="50405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0"/>
          <p:cNvSpPr/>
          <p:nvPr/>
        </p:nvSpPr>
        <p:spPr>
          <a:xfrm>
            <a:off x="3833090" y="1716723"/>
            <a:ext cx="1296144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铜镜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8377" y="2339485"/>
            <a:ext cx="6571615" cy="1871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0"/>
          <p:cNvSpPr/>
          <p:nvPr/>
        </p:nvSpPr>
        <p:spPr>
          <a:xfrm>
            <a:off x="1103354" y="4304166"/>
            <a:ext cx="9176940" cy="16927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偏旁是“钅”</a:t>
            </a:r>
            <a:r>
              <a:rPr lang="en-US" altLang="zh-CN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它与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金属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的偏旁是“王”，它与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玉石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64977" y="1968164"/>
            <a:ext cx="3468059" cy="830997"/>
            <a:chOff x="1058284" y="1986826"/>
            <a:chExt cx="3468059" cy="830997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97097" y="2061578"/>
              <a:ext cx="2629246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8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听写词语。</a:t>
              </a:r>
              <a:endParaRPr lang="zh-CN" altLang="en-US" sz="38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4977" y="3200445"/>
            <a:ext cx="8357218" cy="830997"/>
            <a:chOff x="1058284" y="3122273"/>
            <a:chExt cx="8357218" cy="830997"/>
          </a:xfrm>
        </p:grpSpPr>
        <p:sp>
          <p:nvSpPr>
            <p:cNvPr id="43" name="矩形 13"/>
            <p:cNvSpPr>
              <a:spLocks noChangeArrowheads="1"/>
            </p:cNvSpPr>
            <p:nvPr/>
          </p:nvSpPr>
          <p:spPr bwMode="auto">
            <a:xfrm>
              <a:off x="1058284" y="3122273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97097" y="3195932"/>
              <a:ext cx="751840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8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在田字格中练习书写本课的生字。</a:t>
              </a:r>
              <a:endParaRPr lang="zh-CN" altLang="en-US" sz="38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4977" y="4432725"/>
            <a:ext cx="10024299" cy="1454940"/>
            <a:chOff x="1058284" y="4152801"/>
            <a:chExt cx="10024299" cy="1454940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97097" y="4233006"/>
              <a:ext cx="9185486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8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搜集有关汉字起源的传说、资料等，与同学交流你的发现。</a:t>
              </a:r>
              <a:endParaRPr lang="zh-CN" altLang="en-US" sz="38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3182173" y="1883907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pǐn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3669716" y="2852453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0881" y="1908621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1350758" y="2852453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0" b="19918"/>
          <a:stretch>
            <a:fillRect/>
          </a:stretch>
        </p:blipFill>
        <p:spPr>
          <a:xfrm>
            <a:off x="6411986" y="1646025"/>
            <a:ext cx="4107733" cy="3665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09455" y="165430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suí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671140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02" y="1020029"/>
            <a:ext cx="3005021" cy="3631068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151899" y="158839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400" y="1999545"/>
            <a:ext cx="2788174" cy="2805363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文本框 16"/>
          <p:cNvSpPr txBox="1"/>
          <p:nvPr/>
        </p:nvSpPr>
        <p:spPr>
          <a:xfrm>
            <a:off x="3201503" y="4804908"/>
            <a:ext cx="250142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跟随</a:t>
            </a:r>
            <a:endParaRPr lang="zh-CN" altLang="en-US" sz="4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7072" y="173668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sǔn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403997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损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640" y="2022210"/>
            <a:ext cx="3512087" cy="263406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300183" y="1588396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779488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41" y="1874164"/>
            <a:ext cx="2899229" cy="2899229"/>
          </a:xfrm>
          <a:prstGeom prst="rect">
            <a:avLst/>
          </a:prstGeom>
        </p:spPr>
      </p:pic>
      <p:sp>
        <p:nvSpPr>
          <p:cNvPr id="8" name="文本框 16"/>
          <p:cNvSpPr txBox="1"/>
          <p:nvPr/>
        </p:nvSpPr>
        <p:spPr>
          <a:xfrm>
            <a:off x="2787692" y="4656274"/>
            <a:ext cx="250142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损伤</a:t>
            </a:r>
            <a:endParaRPr lang="zh-CN" altLang="en-US" sz="4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80500" y="1744918"/>
            <a:ext cx="1918301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péi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167916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3778" r="10095" b="16814"/>
          <a:stretch>
            <a:fillRect/>
          </a:stretch>
        </p:blipFill>
        <p:spPr>
          <a:xfrm>
            <a:off x="2093657" y="1670776"/>
            <a:ext cx="3375197" cy="3191512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541828" y="167077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gòu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012895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购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689" y="1937762"/>
            <a:ext cx="4170311" cy="2835631"/>
          </a:xfrm>
          <a:prstGeom prst="rect">
            <a:avLst/>
          </a:prstGeom>
        </p:spPr>
      </p:pic>
      <p:sp>
        <p:nvSpPr>
          <p:cNvPr id="11" name="文本框 16"/>
          <p:cNvSpPr txBox="1"/>
          <p:nvPr/>
        </p:nvSpPr>
        <p:spPr>
          <a:xfrm>
            <a:off x="2624853" y="4773393"/>
            <a:ext cx="250142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赔偿金</a:t>
            </a:r>
            <a:endParaRPr lang="zh-CN" altLang="en-US" sz="4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598191" y="1411282"/>
            <a:ext cx="2839840" cy="12157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pín</a:t>
            </a:r>
            <a:endParaRPr lang="zh-CN" altLang="en-US" sz="7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2143400" y="2404542"/>
            <a:ext cx="1838325" cy="27546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73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</a:t>
            </a:r>
            <a:endParaRPr lang="zh-CN" altLang="en-US" sz="17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13" y="1476828"/>
            <a:ext cx="5349102" cy="4011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0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2618</Words>
  <Application>WPS 演示</Application>
  <PresentationFormat>宽屏</PresentationFormat>
  <Paragraphs>517</Paragraphs>
  <Slides>43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43</vt:i4>
      </vt:variant>
    </vt:vector>
  </HeadingPairs>
  <TitlesOfParts>
    <vt:vector size="67" baseType="lpstr">
      <vt:lpstr>Arial</vt:lpstr>
      <vt:lpstr>宋体</vt:lpstr>
      <vt:lpstr>Wingdings</vt:lpstr>
      <vt:lpstr>黑体</vt:lpstr>
      <vt:lpstr>Calibri</vt:lpstr>
      <vt:lpstr>Calibri Light</vt:lpstr>
      <vt:lpstr>Calibri</vt:lpstr>
      <vt:lpstr>楷体</vt:lpstr>
      <vt:lpstr>Century Gothic</vt:lpstr>
      <vt:lpstr>微软雅黑</vt:lpstr>
      <vt:lpstr>Arial Unicode MS</vt:lpstr>
      <vt:lpstr>华文楷体</vt:lpstr>
      <vt:lpstr>Segoe Print</vt:lpstr>
      <vt:lpstr>方正姚体</vt:lpstr>
      <vt:lpstr>Office 主题</vt:lpstr>
      <vt:lpstr>1_Office 主题</vt:lpstr>
      <vt:lpstr>10_Office 主题</vt:lpstr>
      <vt:lpstr>2_Office 主题</vt:lpstr>
      <vt:lpstr>13_Office 主题</vt:lpstr>
      <vt:lpstr>3_Office 主题</vt:lpstr>
      <vt:lpstr>5_Office 主题</vt:lpstr>
      <vt:lpstr>6_Office 主题</vt:lpstr>
      <vt:lpstr>7_Office 主题</vt:lpstr>
      <vt:lpstr>8_Office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小荣老师2048</cp:lastModifiedBy>
  <cp:revision>197</cp:revision>
  <dcterms:created xsi:type="dcterms:W3CDTF">2018-03-01T02:03:00Z</dcterms:created>
  <dcterms:modified xsi:type="dcterms:W3CDTF">2019-01-29T08:27:23Z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