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5" r:id="rId9"/>
    <p:sldId id="267" r:id="rId10"/>
    <p:sldId id="266" r:id="rId11"/>
    <p:sldId id="264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5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A058293-4060-4257-8294-B7B90B7D6B2E}" type="datetimeFigureOut">
              <a:rPr lang="zh-CN" altLang="en-US" smtClean="0"/>
              <a:pPr/>
              <a:t>2017-4-6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215D4ED-A5FF-4C0B-B18D-E2348EA444D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2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4286248" cy="455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8" descr="1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286248" y="0"/>
            <a:ext cx="485775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214810" y="3929066"/>
            <a:ext cx="492919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明德小学  </a:t>
            </a:r>
            <a:endParaRPr lang="en-US" altLang="zh-CN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en-US" altLang="zh-CN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冯本山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42852"/>
            <a:ext cx="42862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12</a:t>
            </a:r>
            <a:r>
              <a:rPr lang="zh-CN" altLang="en-US" sz="4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、地球和它的七个兄弟</a:t>
            </a:r>
            <a:endParaRPr lang="zh-CN" altLang="en-US" sz="4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00042"/>
            <a:ext cx="9144000" cy="162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转着呼啦圈的土星，温度最低的天王星，淡蓝色的海王星。</a:t>
            </a:r>
          </a:p>
        </p:txBody>
      </p:sp>
      <p:pic>
        <p:nvPicPr>
          <p:cNvPr id="10" name="Picture 2" descr="F:\苏教版语文教学课件2016修订版\1一下\12地球和它的七个兄弟\呼啦圈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559889"/>
            <a:ext cx="3357554" cy="229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F:\苏教版语文教学课件2016修订版\1一下\12地球和它的七个兄弟\土星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143116"/>
            <a:ext cx="3286116" cy="23574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矩形 11"/>
          <p:cNvSpPr/>
          <p:nvPr/>
        </p:nvSpPr>
        <p:spPr>
          <a:xfrm>
            <a:off x="3286116" y="1928802"/>
            <a:ext cx="60721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</a:rPr>
              <a:t>土星环中</a:t>
            </a:r>
            <a:r>
              <a:rPr lang="zh-CN" altLang="en-US" sz="3200" dirty="0">
                <a:solidFill>
                  <a:srgbClr val="7030A0"/>
                </a:solidFill>
              </a:rPr>
              <a:t>是</a:t>
            </a:r>
            <a:r>
              <a:rPr lang="zh-CN" altLang="en-US" sz="3200" dirty="0" smtClean="0">
                <a:solidFill>
                  <a:srgbClr val="7030A0"/>
                </a:solidFill>
              </a:rPr>
              <a:t>不计其数</a:t>
            </a:r>
            <a:r>
              <a:rPr lang="zh-CN" altLang="en-US" sz="3200" dirty="0">
                <a:solidFill>
                  <a:srgbClr val="7030A0"/>
                </a:solidFill>
              </a:rPr>
              <a:t>的小颗粒，其大小从微米到米都有，轨道成丛集的绕着土星运转。环中的颗粒主要成分</a:t>
            </a:r>
            <a:r>
              <a:rPr lang="zh-CN" altLang="en-US" sz="3200" dirty="0" smtClean="0">
                <a:solidFill>
                  <a:srgbClr val="7030A0"/>
                </a:solidFill>
              </a:rPr>
              <a:t>都是水冰，</a:t>
            </a:r>
            <a:r>
              <a:rPr lang="zh-CN" altLang="en-US" sz="3200" dirty="0">
                <a:solidFill>
                  <a:srgbClr val="7030A0"/>
                </a:solidFill>
              </a:rPr>
              <a:t>还有一些尘埃和其它的化学物质。</a:t>
            </a:r>
          </a:p>
        </p:txBody>
      </p:sp>
      <p:pic>
        <p:nvPicPr>
          <p:cNvPr id="13" name="Picture 2" descr="C:\Documents and Settings\Administrator\桌面\天王星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500570"/>
            <a:ext cx="328614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Documents and Settings\Administrator\桌面\海王星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4500570"/>
            <a:ext cx="257173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785794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 金星最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，晴朗的夜晚有时能见到它。木星个头最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，水星最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，火星离地球最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。还有转着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的土星，温度最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的天王星，</a:t>
            </a:r>
            <a:r>
              <a:rPr lang="zh-CN" altLang="en-US" sz="3600" u="sng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的海王星。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14546" y="214290"/>
            <a:ext cx="507206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它们各自有怎样的特点？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44" y="4357694"/>
            <a:ext cx="9144000" cy="162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在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我家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600" u="sng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36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5984" y="928670"/>
            <a:ext cx="595324" cy="58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亮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85984" y="1785926"/>
            <a:ext cx="595324" cy="58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72000" y="1785926"/>
            <a:ext cx="595324" cy="58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358214" y="1785926"/>
            <a:ext cx="595324" cy="58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近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71670" y="2571744"/>
            <a:ext cx="1416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呼啦圈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143768" y="2571744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低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71604" y="3357562"/>
            <a:ext cx="1416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淡蓝色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3" name="Picture 2" descr="C:\Documents and Settings\Administrator\桌面\阳光沙滩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714488"/>
            <a:ext cx="3143240" cy="221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Administrator\桌面\timg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714488"/>
            <a:ext cx="30718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istrator\桌面\timg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14488"/>
            <a:ext cx="300036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00042"/>
            <a:ext cx="9001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地球</a:t>
            </a:r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是我们美丽的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家园。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Picture 2" descr="C:\Documents and Settings\Administrator\桌面\timg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59" y="3929066"/>
            <a:ext cx="3143241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istrator\桌面\timg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929066"/>
            <a:ext cx="3071834" cy="265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Administrator\桌面\白色污染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86190"/>
            <a:ext cx="295188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71480"/>
            <a:ext cx="90011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6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地球</a:t>
            </a:r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是我们美丽的</a:t>
            </a:r>
            <a:r>
              <a:rPr lang="zh-CN" altLang="en-US" sz="6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家园。</a:t>
            </a:r>
            <a:endParaRPr lang="zh-CN" altLang="en-US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" name="Picture 2" descr="C:\Documents and Settings\Administrator\桌面\timg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71612"/>
            <a:ext cx="400052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Administrator\桌面\雾霾.jpg"/>
          <p:cNvPicPr>
            <a:picLocks noChangeAspect="1" noChangeArrowheads="1"/>
          </p:cNvPicPr>
          <p:nvPr/>
        </p:nvPicPr>
        <p:blipFill>
          <a:blip r:embed="rId3"/>
          <a:srcRect l="13157" t="15556" r="5263"/>
          <a:stretch>
            <a:fillRect/>
          </a:stretch>
        </p:blipFill>
        <p:spPr bwMode="auto">
          <a:xfrm>
            <a:off x="0" y="1571612"/>
            <a:ext cx="221457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G:\燕子\12.地球和它的七个兄弟\timg (5).jpg"/>
          <p:cNvPicPr>
            <a:picLocks noChangeAspect="1" noChangeArrowheads="1"/>
          </p:cNvPicPr>
          <p:nvPr/>
        </p:nvPicPr>
        <p:blipFill>
          <a:blip r:embed="rId4"/>
          <a:srcRect l="2703" t="6383" b="10638"/>
          <a:stretch>
            <a:fillRect/>
          </a:stretch>
        </p:blipFill>
        <p:spPr bwMode="auto">
          <a:xfrm>
            <a:off x="6000760" y="1571612"/>
            <a:ext cx="314324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Documents and Settings\Administrator\桌面\单车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8"/>
            <a:ext cx="385762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istrator\桌面\购物袋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572008"/>
            <a:ext cx="328611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786182" y="5143512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绿色出行</a:t>
            </a:r>
          </a:p>
        </p:txBody>
      </p:sp>
      <p:sp>
        <p:nvSpPr>
          <p:cNvPr id="17" name="矩形 16"/>
          <p:cNvSpPr/>
          <p:nvPr/>
        </p:nvSpPr>
        <p:spPr>
          <a:xfrm>
            <a:off x="3857620" y="6000768"/>
            <a:ext cx="20320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环保购物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49291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F:\苏教版语文教学课件2016修订版\1一下\12地球和它的七个兄弟\太阳系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29190" y="2214554"/>
            <a:ext cx="4097255" cy="44291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500042"/>
            <a:ext cx="9001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4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它和兄弟们不停地绕着太阳转，是太阳系中的八个行星。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500042"/>
            <a:ext cx="9144000" cy="54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有时能见到它。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个头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离地球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。还有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，温度最低的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，淡蓝色的</a:t>
            </a:r>
            <a:r>
              <a:rPr lang="zh-CN" altLang="en-US" sz="4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1285860"/>
            <a:ext cx="8215338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兄    弟     住  呼    王     行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兄             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兄弟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弟             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亻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住         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文本框 10241"/>
          <p:cNvSpPr txBox="1">
            <a:spLocks noChangeArrowheads="1"/>
          </p:cNvSpPr>
          <p:nvPr/>
        </p:nvSpPr>
        <p:spPr bwMode="auto">
          <a:xfrm>
            <a:off x="0" y="571480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itchFamily="2" charset="-122"/>
                <a:sym typeface="宋体" pitchFamily="2" charset="-122"/>
              </a:rPr>
              <a:t>   </a:t>
            </a:r>
            <a:r>
              <a:rPr lang="zh-CN" altLang="en-US" sz="4000" b="1" dirty="0">
                <a:solidFill>
                  <a:srgbClr val="FF3300"/>
                </a:solidFill>
                <a:latin typeface="宋体" pitchFamily="2" charset="-122"/>
                <a:sym typeface="宋体" pitchFamily="2" charset="-122"/>
              </a:rPr>
              <a:t>我们生活的地球已经有46亿岁了，在地球上有海洋，有陆地。看，蓝色的代表海洋、湖泊等，绿色的代表陆地，在地球上生活着大大小小的各种生物，它们借助着阳光、空气、水、土壤等快乐地生活着，就像现在的我们一样。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357694"/>
            <a:ext cx="2409825" cy="231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呼             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50475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天王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王             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7"/>
          <p:cNvSpPr txBox="1"/>
          <p:nvPr/>
        </p:nvSpPr>
        <p:spPr>
          <a:xfrm>
            <a:off x="0" y="785794"/>
            <a:ext cx="1831975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00B0F0"/>
                </a:solidFill>
              </a:rPr>
              <a:t>彳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5"/>
          <p:cNvSpPr txBox="1"/>
          <p:nvPr/>
        </p:nvSpPr>
        <p:spPr>
          <a:xfrm>
            <a:off x="2214546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行             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苏教版语文教学课件2016修订版\1一下\12地球和它的七个兄弟\八大行星排队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0"/>
            <a:ext cx="9001156" cy="65008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142976" y="357166"/>
            <a:ext cx="72891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欢迎指导</a:t>
            </a:r>
            <a:endParaRPr lang="zh-CN" altLang="en-US" sz="13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28604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太阳系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是以太阳为中心，和所有受到太阳的引力约束天体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的集合体。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包括八大行星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由离太阳从近到远的顺序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水星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、金星、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地球、火星、木星、土星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、天王星、海王星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、彗星、以及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至少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173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颗已知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的卫星、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颗已经辨认出来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的矮行星和数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以亿计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的太阳系小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天体 。</a:t>
            </a:r>
          </a:p>
        </p:txBody>
      </p:sp>
      <p:pic>
        <p:nvPicPr>
          <p:cNvPr id="5" name="Picture 6" descr="F:\苏教版语文教学课件2016修订版\1一下\12地球和它的七个兄弟\太阳系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6248" y="3500438"/>
            <a:ext cx="4714908" cy="2954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41433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857232"/>
            <a:ext cx="81439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48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48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0" y="642918"/>
            <a:ext cx="8786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太阳系里，住着地球和它的七个兄弟。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0" y="128586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金星最亮，晴朗的夜晚有时能见到它。木星个头最大，水星最小，火星离地球最近。还有转着呼啦圈的土星，温度最低的天王星，淡蓝色的海王星。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00570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地球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是我们美丽的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家园。它和兄弟们不停地绕着太阳转，是太阳系中的八个行星。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0" y="571480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兄弟</a:t>
            </a: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住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b="1" dirty="0" smtClean="0">
                <a:latin typeface="楷体_GB2312" pitchFamily="49" charset="-122"/>
                <a:ea typeface="楷体_GB2312" pitchFamily="49" charset="-122"/>
              </a:rPr>
              <a:t>晴</a:t>
            </a:r>
            <a:r>
              <a:rPr lang="zh-CN" altLang="en-US" sz="5400" b="1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朗</a:t>
            </a:r>
            <a:r>
              <a:rPr 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b="1" dirty="0" smtClean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温度 能</a:t>
            </a:r>
            <a:endParaRPr lang="en-US" altLang="zh-CN" sz="54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>
              <a:buFont typeface="Arial" pitchFamily="34" charset="0"/>
              <a:buNone/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sz="5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停</a:t>
            </a: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绕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行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星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呼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啦</a:t>
            </a:r>
            <a:r>
              <a:rPr lang="zh-CN" altLang="en-US" sz="5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圈</a:t>
            </a:r>
            <a:endParaRPr lang="en-US" altLang="zh-CN" sz="54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itchFamily="34" charset="0"/>
              <a:buNone/>
            </a:pP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太阳</a:t>
            </a:r>
            <a:r>
              <a:rPr lang="zh-CN" altLang="en-US" sz="5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系</a:t>
            </a: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星</a:t>
            </a:r>
            <a:r>
              <a:rPr 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5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淡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蓝色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7148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太阳系里，住着地球和它的七个兄弟。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143248"/>
            <a:ext cx="578644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F:\苏教版语文教学课件2016修订版\1一下\12地球和它的七个兄弟\太阳系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142984"/>
            <a:ext cx="3514503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3500430" y="1142984"/>
            <a:ext cx="56435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水星、金星、地球、火星、木星、土星、天王星、海王星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0" y="3429000"/>
            <a:ext cx="33575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行星通常指自身不发光，环绕</a:t>
            </a:r>
            <a:r>
              <a:rPr lang="zh-CN" altLang="en-US" sz="2800" dirty="0" smtClean="0">
                <a:solidFill>
                  <a:srgbClr val="FF0000"/>
                </a:solidFill>
              </a:rPr>
              <a:t>着恒星的</a:t>
            </a:r>
            <a:r>
              <a:rPr lang="zh-CN" altLang="en-US" sz="2800" dirty="0">
                <a:solidFill>
                  <a:srgbClr val="FF0000"/>
                </a:solidFill>
              </a:rPr>
              <a:t>天体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r>
              <a:rPr lang="zh-CN" altLang="en-US" sz="2800" dirty="0">
                <a:solidFill>
                  <a:srgbClr val="FF0000"/>
                </a:solidFill>
              </a:rPr>
              <a:t>一般来说行星需具有一定质量，行星</a:t>
            </a:r>
            <a:r>
              <a:rPr lang="zh-CN" altLang="en-US" sz="2800" dirty="0" smtClean="0">
                <a:solidFill>
                  <a:srgbClr val="FF0000"/>
                </a:solidFill>
              </a:rPr>
              <a:t>的质量要</a:t>
            </a:r>
            <a:r>
              <a:rPr lang="zh-CN" altLang="en-US" sz="2800" dirty="0">
                <a:solidFill>
                  <a:srgbClr val="FF0000"/>
                </a:solidFill>
              </a:rPr>
              <a:t>足够的大且近似于圆</a:t>
            </a:r>
            <a:r>
              <a:rPr lang="zh-CN" altLang="en-US" sz="2800" dirty="0" smtClean="0">
                <a:solidFill>
                  <a:srgbClr val="FF0000"/>
                </a:solidFill>
              </a:rPr>
              <a:t>球状。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71480"/>
            <a:ext cx="51435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金星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最亮，晴朗的夜晚有时能见到它。木星个头最大</a:t>
            </a:r>
            <a:r>
              <a:rPr lang="zh-CN" altLang="en-US" sz="40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2" descr="F:\苏教版语文教学课件2016修订版\1一下\12地球和它的七个兄弟\金星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000372"/>
            <a:ext cx="4714876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E文件夹\燕子\燕子工作\12.地球和它的七个兄弟\13237768154871612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071786"/>
            <a:ext cx="450056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E文件夹\燕子\燕子工作\12.地球和它的七个兄弟\6364149223597371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85728"/>
            <a:ext cx="40004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571480"/>
            <a:ext cx="9144000" cy="114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水星</a:t>
            </a:r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最小，火星离地球最近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5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Picture 3" descr="F:\苏教版语文教学课件2016修订版\1一下\12地球和它的七个兄弟\八大行星排队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071678"/>
            <a:ext cx="9144000" cy="47863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57488" y="3857628"/>
            <a:ext cx="64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火星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14348" y="3857628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水星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43108" y="3857628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rgbClr val="FFFF00"/>
                </a:solidFill>
              </a:rPr>
              <a:t>地球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138</TotalTime>
  <Words>635</Words>
  <Application>Microsoft Office PowerPoint</Application>
  <PresentationFormat>全屏显示(4:3)</PresentationFormat>
  <Paragraphs>102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18</cp:revision>
  <dcterms:created xsi:type="dcterms:W3CDTF">2017-04-01T03:08:25Z</dcterms:created>
  <dcterms:modified xsi:type="dcterms:W3CDTF">2017-04-06T02:07:24Z</dcterms:modified>
</cp:coreProperties>
</file>