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5"/>
  </p:notesMasterIdLst>
  <p:handoutMasterIdLst>
    <p:handoutMasterId r:id="rId23"/>
  </p:handoutMasterIdLst>
  <p:sldIdLst>
    <p:sldId id="370" r:id="rId4"/>
    <p:sldId id="353" r:id="rId6"/>
    <p:sldId id="354" r:id="rId7"/>
    <p:sldId id="355" r:id="rId8"/>
    <p:sldId id="356" r:id="rId9"/>
    <p:sldId id="357" r:id="rId10"/>
    <p:sldId id="358" r:id="rId11"/>
    <p:sldId id="359" r:id="rId12"/>
    <p:sldId id="360" r:id="rId13"/>
    <p:sldId id="361" r:id="rId14"/>
    <p:sldId id="362" r:id="rId15"/>
    <p:sldId id="363" r:id="rId16"/>
    <p:sldId id="364" r:id="rId17"/>
    <p:sldId id="365" r:id="rId18"/>
    <p:sldId id="366" r:id="rId19"/>
    <p:sldId id="367" r:id="rId20"/>
    <p:sldId id="368" r:id="rId21"/>
    <p:sldId id="371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8920"/>
    <a:srgbClr val="FFC800"/>
    <a:srgbClr val="5A8E2A"/>
    <a:srgbClr val="BED63A"/>
    <a:srgbClr val="BF9000"/>
    <a:srgbClr val="33CC33"/>
    <a:srgbClr val="B5DFE6"/>
    <a:srgbClr val="730003"/>
    <a:srgbClr val="EA6178"/>
    <a:srgbClr val="7B5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03" autoAdjust="0"/>
    <p:restoredTop sz="94414" autoAdjust="0"/>
  </p:normalViewPr>
  <p:slideViewPr>
    <p:cSldViewPr snapToGrid="0" showGuides="1">
      <p:cViewPr>
        <p:scale>
          <a:sx n="60" d="100"/>
          <a:sy n="60" d="100"/>
        </p:scale>
        <p:origin x="-1074" y="-234"/>
      </p:cViewPr>
      <p:guideLst>
        <p:guide orient="horz" pos="3067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16C464-DC4F-43BD-82AC-BD87B75979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1180BA-5A68-4248-8FC2-276B7E79B5F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83068A-753F-47ED-95DE-D06E5578E5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4C706-B552-48CF-B615-B4F29AB3EE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4C706-B552-48CF-B615-B4F29AB3EE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7" Type="http://schemas.openxmlformats.org/officeDocument/2006/relationships/image" Target="../media/image7.png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2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无图标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等腰三角形 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弦形 1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弦形 12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6" name="直接连接符 5"/>
            <p:cNvCxnSpPr>
              <a:stCxn id="10" idx="1"/>
              <a:endCxn id="1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 userDrawn="1"/>
        </p:nvCxnSpPr>
        <p:spPr>
          <a:xfrm>
            <a:off x="0" y="761332"/>
            <a:ext cx="12192000" cy="0"/>
          </a:xfrm>
          <a:prstGeom prst="line">
            <a:avLst/>
          </a:prstGeom>
          <a:ln>
            <a:solidFill>
              <a:srgbClr val="9F7D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 userDrawn="1"/>
        </p:nvSpPr>
        <p:spPr>
          <a:xfrm>
            <a:off x="5933321" y="633664"/>
            <a:ext cx="258010" cy="258010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6307136" y="667419"/>
            <a:ext cx="190500" cy="190500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5627017" y="667419"/>
            <a:ext cx="190500" cy="190500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10" name="组合 9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13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等腰三角形 1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弦形 2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弦形 22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1" name="直接连接符 10"/>
            <p:cNvCxnSpPr>
              <a:stCxn id="20" idx="1"/>
              <a:endCxn id="2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3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5" name="图片 24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黄色背景开头和结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26BC15-B161-4C75-9B3A-128C912507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B4E113-1DE2-475C-BE03-FB3C594330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blinds dir="vert"/>
      </p:transition>
    </mc:Choice>
    <mc:Fallback>
      <p:transition spd="slow" advClick="0" advTm="0">
        <p:blinds dir="vert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0" y="3918857"/>
            <a:ext cx="2939143" cy="2939143"/>
          </a:xfrm>
          <a:prstGeom prst="rtTriangle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>
                <a:latin typeface="华文细黑" panose="02010600040101010101" pitchFamily="2" charset="-122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blinds dir="vert"/>
      </p:transition>
    </mc:Choice>
    <mc:Fallback>
      <p:transition spd="slow" advClick="0" advTm="0">
        <p:blinds dir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DEBF585A-A565-448C-A0F9-FF2FA03C6E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3362607B-C3C5-4423-BE98-0A3E96D36A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blinds dir="vert"/>
      </p:transition>
    </mc:Choice>
    <mc:Fallback>
      <p:transition spd="slow" advClick="0" advTm="0">
        <p:blinds dir="vert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blinds dir="vert"/>
      </p:transition>
    </mc:Choice>
    <mc:Fallback>
      <p:transition spd="slow" advClick="0" advTm="0">
        <p:blinds dir="vert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6184"/>
            <a:ext cx="10515600" cy="132503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4"/>
          </a:xfrm>
        </p:spPr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4"/>
          </a:xfrm>
        </p:spPr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4"/>
          </a:xfrm>
        </p:spPr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blinds dir="vert"/>
      </p:transition>
    </mc:Choice>
    <mc:Fallback>
      <p:transition spd="slow" advClick="0" advTm="0">
        <p:blinds dir="vert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6184"/>
            <a:ext cx="10515600" cy="132503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4"/>
          </a:xfrm>
        </p:spPr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4"/>
          </a:xfrm>
        </p:spPr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4"/>
          </a:xfrm>
        </p:spPr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blinds dir="vert"/>
      </p:transition>
    </mc:Choice>
    <mc:Fallback>
      <p:transition spd="slow" advClick="0" advTm="0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本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2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3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57489" y="286227"/>
            <a:ext cx="698460" cy="6984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blinds dir="vert"/>
      </p:transition>
    </mc:Choice>
    <mc:Fallback>
      <p:transition spd="slow" advClick="0" advTm="0">
        <p:blinds dir="vert"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blinds dir="vert"/>
      </p:transition>
    </mc:Choice>
    <mc:Fallback>
      <p:transition spd="slow" advClick="0" advTm="0">
        <p:blinds dir="vert"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blinds dir="vert"/>
      </p:transition>
    </mc:Choice>
    <mc:Fallback>
      <p:transition spd="slow" advClick="0" advTm="0">
        <p:blinds dir="vert"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blinds dir="vert"/>
      </p:transition>
    </mc:Choice>
    <mc:Fallback>
      <p:transition spd="slow" advClick="0" advTm="0">
        <p:blinds dir="vert"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blinds dir="vert"/>
      </p:transition>
    </mc:Choice>
    <mc:Fallback>
      <p:transition spd="slow" advClick="0" advTm="0">
        <p:blinds dir="vert"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blinds dir="vert"/>
      </p:transition>
    </mc:Choice>
    <mc:Fallback>
      <p:transition spd="slow" advClick="0" advTm="0">
        <p:blinds dir="vert"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blinds dir="vert"/>
      </p:transition>
    </mc:Choice>
    <mc:Fallback>
      <p:transition spd="slow" advClick="0" advTm="0">
        <p:blinds dir="vert"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blinds dir="vert"/>
      </p:transition>
    </mc:Choice>
    <mc:Fallback>
      <p:transition spd="slow" advClick="0" advTm="0">
        <p:blinds dir="vert"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本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2"/>
          <a:srcRect l="-420" t="-44884" r="95337" b="2492"/>
          <a:stretch>
            <a:fillRect/>
          </a:stretch>
        </p:blipFill>
        <p:spPr>
          <a:xfrm>
            <a:off x="-257137" y="1413671"/>
            <a:ext cx="582815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3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3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3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57489" y="286227"/>
            <a:ext cx="698460" cy="6984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blinds dir="vert"/>
      </p:transition>
    </mc:Choice>
    <mc:Fallback>
      <p:transition spd="slow" advClick="0" advTm="0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喇叭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47780" y="386088"/>
            <a:ext cx="761830" cy="5203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黄鸟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4" name="组合 13"/>
          <p:cNvGrpSpPr/>
          <p:nvPr userDrawn="1"/>
        </p:nvGrpSpPr>
        <p:grpSpPr>
          <a:xfrm rot="1215844">
            <a:off x="405166" y="268079"/>
            <a:ext cx="637122" cy="604076"/>
            <a:chOff x="343893" y="269257"/>
            <a:chExt cx="637122" cy="604076"/>
          </a:xfrm>
        </p:grpSpPr>
        <p:sp>
          <p:nvSpPr>
            <p:cNvPr id="217" name="Freeform 1235"/>
            <p:cNvSpPr/>
            <p:nvPr userDrawn="1"/>
          </p:nvSpPr>
          <p:spPr bwMode="auto">
            <a:xfrm>
              <a:off x="343893" y="303625"/>
              <a:ext cx="536663" cy="569708"/>
            </a:xfrm>
            <a:custGeom>
              <a:avLst/>
              <a:gdLst>
                <a:gd name="T0" fmla="*/ 404 w 404"/>
                <a:gd name="T1" fmla="*/ 214 h 429"/>
                <a:gd name="T2" fmla="*/ 376 w 404"/>
                <a:gd name="T3" fmla="*/ 301 h 429"/>
                <a:gd name="T4" fmla="*/ 376 w 404"/>
                <a:gd name="T5" fmla="*/ 302 h 429"/>
                <a:gd name="T6" fmla="*/ 247 w 404"/>
                <a:gd name="T7" fmla="*/ 405 h 429"/>
                <a:gd name="T8" fmla="*/ 35 w 404"/>
                <a:gd name="T9" fmla="*/ 311 h 429"/>
                <a:gd name="T10" fmla="*/ 153 w 404"/>
                <a:gd name="T11" fmla="*/ 276 h 429"/>
                <a:gd name="T12" fmla="*/ 31 w 404"/>
                <a:gd name="T13" fmla="*/ 106 h 429"/>
                <a:gd name="T14" fmla="*/ 56 w 404"/>
                <a:gd name="T15" fmla="*/ 132 h 429"/>
                <a:gd name="T16" fmla="*/ 85 w 404"/>
                <a:gd name="T17" fmla="*/ 0 h 429"/>
                <a:gd name="T18" fmla="*/ 266 w 404"/>
                <a:gd name="T19" fmla="*/ 124 h 429"/>
                <a:gd name="T20" fmla="*/ 266 w 404"/>
                <a:gd name="T21" fmla="*/ 124 h 429"/>
                <a:gd name="T22" fmla="*/ 376 w 404"/>
                <a:gd name="T23" fmla="*/ 145 h 429"/>
                <a:gd name="T24" fmla="*/ 404 w 404"/>
                <a:gd name="T25" fmla="*/ 214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4" h="429">
                  <a:moveTo>
                    <a:pt x="404" y="214"/>
                  </a:moveTo>
                  <a:cubicBezTo>
                    <a:pt x="404" y="242"/>
                    <a:pt x="395" y="273"/>
                    <a:pt x="376" y="301"/>
                  </a:cubicBezTo>
                  <a:cubicBezTo>
                    <a:pt x="376" y="301"/>
                    <a:pt x="376" y="301"/>
                    <a:pt x="376" y="302"/>
                  </a:cubicBezTo>
                  <a:cubicBezTo>
                    <a:pt x="344" y="361"/>
                    <a:pt x="297" y="393"/>
                    <a:pt x="247" y="405"/>
                  </a:cubicBezTo>
                  <a:cubicBezTo>
                    <a:pt x="154" y="429"/>
                    <a:pt x="53" y="381"/>
                    <a:pt x="35" y="311"/>
                  </a:cubicBezTo>
                  <a:cubicBezTo>
                    <a:pt x="129" y="359"/>
                    <a:pt x="153" y="276"/>
                    <a:pt x="153" y="276"/>
                  </a:cubicBezTo>
                  <a:cubicBezTo>
                    <a:pt x="0" y="267"/>
                    <a:pt x="31" y="106"/>
                    <a:pt x="31" y="106"/>
                  </a:cubicBezTo>
                  <a:cubicBezTo>
                    <a:pt x="41" y="130"/>
                    <a:pt x="56" y="132"/>
                    <a:pt x="56" y="132"/>
                  </a:cubicBezTo>
                  <a:cubicBezTo>
                    <a:pt x="56" y="132"/>
                    <a:pt x="24" y="45"/>
                    <a:pt x="85" y="0"/>
                  </a:cubicBezTo>
                  <a:cubicBezTo>
                    <a:pt x="117" y="132"/>
                    <a:pt x="202" y="124"/>
                    <a:pt x="266" y="124"/>
                  </a:cubicBezTo>
                  <a:cubicBezTo>
                    <a:pt x="266" y="124"/>
                    <a:pt x="266" y="124"/>
                    <a:pt x="266" y="124"/>
                  </a:cubicBezTo>
                  <a:cubicBezTo>
                    <a:pt x="307" y="112"/>
                    <a:pt x="349" y="118"/>
                    <a:pt x="376" y="145"/>
                  </a:cubicBezTo>
                  <a:cubicBezTo>
                    <a:pt x="394" y="163"/>
                    <a:pt x="403" y="188"/>
                    <a:pt x="404" y="214"/>
                  </a:cubicBezTo>
                  <a:close/>
                </a:path>
              </a:pathLst>
            </a:custGeom>
            <a:solidFill>
              <a:srgbClr val="FFC8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8" name="Freeform 1236"/>
            <p:cNvSpPr/>
            <p:nvPr userDrawn="1"/>
          </p:nvSpPr>
          <p:spPr bwMode="auto">
            <a:xfrm>
              <a:off x="415272" y="372360"/>
              <a:ext cx="216780" cy="247182"/>
            </a:xfrm>
            <a:custGeom>
              <a:avLst/>
              <a:gdLst>
                <a:gd name="T0" fmla="*/ 77 w 163"/>
                <a:gd name="T1" fmla="*/ 186 h 186"/>
                <a:gd name="T2" fmla="*/ 22 w 163"/>
                <a:gd name="T3" fmla="*/ 164 h 186"/>
                <a:gd name="T4" fmla="*/ 0 w 163"/>
                <a:gd name="T5" fmla="*/ 104 h 186"/>
                <a:gd name="T6" fmla="*/ 39 w 163"/>
                <a:gd name="T7" fmla="*/ 108 h 186"/>
                <a:gd name="T8" fmla="*/ 26 w 163"/>
                <a:gd name="T9" fmla="*/ 71 h 186"/>
                <a:gd name="T10" fmla="*/ 23 w 163"/>
                <a:gd name="T11" fmla="*/ 0 h 186"/>
                <a:gd name="T12" fmla="*/ 163 w 163"/>
                <a:gd name="T13" fmla="*/ 97 h 186"/>
                <a:gd name="T14" fmla="*/ 99 w 163"/>
                <a:gd name="T15" fmla="*/ 184 h 186"/>
                <a:gd name="T16" fmla="*/ 77 w 163"/>
                <a:gd name="T1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86">
                  <a:moveTo>
                    <a:pt x="77" y="186"/>
                  </a:moveTo>
                  <a:cubicBezTo>
                    <a:pt x="53" y="186"/>
                    <a:pt x="33" y="178"/>
                    <a:pt x="22" y="164"/>
                  </a:cubicBezTo>
                  <a:cubicBezTo>
                    <a:pt x="8" y="146"/>
                    <a:pt x="2" y="123"/>
                    <a:pt x="0" y="104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5" y="70"/>
                    <a:pt x="12" y="33"/>
                    <a:pt x="23" y="0"/>
                  </a:cubicBezTo>
                  <a:cubicBezTo>
                    <a:pt x="61" y="90"/>
                    <a:pt x="118" y="97"/>
                    <a:pt x="163" y="97"/>
                  </a:cubicBezTo>
                  <a:cubicBezTo>
                    <a:pt x="156" y="121"/>
                    <a:pt x="135" y="177"/>
                    <a:pt x="99" y="184"/>
                  </a:cubicBezTo>
                  <a:cubicBezTo>
                    <a:pt x="92" y="185"/>
                    <a:pt x="85" y="186"/>
                    <a:pt x="77" y="186"/>
                  </a:cubicBez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9" name="Freeform 1237"/>
            <p:cNvSpPr/>
            <p:nvPr userDrawn="1"/>
          </p:nvSpPr>
          <p:spPr bwMode="auto">
            <a:xfrm>
              <a:off x="651880" y="553451"/>
              <a:ext cx="228676" cy="288159"/>
            </a:xfrm>
            <a:custGeom>
              <a:avLst/>
              <a:gdLst>
                <a:gd name="T0" fmla="*/ 173 w 173"/>
                <a:gd name="T1" fmla="*/ 26 h 217"/>
                <a:gd name="T2" fmla="*/ 145 w 173"/>
                <a:gd name="T3" fmla="*/ 113 h 217"/>
                <a:gd name="T4" fmla="*/ 145 w 173"/>
                <a:gd name="T5" fmla="*/ 114 h 217"/>
                <a:gd name="T6" fmla="*/ 16 w 173"/>
                <a:gd name="T7" fmla="*/ 217 h 217"/>
                <a:gd name="T8" fmla="*/ 31 w 173"/>
                <a:gd name="T9" fmla="*/ 90 h 217"/>
                <a:gd name="T10" fmla="*/ 168 w 173"/>
                <a:gd name="T11" fmla="*/ 23 h 217"/>
                <a:gd name="T12" fmla="*/ 173 w 173"/>
                <a:gd name="T13" fmla="*/ 2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217">
                  <a:moveTo>
                    <a:pt x="173" y="26"/>
                  </a:moveTo>
                  <a:cubicBezTo>
                    <a:pt x="173" y="54"/>
                    <a:pt x="164" y="85"/>
                    <a:pt x="145" y="113"/>
                  </a:cubicBezTo>
                  <a:cubicBezTo>
                    <a:pt x="145" y="113"/>
                    <a:pt x="145" y="113"/>
                    <a:pt x="145" y="114"/>
                  </a:cubicBezTo>
                  <a:cubicBezTo>
                    <a:pt x="113" y="173"/>
                    <a:pt x="66" y="205"/>
                    <a:pt x="16" y="217"/>
                  </a:cubicBezTo>
                  <a:cubicBezTo>
                    <a:pt x="0" y="185"/>
                    <a:pt x="4" y="135"/>
                    <a:pt x="31" y="90"/>
                  </a:cubicBezTo>
                  <a:cubicBezTo>
                    <a:pt x="66" y="29"/>
                    <a:pt x="128" y="0"/>
                    <a:pt x="168" y="23"/>
                  </a:cubicBezTo>
                  <a:cubicBezTo>
                    <a:pt x="170" y="24"/>
                    <a:pt x="171" y="25"/>
                    <a:pt x="173" y="26"/>
                  </a:cubicBez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0" name="Freeform 1238"/>
            <p:cNvSpPr/>
            <p:nvPr userDrawn="1"/>
          </p:nvSpPr>
          <p:spPr bwMode="auto">
            <a:xfrm>
              <a:off x="903027" y="324774"/>
              <a:ext cx="77988" cy="55517"/>
            </a:xfrm>
            <a:custGeom>
              <a:avLst/>
              <a:gdLst>
                <a:gd name="T0" fmla="*/ 0 w 59"/>
                <a:gd name="T1" fmla="*/ 0 h 42"/>
                <a:gd name="T2" fmla="*/ 59 w 59"/>
                <a:gd name="T3" fmla="*/ 4 h 42"/>
                <a:gd name="T4" fmla="*/ 10 w 59"/>
                <a:gd name="T5" fmla="*/ 42 h 42"/>
                <a:gd name="T6" fmla="*/ 0 w 59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42">
                  <a:moveTo>
                    <a:pt x="0" y="0"/>
                  </a:moveTo>
                  <a:lnTo>
                    <a:pt x="59" y="4"/>
                  </a:lnTo>
                  <a:lnTo>
                    <a:pt x="10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1" name="Oval 1239"/>
            <p:cNvSpPr>
              <a:spLocks noChangeArrowheads="1"/>
            </p:cNvSpPr>
            <p:nvPr userDrawn="1"/>
          </p:nvSpPr>
          <p:spPr bwMode="auto">
            <a:xfrm>
              <a:off x="675673" y="269257"/>
              <a:ext cx="247182" cy="248504"/>
            </a:xfrm>
            <a:prstGeom prst="ellipse">
              <a:avLst/>
            </a:prstGeom>
            <a:solidFill>
              <a:srgbClr val="FFC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2" name="Oval 1240"/>
            <p:cNvSpPr>
              <a:spLocks noChangeArrowheads="1"/>
            </p:cNvSpPr>
            <p:nvPr userDrawn="1"/>
          </p:nvSpPr>
          <p:spPr bwMode="auto">
            <a:xfrm>
              <a:off x="844867" y="312878"/>
              <a:ext cx="40976" cy="3965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绿色书笔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7" name="图片 66"/>
          <p:cNvPicPr>
            <a:picLocks noChangeAspect="1"/>
          </p:cNvPicPr>
          <p:nvPr userDrawn="1"/>
        </p:nvPicPr>
        <p:blipFill>
          <a:blip r:embed="rId5"/>
          <a:srcRect l="61832" t="-220742" r="14023" b="100000"/>
          <a:stretch>
            <a:fillRect/>
          </a:stretch>
        </p:blipFill>
        <p:spPr>
          <a:xfrm>
            <a:off x="12257870" y="1569060"/>
            <a:ext cx="914400" cy="4413729"/>
          </a:xfrm>
          <a:custGeom>
            <a:avLst/>
            <a:gdLst>
              <a:gd name="connsiteX0" fmla="*/ 0 w 914400"/>
              <a:gd name="connsiteY0" fmla="*/ 0 h 4413729"/>
              <a:gd name="connsiteX1" fmla="*/ 914400 w 914400"/>
              <a:gd name="connsiteY1" fmla="*/ 0 h 4413729"/>
              <a:gd name="connsiteX2" fmla="*/ 914400 w 914400"/>
              <a:gd name="connsiteY2" fmla="*/ 4413729 h 4413729"/>
              <a:gd name="connsiteX3" fmla="*/ 0 w 914400"/>
              <a:gd name="connsiteY3" fmla="*/ 4413729 h 4413729"/>
              <a:gd name="connsiteX4" fmla="*/ 0 w 914400"/>
              <a:gd name="connsiteY4" fmla="*/ 0 h 4413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" h="4413729">
                <a:moveTo>
                  <a:pt x="0" y="0"/>
                </a:moveTo>
                <a:lnTo>
                  <a:pt x="914400" y="0"/>
                </a:lnTo>
                <a:lnTo>
                  <a:pt x="914400" y="4413729"/>
                </a:lnTo>
                <a:lnTo>
                  <a:pt x="0" y="441372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1" name="组合 20"/>
          <p:cNvGrpSpPr/>
          <p:nvPr userDrawn="1"/>
        </p:nvGrpSpPr>
        <p:grpSpPr>
          <a:xfrm rot="433303">
            <a:off x="342729" y="215338"/>
            <a:ext cx="811066" cy="643813"/>
            <a:chOff x="5254626" y="922338"/>
            <a:chExt cx="528638" cy="420688"/>
          </a:xfrm>
        </p:grpSpPr>
        <p:sp>
          <p:nvSpPr>
            <p:cNvPr id="22" name="Freeform 35"/>
            <p:cNvSpPr/>
            <p:nvPr/>
          </p:nvSpPr>
          <p:spPr bwMode="auto">
            <a:xfrm>
              <a:off x="5280026" y="922338"/>
              <a:ext cx="503238" cy="336550"/>
            </a:xfrm>
            <a:custGeom>
              <a:avLst/>
              <a:gdLst>
                <a:gd name="T0" fmla="*/ 185 w 185"/>
                <a:gd name="T1" fmla="*/ 37 h 123"/>
                <a:gd name="T2" fmla="*/ 183 w 185"/>
                <a:gd name="T3" fmla="*/ 35 h 123"/>
                <a:gd name="T4" fmla="*/ 90 w 185"/>
                <a:gd name="T5" fmla="*/ 1 h 123"/>
                <a:gd name="T6" fmla="*/ 86 w 185"/>
                <a:gd name="T7" fmla="*/ 2 h 123"/>
                <a:gd name="T8" fmla="*/ 2 w 185"/>
                <a:gd name="T9" fmla="*/ 74 h 123"/>
                <a:gd name="T10" fmla="*/ 1 w 185"/>
                <a:gd name="T11" fmla="*/ 77 h 123"/>
                <a:gd name="T12" fmla="*/ 3 w 185"/>
                <a:gd name="T13" fmla="*/ 80 h 123"/>
                <a:gd name="T14" fmla="*/ 99 w 185"/>
                <a:gd name="T15" fmla="*/ 123 h 123"/>
                <a:gd name="T16" fmla="*/ 101 w 185"/>
                <a:gd name="T17" fmla="*/ 123 h 123"/>
                <a:gd name="T18" fmla="*/ 104 w 185"/>
                <a:gd name="T19" fmla="*/ 122 h 123"/>
                <a:gd name="T20" fmla="*/ 184 w 185"/>
                <a:gd name="T21" fmla="*/ 41 h 123"/>
                <a:gd name="T22" fmla="*/ 185 w 185"/>
                <a:gd name="T23" fmla="*/ 3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5" h="123">
                  <a:moveTo>
                    <a:pt x="185" y="37"/>
                  </a:moveTo>
                  <a:cubicBezTo>
                    <a:pt x="185" y="36"/>
                    <a:pt x="184" y="35"/>
                    <a:pt x="183" y="35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88" y="0"/>
                    <a:pt x="87" y="1"/>
                    <a:pt x="86" y="2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5"/>
                    <a:pt x="0" y="76"/>
                    <a:pt x="1" y="77"/>
                  </a:cubicBezTo>
                  <a:cubicBezTo>
                    <a:pt x="1" y="79"/>
                    <a:pt x="2" y="80"/>
                    <a:pt x="3" y="80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0" y="123"/>
                    <a:pt x="101" y="123"/>
                    <a:pt x="101" y="123"/>
                  </a:cubicBezTo>
                  <a:cubicBezTo>
                    <a:pt x="102" y="123"/>
                    <a:pt x="103" y="123"/>
                    <a:pt x="104" y="122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5" y="40"/>
                    <a:pt x="185" y="39"/>
                    <a:pt x="185" y="37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3" name="Freeform 36"/>
            <p:cNvSpPr/>
            <p:nvPr/>
          </p:nvSpPr>
          <p:spPr bwMode="auto">
            <a:xfrm>
              <a:off x="5254626" y="1119188"/>
              <a:ext cx="512763" cy="223838"/>
            </a:xfrm>
            <a:custGeom>
              <a:avLst/>
              <a:gdLst>
                <a:gd name="T0" fmla="*/ 111 w 188"/>
                <a:gd name="T1" fmla="*/ 82 h 82"/>
                <a:gd name="T2" fmla="*/ 109 w 188"/>
                <a:gd name="T3" fmla="*/ 82 h 82"/>
                <a:gd name="T4" fmla="*/ 16 w 188"/>
                <a:gd name="T5" fmla="*/ 42 h 82"/>
                <a:gd name="T6" fmla="*/ 0 w 188"/>
                <a:gd name="T7" fmla="*/ 20 h 82"/>
                <a:gd name="T8" fmla="*/ 12 w 188"/>
                <a:gd name="T9" fmla="*/ 1 h 82"/>
                <a:gd name="T10" fmla="*/ 17 w 188"/>
                <a:gd name="T11" fmla="*/ 3 h 82"/>
                <a:gd name="T12" fmla="*/ 15 w 188"/>
                <a:gd name="T13" fmla="*/ 8 h 82"/>
                <a:gd name="T14" fmla="*/ 8 w 188"/>
                <a:gd name="T15" fmla="*/ 20 h 82"/>
                <a:gd name="T16" fmla="*/ 19 w 188"/>
                <a:gd name="T17" fmla="*/ 34 h 82"/>
                <a:gd name="T18" fmla="*/ 110 w 188"/>
                <a:gd name="T19" fmla="*/ 73 h 82"/>
                <a:gd name="T20" fmla="*/ 180 w 188"/>
                <a:gd name="T21" fmla="*/ 2 h 82"/>
                <a:gd name="T22" fmla="*/ 186 w 188"/>
                <a:gd name="T23" fmla="*/ 2 h 82"/>
                <a:gd name="T24" fmla="*/ 186 w 188"/>
                <a:gd name="T25" fmla="*/ 7 h 82"/>
                <a:gd name="T26" fmla="*/ 114 w 188"/>
                <a:gd name="T27" fmla="*/ 81 h 82"/>
                <a:gd name="T28" fmla="*/ 111 w 188"/>
                <a:gd name="T2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" h="82">
                  <a:moveTo>
                    <a:pt x="111" y="82"/>
                  </a:moveTo>
                  <a:cubicBezTo>
                    <a:pt x="110" y="82"/>
                    <a:pt x="110" y="82"/>
                    <a:pt x="109" y="82"/>
                  </a:cubicBezTo>
                  <a:cubicBezTo>
                    <a:pt x="109" y="82"/>
                    <a:pt x="44" y="54"/>
                    <a:pt x="16" y="42"/>
                  </a:cubicBezTo>
                  <a:cubicBezTo>
                    <a:pt x="2" y="36"/>
                    <a:pt x="0" y="25"/>
                    <a:pt x="0" y="20"/>
                  </a:cubicBezTo>
                  <a:cubicBezTo>
                    <a:pt x="1" y="11"/>
                    <a:pt x="7" y="3"/>
                    <a:pt x="12" y="1"/>
                  </a:cubicBezTo>
                  <a:cubicBezTo>
                    <a:pt x="14" y="0"/>
                    <a:pt x="17" y="1"/>
                    <a:pt x="17" y="3"/>
                  </a:cubicBezTo>
                  <a:cubicBezTo>
                    <a:pt x="18" y="6"/>
                    <a:pt x="17" y="8"/>
                    <a:pt x="15" y="8"/>
                  </a:cubicBezTo>
                  <a:cubicBezTo>
                    <a:pt x="13" y="9"/>
                    <a:pt x="9" y="14"/>
                    <a:pt x="8" y="20"/>
                  </a:cubicBezTo>
                  <a:cubicBezTo>
                    <a:pt x="8" y="26"/>
                    <a:pt x="12" y="31"/>
                    <a:pt x="19" y="34"/>
                  </a:cubicBezTo>
                  <a:cubicBezTo>
                    <a:pt x="44" y="45"/>
                    <a:pt x="98" y="68"/>
                    <a:pt x="110" y="73"/>
                  </a:cubicBezTo>
                  <a:cubicBezTo>
                    <a:pt x="180" y="2"/>
                    <a:pt x="180" y="2"/>
                    <a:pt x="180" y="2"/>
                  </a:cubicBezTo>
                  <a:cubicBezTo>
                    <a:pt x="182" y="0"/>
                    <a:pt x="184" y="0"/>
                    <a:pt x="186" y="2"/>
                  </a:cubicBezTo>
                  <a:cubicBezTo>
                    <a:pt x="188" y="3"/>
                    <a:pt x="188" y="6"/>
                    <a:pt x="186" y="7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3" y="82"/>
                    <a:pt x="112" y="82"/>
                    <a:pt x="111" y="82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5" name="Freeform 37"/>
            <p:cNvSpPr/>
            <p:nvPr/>
          </p:nvSpPr>
          <p:spPr bwMode="auto">
            <a:xfrm>
              <a:off x="5705476" y="1047750"/>
              <a:ext cx="50800" cy="106363"/>
            </a:xfrm>
            <a:custGeom>
              <a:avLst/>
              <a:gdLst>
                <a:gd name="T0" fmla="*/ 14 w 19"/>
                <a:gd name="T1" fmla="*/ 39 h 39"/>
                <a:gd name="T2" fmla="*/ 11 w 19"/>
                <a:gd name="T3" fmla="*/ 37 h 39"/>
                <a:gd name="T4" fmla="*/ 10 w 19"/>
                <a:gd name="T5" fmla="*/ 3 h 39"/>
                <a:gd name="T6" fmla="*/ 15 w 19"/>
                <a:gd name="T7" fmla="*/ 1 h 39"/>
                <a:gd name="T8" fmla="*/ 17 w 19"/>
                <a:gd name="T9" fmla="*/ 6 h 39"/>
                <a:gd name="T10" fmla="*/ 17 w 19"/>
                <a:gd name="T11" fmla="*/ 6 h 39"/>
                <a:gd name="T12" fmla="*/ 17 w 19"/>
                <a:gd name="T13" fmla="*/ 33 h 39"/>
                <a:gd name="T14" fmla="*/ 16 w 19"/>
                <a:gd name="T15" fmla="*/ 38 h 39"/>
                <a:gd name="T16" fmla="*/ 14 w 19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9">
                  <a:moveTo>
                    <a:pt x="14" y="39"/>
                  </a:moveTo>
                  <a:cubicBezTo>
                    <a:pt x="13" y="39"/>
                    <a:pt x="12" y="38"/>
                    <a:pt x="11" y="37"/>
                  </a:cubicBezTo>
                  <a:cubicBezTo>
                    <a:pt x="0" y="22"/>
                    <a:pt x="10" y="3"/>
                    <a:pt x="10" y="3"/>
                  </a:cubicBezTo>
                  <a:cubicBezTo>
                    <a:pt x="11" y="1"/>
                    <a:pt x="14" y="0"/>
                    <a:pt x="15" y="1"/>
                  </a:cubicBezTo>
                  <a:cubicBezTo>
                    <a:pt x="17" y="2"/>
                    <a:pt x="18" y="4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9" y="21"/>
                    <a:pt x="17" y="33"/>
                  </a:cubicBezTo>
                  <a:cubicBezTo>
                    <a:pt x="19" y="34"/>
                    <a:pt x="18" y="37"/>
                    <a:pt x="16" y="38"/>
                  </a:cubicBezTo>
                  <a:cubicBezTo>
                    <a:pt x="16" y="39"/>
                    <a:pt x="15" y="39"/>
                    <a:pt x="14" y="39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6" name="Freeform 38"/>
            <p:cNvSpPr/>
            <p:nvPr/>
          </p:nvSpPr>
          <p:spPr bwMode="auto">
            <a:xfrm>
              <a:off x="5516563" y="1241425"/>
              <a:ext cx="52388" cy="96838"/>
            </a:xfrm>
            <a:custGeom>
              <a:avLst/>
              <a:gdLst>
                <a:gd name="T0" fmla="*/ 14 w 19"/>
                <a:gd name="T1" fmla="*/ 35 h 35"/>
                <a:gd name="T2" fmla="*/ 11 w 19"/>
                <a:gd name="T3" fmla="*/ 34 h 35"/>
                <a:gd name="T4" fmla="*/ 10 w 19"/>
                <a:gd name="T5" fmla="*/ 3 h 35"/>
                <a:gd name="T6" fmla="*/ 16 w 19"/>
                <a:gd name="T7" fmla="*/ 1 h 35"/>
                <a:gd name="T8" fmla="*/ 17 w 19"/>
                <a:gd name="T9" fmla="*/ 7 h 35"/>
                <a:gd name="T10" fmla="*/ 17 w 19"/>
                <a:gd name="T11" fmla="*/ 29 h 35"/>
                <a:gd name="T12" fmla="*/ 17 w 19"/>
                <a:gd name="T13" fmla="*/ 34 h 35"/>
                <a:gd name="T14" fmla="*/ 14 w 19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5">
                  <a:moveTo>
                    <a:pt x="14" y="35"/>
                  </a:moveTo>
                  <a:cubicBezTo>
                    <a:pt x="13" y="35"/>
                    <a:pt x="12" y="35"/>
                    <a:pt x="11" y="34"/>
                  </a:cubicBezTo>
                  <a:cubicBezTo>
                    <a:pt x="0" y="20"/>
                    <a:pt x="10" y="3"/>
                    <a:pt x="10" y="3"/>
                  </a:cubicBezTo>
                  <a:cubicBezTo>
                    <a:pt x="11" y="1"/>
                    <a:pt x="14" y="0"/>
                    <a:pt x="16" y="1"/>
                  </a:cubicBezTo>
                  <a:cubicBezTo>
                    <a:pt x="18" y="2"/>
                    <a:pt x="18" y="5"/>
                    <a:pt x="17" y="7"/>
                  </a:cubicBezTo>
                  <a:cubicBezTo>
                    <a:pt x="17" y="7"/>
                    <a:pt x="10" y="19"/>
                    <a:pt x="17" y="29"/>
                  </a:cubicBezTo>
                  <a:cubicBezTo>
                    <a:pt x="19" y="31"/>
                    <a:pt x="18" y="33"/>
                    <a:pt x="17" y="34"/>
                  </a:cubicBezTo>
                  <a:cubicBezTo>
                    <a:pt x="16" y="35"/>
                    <a:pt x="15" y="35"/>
                    <a:pt x="14" y="35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</p:grpSp>
      <p:grpSp>
        <p:nvGrpSpPr>
          <p:cNvPr id="27" name="组合 26"/>
          <p:cNvGrpSpPr/>
          <p:nvPr userDrawn="1"/>
        </p:nvGrpSpPr>
        <p:grpSpPr>
          <a:xfrm rot="18091546">
            <a:off x="591757" y="244001"/>
            <a:ext cx="273257" cy="273257"/>
            <a:chOff x="8914858" y="1139028"/>
            <a:chExt cx="622925" cy="622925"/>
          </a:xfrm>
        </p:grpSpPr>
        <p:sp>
          <p:nvSpPr>
            <p:cNvPr id="28" name="Freeform 127"/>
            <p:cNvSpPr/>
            <p:nvPr/>
          </p:nvSpPr>
          <p:spPr bwMode="auto">
            <a:xfrm>
              <a:off x="8914858" y="1532403"/>
              <a:ext cx="229550" cy="229550"/>
            </a:xfrm>
            <a:custGeom>
              <a:avLst/>
              <a:gdLst>
                <a:gd name="T0" fmla="*/ 131 w 297"/>
                <a:gd name="T1" fmla="*/ 0 h 297"/>
                <a:gd name="T2" fmla="*/ 80 w 297"/>
                <a:gd name="T3" fmla="*/ 52 h 297"/>
                <a:gd name="T4" fmla="*/ 3 w 297"/>
                <a:gd name="T5" fmla="*/ 282 h 297"/>
                <a:gd name="T6" fmla="*/ 15 w 297"/>
                <a:gd name="T7" fmla="*/ 294 h 297"/>
                <a:gd name="T8" fmla="*/ 245 w 297"/>
                <a:gd name="T9" fmla="*/ 217 h 297"/>
                <a:gd name="T10" fmla="*/ 297 w 297"/>
                <a:gd name="T11" fmla="*/ 166 h 297"/>
                <a:gd name="T12" fmla="*/ 131 w 297"/>
                <a:gd name="T1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297">
                  <a:moveTo>
                    <a:pt x="131" y="0"/>
                  </a:moveTo>
                  <a:cubicBezTo>
                    <a:pt x="80" y="52"/>
                    <a:pt x="80" y="52"/>
                    <a:pt x="80" y="52"/>
                  </a:cubicBezTo>
                  <a:cubicBezTo>
                    <a:pt x="3" y="282"/>
                    <a:pt x="3" y="282"/>
                    <a:pt x="3" y="282"/>
                  </a:cubicBezTo>
                  <a:cubicBezTo>
                    <a:pt x="0" y="291"/>
                    <a:pt x="6" y="297"/>
                    <a:pt x="15" y="294"/>
                  </a:cubicBezTo>
                  <a:cubicBezTo>
                    <a:pt x="245" y="217"/>
                    <a:pt x="245" y="217"/>
                    <a:pt x="245" y="217"/>
                  </a:cubicBezTo>
                  <a:cubicBezTo>
                    <a:pt x="297" y="166"/>
                    <a:pt x="297" y="166"/>
                    <a:pt x="297" y="166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rgbClr val="FFE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Freeform 128"/>
            <p:cNvSpPr/>
            <p:nvPr/>
          </p:nvSpPr>
          <p:spPr bwMode="auto">
            <a:xfrm>
              <a:off x="9350742" y="1139028"/>
              <a:ext cx="187041" cy="187041"/>
            </a:xfrm>
            <a:custGeom>
              <a:avLst/>
              <a:gdLst>
                <a:gd name="T0" fmla="*/ 165 w 242"/>
                <a:gd name="T1" fmla="*/ 242 h 242"/>
                <a:gd name="T2" fmla="*/ 0 w 242"/>
                <a:gd name="T3" fmla="*/ 77 h 242"/>
                <a:gd name="T4" fmla="*/ 60 w 242"/>
                <a:gd name="T5" fmla="*/ 17 h 242"/>
                <a:gd name="T6" fmla="*/ 121 w 242"/>
                <a:gd name="T7" fmla="*/ 17 h 242"/>
                <a:gd name="T8" fmla="*/ 225 w 242"/>
                <a:gd name="T9" fmla="*/ 121 h 242"/>
                <a:gd name="T10" fmla="*/ 225 w 242"/>
                <a:gd name="T11" fmla="*/ 182 h 242"/>
                <a:gd name="T12" fmla="*/ 165 w 242"/>
                <a:gd name="T1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165" y="242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77" y="0"/>
                    <a:pt x="104" y="0"/>
                    <a:pt x="121" y="17"/>
                  </a:cubicBezTo>
                  <a:cubicBezTo>
                    <a:pt x="225" y="121"/>
                    <a:pt x="225" y="121"/>
                    <a:pt x="225" y="121"/>
                  </a:cubicBezTo>
                  <a:cubicBezTo>
                    <a:pt x="242" y="138"/>
                    <a:pt x="242" y="165"/>
                    <a:pt x="225" y="182"/>
                  </a:cubicBezTo>
                  <a:lnTo>
                    <a:pt x="165" y="242"/>
                  </a:lnTo>
                  <a:close/>
                </a:path>
              </a:pathLst>
            </a:custGeom>
            <a:solidFill>
              <a:srgbClr val="3CA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Freeform 129"/>
            <p:cNvSpPr/>
            <p:nvPr/>
          </p:nvSpPr>
          <p:spPr bwMode="auto">
            <a:xfrm>
              <a:off x="9306598" y="1191020"/>
              <a:ext cx="179193" cy="179193"/>
            </a:xfrm>
            <a:custGeom>
              <a:avLst/>
              <a:gdLst>
                <a:gd name="T0" fmla="*/ 392 w 548"/>
                <a:gd name="T1" fmla="*/ 548 h 548"/>
                <a:gd name="T2" fmla="*/ 0 w 548"/>
                <a:gd name="T3" fmla="*/ 156 h 548"/>
                <a:gd name="T4" fmla="*/ 158 w 548"/>
                <a:gd name="T5" fmla="*/ 0 h 548"/>
                <a:gd name="T6" fmla="*/ 548 w 548"/>
                <a:gd name="T7" fmla="*/ 389 h 548"/>
                <a:gd name="T8" fmla="*/ 392 w 548"/>
                <a:gd name="T9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8" h="548">
                  <a:moveTo>
                    <a:pt x="392" y="548"/>
                  </a:moveTo>
                  <a:lnTo>
                    <a:pt x="0" y="156"/>
                  </a:lnTo>
                  <a:lnTo>
                    <a:pt x="158" y="0"/>
                  </a:lnTo>
                  <a:lnTo>
                    <a:pt x="548" y="389"/>
                  </a:lnTo>
                  <a:lnTo>
                    <a:pt x="392" y="548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Freeform 130"/>
            <p:cNvSpPr/>
            <p:nvPr/>
          </p:nvSpPr>
          <p:spPr bwMode="auto">
            <a:xfrm>
              <a:off x="8976660" y="1239743"/>
              <a:ext cx="460409" cy="460409"/>
            </a:xfrm>
            <a:custGeom>
              <a:avLst/>
              <a:gdLst>
                <a:gd name="T0" fmla="*/ 1016 w 1408"/>
                <a:gd name="T1" fmla="*/ 0 h 1408"/>
                <a:gd name="T2" fmla="*/ 0 w 1408"/>
                <a:gd name="T3" fmla="*/ 1018 h 1408"/>
                <a:gd name="T4" fmla="*/ 208 w 1408"/>
                <a:gd name="T5" fmla="*/ 1004 h 1408"/>
                <a:gd name="T6" fmla="*/ 196 w 1408"/>
                <a:gd name="T7" fmla="*/ 1212 h 1408"/>
                <a:gd name="T8" fmla="*/ 404 w 1408"/>
                <a:gd name="T9" fmla="*/ 1200 h 1408"/>
                <a:gd name="T10" fmla="*/ 390 w 1408"/>
                <a:gd name="T11" fmla="*/ 1408 h 1408"/>
                <a:gd name="T12" fmla="*/ 1408 w 1408"/>
                <a:gd name="T13" fmla="*/ 392 h 1408"/>
                <a:gd name="T14" fmla="*/ 1016 w 1408"/>
                <a:gd name="T15" fmla="*/ 0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1408">
                  <a:moveTo>
                    <a:pt x="1016" y="0"/>
                  </a:moveTo>
                  <a:lnTo>
                    <a:pt x="0" y="1018"/>
                  </a:lnTo>
                  <a:lnTo>
                    <a:pt x="208" y="1004"/>
                  </a:lnTo>
                  <a:lnTo>
                    <a:pt x="196" y="1212"/>
                  </a:lnTo>
                  <a:lnTo>
                    <a:pt x="404" y="1200"/>
                  </a:lnTo>
                  <a:lnTo>
                    <a:pt x="390" y="1408"/>
                  </a:lnTo>
                  <a:lnTo>
                    <a:pt x="1408" y="392"/>
                  </a:lnTo>
                  <a:lnTo>
                    <a:pt x="1016" y="0"/>
                  </a:lnTo>
                  <a:close/>
                </a:path>
              </a:pathLst>
            </a:custGeom>
            <a:solidFill>
              <a:srgbClr val="F8B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Freeform 131"/>
            <p:cNvSpPr/>
            <p:nvPr/>
          </p:nvSpPr>
          <p:spPr bwMode="auto">
            <a:xfrm>
              <a:off x="8976660" y="1239743"/>
              <a:ext cx="364926" cy="332881"/>
            </a:xfrm>
            <a:custGeom>
              <a:avLst/>
              <a:gdLst>
                <a:gd name="T0" fmla="*/ 1116 w 1116"/>
                <a:gd name="T1" fmla="*/ 99 h 1018"/>
                <a:gd name="T2" fmla="*/ 1016 w 1116"/>
                <a:gd name="T3" fmla="*/ 0 h 1018"/>
                <a:gd name="T4" fmla="*/ 0 w 1116"/>
                <a:gd name="T5" fmla="*/ 1018 h 1018"/>
                <a:gd name="T6" fmla="*/ 208 w 1116"/>
                <a:gd name="T7" fmla="*/ 1004 h 1018"/>
                <a:gd name="T8" fmla="*/ 1116 w 1116"/>
                <a:gd name="T9" fmla="*/ 99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6" h="1018">
                  <a:moveTo>
                    <a:pt x="1116" y="99"/>
                  </a:moveTo>
                  <a:lnTo>
                    <a:pt x="1016" y="0"/>
                  </a:lnTo>
                  <a:lnTo>
                    <a:pt x="0" y="1018"/>
                  </a:lnTo>
                  <a:lnTo>
                    <a:pt x="208" y="1004"/>
                  </a:lnTo>
                  <a:lnTo>
                    <a:pt x="1116" y="99"/>
                  </a:lnTo>
                  <a:close/>
                </a:path>
              </a:pathLst>
            </a:custGeom>
            <a:solidFill>
              <a:srgbClr val="FFD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Freeform 132"/>
            <p:cNvSpPr/>
            <p:nvPr/>
          </p:nvSpPr>
          <p:spPr bwMode="auto">
            <a:xfrm>
              <a:off x="9104188" y="1335225"/>
              <a:ext cx="332881" cy="364926"/>
            </a:xfrm>
            <a:custGeom>
              <a:avLst/>
              <a:gdLst>
                <a:gd name="T0" fmla="*/ 919 w 1018"/>
                <a:gd name="T1" fmla="*/ 0 h 1116"/>
                <a:gd name="T2" fmla="*/ 1018 w 1018"/>
                <a:gd name="T3" fmla="*/ 100 h 1116"/>
                <a:gd name="T4" fmla="*/ 0 w 1018"/>
                <a:gd name="T5" fmla="*/ 1116 h 1116"/>
                <a:gd name="T6" fmla="*/ 14 w 1018"/>
                <a:gd name="T7" fmla="*/ 908 h 1116"/>
                <a:gd name="T8" fmla="*/ 919 w 1018"/>
                <a:gd name="T9" fmla="*/ 0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8" h="1116">
                  <a:moveTo>
                    <a:pt x="919" y="0"/>
                  </a:moveTo>
                  <a:lnTo>
                    <a:pt x="1018" y="100"/>
                  </a:lnTo>
                  <a:lnTo>
                    <a:pt x="0" y="1116"/>
                  </a:lnTo>
                  <a:lnTo>
                    <a:pt x="14" y="908"/>
                  </a:lnTo>
                  <a:lnTo>
                    <a:pt x="919" y="0"/>
                  </a:lnTo>
                  <a:close/>
                </a:path>
              </a:pathLst>
            </a:custGeom>
            <a:solidFill>
              <a:srgbClr val="C981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Freeform 133"/>
            <p:cNvSpPr/>
            <p:nvPr/>
          </p:nvSpPr>
          <p:spPr bwMode="auto">
            <a:xfrm>
              <a:off x="8914858" y="1692957"/>
              <a:ext cx="68996" cy="68996"/>
            </a:xfrm>
            <a:custGeom>
              <a:avLst/>
              <a:gdLst>
                <a:gd name="T0" fmla="*/ 27 w 89"/>
                <a:gd name="T1" fmla="*/ 0 h 89"/>
                <a:gd name="T2" fmla="*/ 3 w 89"/>
                <a:gd name="T3" fmla="*/ 74 h 89"/>
                <a:gd name="T4" fmla="*/ 15 w 89"/>
                <a:gd name="T5" fmla="*/ 86 h 89"/>
                <a:gd name="T6" fmla="*/ 89 w 89"/>
                <a:gd name="T7" fmla="*/ 62 h 89"/>
                <a:gd name="T8" fmla="*/ 66 w 89"/>
                <a:gd name="T9" fmla="*/ 23 h 89"/>
                <a:gd name="T10" fmla="*/ 27 w 89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27" y="0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0" y="83"/>
                    <a:pt x="6" y="89"/>
                    <a:pt x="15" y="86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4" y="47"/>
                    <a:pt x="77" y="34"/>
                    <a:pt x="66" y="23"/>
                  </a:cubicBezTo>
                  <a:cubicBezTo>
                    <a:pt x="55" y="12"/>
                    <a:pt x="42" y="5"/>
                    <a:pt x="2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黄色书笔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1" name="组合 20"/>
          <p:cNvGrpSpPr/>
          <p:nvPr userDrawn="1"/>
        </p:nvGrpSpPr>
        <p:grpSpPr>
          <a:xfrm rot="433303">
            <a:off x="348834" y="216116"/>
            <a:ext cx="691651" cy="549023"/>
            <a:chOff x="5254626" y="922338"/>
            <a:chExt cx="528638" cy="420688"/>
          </a:xfrm>
        </p:grpSpPr>
        <p:sp>
          <p:nvSpPr>
            <p:cNvPr id="22" name="Freeform 35"/>
            <p:cNvSpPr/>
            <p:nvPr/>
          </p:nvSpPr>
          <p:spPr bwMode="auto">
            <a:xfrm>
              <a:off x="5280026" y="922338"/>
              <a:ext cx="503238" cy="336550"/>
            </a:xfrm>
            <a:custGeom>
              <a:avLst/>
              <a:gdLst>
                <a:gd name="T0" fmla="*/ 185 w 185"/>
                <a:gd name="T1" fmla="*/ 37 h 123"/>
                <a:gd name="T2" fmla="*/ 183 w 185"/>
                <a:gd name="T3" fmla="*/ 35 h 123"/>
                <a:gd name="T4" fmla="*/ 90 w 185"/>
                <a:gd name="T5" fmla="*/ 1 h 123"/>
                <a:gd name="T6" fmla="*/ 86 w 185"/>
                <a:gd name="T7" fmla="*/ 2 h 123"/>
                <a:gd name="T8" fmla="*/ 2 w 185"/>
                <a:gd name="T9" fmla="*/ 74 h 123"/>
                <a:gd name="T10" fmla="*/ 1 w 185"/>
                <a:gd name="T11" fmla="*/ 77 h 123"/>
                <a:gd name="T12" fmla="*/ 3 w 185"/>
                <a:gd name="T13" fmla="*/ 80 h 123"/>
                <a:gd name="T14" fmla="*/ 99 w 185"/>
                <a:gd name="T15" fmla="*/ 123 h 123"/>
                <a:gd name="T16" fmla="*/ 101 w 185"/>
                <a:gd name="T17" fmla="*/ 123 h 123"/>
                <a:gd name="T18" fmla="*/ 104 w 185"/>
                <a:gd name="T19" fmla="*/ 122 h 123"/>
                <a:gd name="T20" fmla="*/ 184 w 185"/>
                <a:gd name="T21" fmla="*/ 41 h 123"/>
                <a:gd name="T22" fmla="*/ 185 w 185"/>
                <a:gd name="T23" fmla="*/ 3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5" h="123">
                  <a:moveTo>
                    <a:pt x="185" y="37"/>
                  </a:moveTo>
                  <a:cubicBezTo>
                    <a:pt x="185" y="36"/>
                    <a:pt x="184" y="35"/>
                    <a:pt x="183" y="35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88" y="0"/>
                    <a:pt x="87" y="1"/>
                    <a:pt x="86" y="2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5"/>
                    <a:pt x="0" y="76"/>
                    <a:pt x="1" y="77"/>
                  </a:cubicBezTo>
                  <a:cubicBezTo>
                    <a:pt x="1" y="79"/>
                    <a:pt x="2" y="80"/>
                    <a:pt x="3" y="80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0" y="123"/>
                    <a:pt x="101" y="123"/>
                    <a:pt x="101" y="123"/>
                  </a:cubicBezTo>
                  <a:cubicBezTo>
                    <a:pt x="102" y="123"/>
                    <a:pt x="103" y="123"/>
                    <a:pt x="104" y="122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5" y="40"/>
                    <a:pt x="185" y="39"/>
                    <a:pt x="185" y="37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3" name="Freeform 36"/>
            <p:cNvSpPr/>
            <p:nvPr/>
          </p:nvSpPr>
          <p:spPr bwMode="auto">
            <a:xfrm>
              <a:off x="5254626" y="1119188"/>
              <a:ext cx="512763" cy="223838"/>
            </a:xfrm>
            <a:custGeom>
              <a:avLst/>
              <a:gdLst>
                <a:gd name="T0" fmla="*/ 111 w 188"/>
                <a:gd name="T1" fmla="*/ 82 h 82"/>
                <a:gd name="T2" fmla="*/ 109 w 188"/>
                <a:gd name="T3" fmla="*/ 82 h 82"/>
                <a:gd name="T4" fmla="*/ 16 w 188"/>
                <a:gd name="T5" fmla="*/ 42 h 82"/>
                <a:gd name="T6" fmla="*/ 0 w 188"/>
                <a:gd name="T7" fmla="*/ 20 h 82"/>
                <a:gd name="T8" fmla="*/ 12 w 188"/>
                <a:gd name="T9" fmla="*/ 1 h 82"/>
                <a:gd name="T10" fmla="*/ 17 w 188"/>
                <a:gd name="T11" fmla="*/ 3 h 82"/>
                <a:gd name="T12" fmla="*/ 15 w 188"/>
                <a:gd name="T13" fmla="*/ 8 h 82"/>
                <a:gd name="T14" fmla="*/ 8 w 188"/>
                <a:gd name="T15" fmla="*/ 20 h 82"/>
                <a:gd name="T16" fmla="*/ 19 w 188"/>
                <a:gd name="T17" fmla="*/ 34 h 82"/>
                <a:gd name="T18" fmla="*/ 110 w 188"/>
                <a:gd name="T19" fmla="*/ 73 h 82"/>
                <a:gd name="T20" fmla="*/ 180 w 188"/>
                <a:gd name="T21" fmla="*/ 2 h 82"/>
                <a:gd name="T22" fmla="*/ 186 w 188"/>
                <a:gd name="T23" fmla="*/ 2 h 82"/>
                <a:gd name="T24" fmla="*/ 186 w 188"/>
                <a:gd name="T25" fmla="*/ 7 h 82"/>
                <a:gd name="T26" fmla="*/ 114 w 188"/>
                <a:gd name="T27" fmla="*/ 81 h 82"/>
                <a:gd name="T28" fmla="*/ 111 w 188"/>
                <a:gd name="T2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" h="82">
                  <a:moveTo>
                    <a:pt x="111" y="82"/>
                  </a:moveTo>
                  <a:cubicBezTo>
                    <a:pt x="110" y="82"/>
                    <a:pt x="110" y="82"/>
                    <a:pt x="109" y="82"/>
                  </a:cubicBezTo>
                  <a:cubicBezTo>
                    <a:pt x="109" y="82"/>
                    <a:pt x="44" y="54"/>
                    <a:pt x="16" y="42"/>
                  </a:cubicBezTo>
                  <a:cubicBezTo>
                    <a:pt x="2" y="36"/>
                    <a:pt x="0" y="25"/>
                    <a:pt x="0" y="20"/>
                  </a:cubicBezTo>
                  <a:cubicBezTo>
                    <a:pt x="1" y="11"/>
                    <a:pt x="7" y="3"/>
                    <a:pt x="12" y="1"/>
                  </a:cubicBezTo>
                  <a:cubicBezTo>
                    <a:pt x="14" y="0"/>
                    <a:pt x="17" y="1"/>
                    <a:pt x="17" y="3"/>
                  </a:cubicBezTo>
                  <a:cubicBezTo>
                    <a:pt x="18" y="6"/>
                    <a:pt x="17" y="8"/>
                    <a:pt x="15" y="8"/>
                  </a:cubicBezTo>
                  <a:cubicBezTo>
                    <a:pt x="13" y="9"/>
                    <a:pt x="9" y="14"/>
                    <a:pt x="8" y="20"/>
                  </a:cubicBezTo>
                  <a:cubicBezTo>
                    <a:pt x="8" y="26"/>
                    <a:pt x="12" y="31"/>
                    <a:pt x="19" y="34"/>
                  </a:cubicBezTo>
                  <a:cubicBezTo>
                    <a:pt x="44" y="45"/>
                    <a:pt x="98" y="68"/>
                    <a:pt x="110" y="73"/>
                  </a:cubicBezTo>
                  <a:cubicBezTo>
                    <a:pt x="180" y="2"/>
                    <a:pt x="180" y="2"/>
                    <a:pt x="180" y="2"/>
                  </a:cubicBezTo>
                  <a:cubicBezTo>
                    <a:pt x="182" y="0"/>
                    <a:pt x="184" y="0"/>
                    <a:pt x="186" y="2"/>
                  </a:cubicBezTo>
                  <a:cubicBezTo>
                    <a:pt x="188" y="3"/>
                    <a:pt x="188" y="6"/>
                    <a:pt x="186" y="7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3" y="82"/>
                    <a:pt x="112" y="82"/>
                    <a:pt x="111" y="82"/>
                  </a:cubicBezTo>
                  <a:close/>
                </a:path>
              </a:pathLst>
            </a:custGeom>
            <a:solidFill>
              <a:srgbClr val="865B3E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5" name="Freeform 37"/>
            <p:cNvSpPr/>
            <p:nvPr/>
          </p:nvSpPr>
          <p:spPr bwMode="auto">
            <a:xfrm>
              <a:off x="5705476" y="1047750"/>
              <a:ext cx="50800" cy="106363"/>
            </a:xfrm>
            <a:custGeom>
              <a:avLst/>
              <a:gdLst>
                <a:gd name="T0" fmla="*/ 14 w 19"/>
                <a:gd name="T1" fmla="*/ 39 h 39"/>
                <a:gd name="T2" fmla="*/ 11 w 19"/>
                <a:gd name="T3" fmla="*/ 37 h 39"/>
                <a:gd name="T4" fmla="*/ 10 w 19"/>
                <a:gd name="T5" fmla="*/ 3 h 39"/>
                <a:gd name="T6" fmla="*/ 15 w 19"/>
                <a:gd name="T7" fmla="*/ 1 h 39"/>
                <a:gd name="T8" fmla="*/ 17 w 19"/>
                <a:gd name="T9" fmla="*/ 6 h 39"/>
                <a:gd name="T10" fmla="*/ 17 w 19"/>
                <a:gd name="T11" fmla="*/ 6 h 39"/>
                <a:gd name="T12" fmla="*/ 17 w 19"/>
                <a:gd name="T13" fmla="*/ 33 h 39"/>
                <a:gd name="T14" fmla="*/ 16 w 19"/>
                <a:gd name="T15" fmla="*/ 38 h 39"/>
                <a:gd name="T16" fmla="*/ 14 w 19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9">
                  <a:moveTo>
                    <a:pt x="14" y="39"/>
                  </a:moveTo>
                  <a:cubicBezTo>
                    <a:pt x="13" y="39"/>
                    <a:pt x="12" y="38"/>
                    <a:pt x="11" y="37"/>
                  </a:cubicBezTo>
                  <a:cubicBezTo>
                    <a:pt x="0" y="22"/>
                    <a:pt x="10" y="3"/>
                    <a:pt x="10" y="3"/>
                  </a:cubicBezTo>
                  <a:cubicBezTo>
                    <a:pt x="11" y="1"/>
                    <a:pt x="14" y="0"/>
                    <a:pt x="15" y="1"/>
                  </a:cubicBezTo>
                  <a:cubicBezTo>
                    <a:pt x="17" y="2"/>
                    <a:pt x="18" y="4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9" y="21"/>
                    <a:pt x="17" y="33"/>
                  </a:cubicBezTo>
                  <a:cubicBezTo>
                    <a:pt x="19" y="34"/>
                    <a:pt x="18" y="37"/>
                    <a:pt x="16" y="38"/>
                  </a:cubicBezTo>
                  <a:cubicBezTo>
                    <a:pt x="16" y="39"/>
                    <a:pt x="15" y="39"/>
                    <a:pt x="14" y="39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6" name="Freeform 38"/>
            <p:cNvSpPr/>
            <p:nvPr/>
          </p:nvSpPr>
          <p:spPr bwMode="auto">
            <a:xfrm>
              <a:off x="5516563" y="1241425"/>
              <a:ext cx="52388" cy="96838"/>
            </a:xfrm>
            <a:custGeom>
              <a:avLst/>
              <a:gdLst>
                <a:gd name="T0" fmla="*/ 14 w 19"/>
                <a:gd name="T1" fmla="*/ 35 h 35"/>
                <a:gd name="T2" fmla="*/ 11 w 19"/>
                <a:gd name="T3" fmla="*/ 34 h 35"/>
                <a:gd name="T4" fmla="*/ 10 w 19"/>
                <a:gd name="T5" fmla="*/ 3 h 35"/>
                <a:gd name="T6" fmla="*/ 16 w 19"/>
                <a:gd name="T7" fmla="*/ 1 h 35"/>
                <a:gd name="T8" fmla="*/ 17 w 19"/>
                <a:gd name="T9" fmla="*/ 7 h 35"/>
                <a:gd name="T10" fmla="*/ 17 w 19"/>
                <a:gd name="T11" fmla="*/ 29 h 35"/>
                <a:gd name="T12" fmla="*/ 17 w 19"/>
                <a:gd name="T13" fmla="*/ 34 h 35"/>
                <a:gd name="T14" fmla="*/ 14 w 19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5">
                  <a:moveTo>
                    <a:pt x="14" y="35"/>
                  </a:moveTo>
                  <a:cubicBezTo>
                    <a:pt x="13" y="35"/>
                    <a:pt x="12" y="35"/>
                    <a:pt x="11" y="34"/>
                  </a:cubicBezTo>
                  <a:cubicBezTo>
                    <a:pt x="0" y="20"/>
                    <a:pt x="10" y="3"/>
                    <a:pt x="10" y="3"/>
                  </a:cubicBezTo>
                  <a:cubicBezTo>
                    <a:pt x="11" y="1"/>
                    <a:pt x="14" y="0"/>
                    <a:pt x="16" y="1"/>
                  </a:cubicBezTo>
                  <a:cubicBezTo>
                    <a:pt x="18" y="2"/>
                    <a:pt x="18" y="5"/>
                    <a:pt x="17" y="7"/>
                  </a:cubicBezTo>
                  <a:cubicBezTo>
                    <a:pt x="17" y="7"/>
                    <a:pt x="10" y="19"/>
                    <a:pt x="17" y="29"/>
                  </a:cubicBezTo>
                  <a:cubicBezTo>
                    <a:pt x="19" y="31"/>
                    <a:pt x="18" y="33"/>
                    <a:pt x="17" y="34"/>
                  </a:cubicBezTo>
                  <a:cubicBezTo>
                    <a:pt x="16" y="35"/>
                    <a:pt x="15" y="35"/>
                    <a:pt x="14" y="35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 userDrawn="1"/>
        </p:nvGrpSpPr>
        <p:grpSpPr>
          <a:xfrm rot="18091546">
            <a:off x="509307" y="236184"/>
            <a:ext cx="273257" cy="273257"/>
            <a:chOff x="8914858" y="1139028"/>
            <a:chExt cx="622925" cy="622925"/>
          </a:xfrm>
        </p:grpSpPr>
        <p:sp>
          <p:nvSpPr>
            <p:cNvPr id="28" name="Freeform 127"/>
            <p:cNvSpPr/>
            <p:nvPr/>
          </p:nvSpPr>
          <p:spPr bwMode="auto">
            <a:xfrm>
              <a:off x="8914858" y="1532403"/>
              <a:ext cx="229550" cy="229550"/>
            </a:xfrm>
            <a:custGeom>
              <a:avLst/>
              <a:gdLst>
                <a:gd name="T0" fmla="*/ 131 w 297"/>
                <a:gd name="T1" fmla="*/ 0 h 297"/>
                <a:gd name="T2" fmla="*/ 80 w 297"/>
                <a:gd name="T3" fmla="*/ 52 h 297"/>
                <a:gd name="T4" fmla="*/ 3 w 297"/>
                <a:gd name="T5" fmla="*/ 282 h 297"/>
                <a:gd name="T6" fmla="*/ 15 w 297"/>
                <a:gd name="T7" fmla="*/ 294 h 297"/>
                <a:gd name="T8" fmla="*/ 245 w 297"/>
                <a:gd name="T9" fmla="*/ 217 h 297"/>
                <a:gd name="T10" fmla="*/ 297 w 297"/>
                <a:gd name="T11" fmla="*/ 166 h 297"/>
                <a:gd name="T12" fmla="*/ 131 w 297"/>
                <a:gd name="T1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297">
                  <a:moveTo>
                    <a:pt x="131" y="0"/>
                  </a:moveTo>
                  <a:cubicBezTo>
                    <a:pt x="80" y="52"/>
                    <a:pt x="80" y="52"/>
                    <a:pt x="80" y="52"/>
                  </a:cubicBezTo>
                  <a:cubicBezTo>
                    <a:pt x="3" y="282"/>
                    <a:pt x="3" y="282"/>
                    <a:pt x="3" y="282"/>
                  </a:cubicBezTo>
                  <a:cubicBezTo>
                    <a:pt x="0" y="291"/>
                    <a:pt x="6" y="297"/>
                    <a:pt x="15" y="294"/>
                  </a:cubicBezTo>
                  <a:cubicBezTo>
                    <a:pt x="245" y="217"/>
                    <a:pt x="245" y="217"/>
                    <a:pt x="245" y="217"/>
                  </a:cubicBezTo>
                  <a:cubicBezTo>
                    <a:pt x="297" y="166"/>
                    <a:pt x="297" y="166"/>
                    <a:pt x="297" y="166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rgbClr val="FFE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Freeform 128"/>
            <p:cNvSpPr/>
            <p:nvPr/>
          </p:nvSpPr>
          <p:spPr bwMode="auto">
            <a:xfrm>
              <a:off x="9350742" y="1139028"/>
              <a:ext cx="187041" cy="187041"/>
            </a:xfrm>
            <a:custGeom>
              <a:avLst/>
              <a:gdLst>
                <a:gd name="T0" fmla="*/ 165 w 242"/>
                <a:gd name="T1" fmla="*/ 242 h 242"/>
                <a:gd name="T2" fmla="*/ 0 w 242"/>
                <a:gd name="T3" fmla="*/ 77 h 242"/>
                <a:gd name="T4" fmla="*/ 60 w 242"/>
                <a:gd name="T5" fmla="*/ 17 h 242"/>
                <a:gd name="T6" fmla="*/ 121 w 242"/>
                <a:gd name="T7" fmla="*/ 17 h 242"/>
                <a:gd name="T8" fmla="*/ 225 w 242"/>
                <a:gd name="T9" fmla="*/ 121 h 242"/>
                <a:gd name="T10" fmla="*/ 225 w 242"/>
                <a:gd name="T11" fmla="*/ 182 h 242"/>
                <a:gd name="T12" fmla="*/ 165 w 242"/>
                <a:gd name="T1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165" y="242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77" y="0"/>
                    <a:pt x="104" y="0"/>
                    <a:pt x="121" y="17"/>
                  </a:cubicBezTo>
                  <a:cubicBezTo>
                    <a:pt x="225" y="121"/>
                    <a:pt x="225" y="121"/>
                    <a:pt x="225" y="121"/>
                  </a:cubicBezTo>
                  <a:cubicBezTo>
                    <a:pt x="242" y="138"/>
                    <a:pt x="242" y="165"/>
                    <a:pt x="225" y="182"/>
                  </a:cubicBezTo>
                  <a:lnTo>
                    <a:pt x="165" y="242"/>
                  </a:lnTo>
                  <a:close/>
                </a:path>
              </a:pathLst>
            </a:custGeom>
            <a:solidFill>
              <a:srgbClr val="3CA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Freeform 129"/>
            <p:cNvSpPr/>
            <p:nvPr/>
          </p:nvSpPr>
          <p:spPr bwMode="auto">
            <a:xfrm>
              <a:off x="9306598" y="1191020"/>
              <a:ext cx="179193" cy="179193"/>
            </a:xfrm>
            <a:custGeom>
              <a:avLst/>
              <a:gdLst>
                <a:gd name="T0" fmla="*/ 392 w 548"/>
                <a:gd name="T1" fmla="*/ 548 h 548"/>
                <a:gd name="T2" fmla="*/ 0 w 548"/>
                <a:gd name="T3" fmla="*/ 156 h 548"/>
                <a:gd name="T4" fmla="*/ 158 w 548"/>
                <a:gd name="T5" fmla="*/ 0 h 548"/>
                <a:gd name="T6" fmla="*/ 548 w 548"/>
                <a:gd name="T7" fmla="*/ 389 h 548"/>
                <a:gd name="T8" fmla="*/ 392 w 548"/>
                <a:gd name="T9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8" h="548">
                  <a:moveTo>
                    <a:pt x="392" y="548"/>
                  </a:moveTo>
                  <a:lnTo>
                    <a:pt x="0" y="156"/>
                  </a:lnTo>
                  <a:lnTo>
                    <a:pt x="158" y="0"/>
                  </a:lnTo>
                  <a:lnTo>
                    <a:pt x="548" y="389"/>
                  </a:lnTo>
                  <a:lnTo>
                    <a:pt x="392" y="548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Freeform 130"/>
            <p:cNvSpPr/>
            <p:nvPr/>
          </p:nvSpPr>
          <p:spPr bwMode="auto">
            <a:xfrm>
              <a:off x="8976660" y="1239743"/>
              <a:ext cx="460409" cy="460409"/>
            </a:xfrm>
            <a:custGeom>
              <a:avLst/>
              <a:gdLst>
                <a:gd name="T0" fmla="*/ 1016 w 1408"/>
                <a:gd name="T1" fmla="*/ 0 h 1408"/>
                <a:gd name="T2" fmla="*/ 0 w 1408"/>
                <a:gd name="T3" fmla="*/ 1018 h 1408"/>
                <a:gd name="T4" fmla="*/ 208 w 1408"/>
                <a:gd name="T5" fmla="*/ 1004 h 1408"/>
                <a:gd name="T6" fmla="*/ 196 w 1408"/>
                <a:gd name="T7" fmla="*/ 1212 h 1408"/>
                <a:gd name="T8" fmla="*/ 404 w 1408"/>
                <a:gd name="T9" fmla="*/ 1200 h 1408"/>
                <a:gd name="T10" fmla="*/ 390 w 1408"/>
                <a:gd name="T11" fmla="*/ 1408 h 1408"/>
                <a:gd name="T12" fmla="*/ 1408 w 1408"/>
                <a:gd name="T13" fmla="*/ 392 h 1408"/>
                <a:gd name="T14" fmla="*/ 1016 w 1408"/>
                <a:gd name="T15" fmla="*/ 0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1408">
                  <a:moveTo>
                    <a:pt x="1016" y="0"/>
                  </a:moveTo>
                  <a:lnTo>
                    <a:pt x="0" y="1018"/>
                  </a:lnTo>
                  <a:lnTo>
                    <a:pt x="208" y="1004"/>
                  </a:lnTo>
                  <a:lnTo>
                    <a:pt x="196" y="1212"/>
                  </a:lnTo>
                  <a:lnTo>
                    <a:pt x="404" y="1200"/>
                  </a:lnTo>
                  <a:lnTo>
                    <a:pt x="390" y="1408"/>
                  </a:lnTo>
                  <a:lnTo>
                    <a:pt x="1408" y="392"/>
                  </a:lnTo>
                  <a:lnTo>
                    <a:pt x="1016" y="0"/>
                  </a:lnTo>
                  <a:close/>
                </a:path>
              </a:pathLst>
            </a:custGeom>
            <a:solidFill>
              <a:srgbClr val="F8B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Freeform 131"/>
            <p:cNvSpPr/>
            <p:nvPr/>
          </p:nvSpPr>
          <p:spPr bwMode="auto">
            <a:xfrm>
              <a:off x="8976660" y="1239743"/>
              <a:ext cx="364926" cy="332881"/>
            </a:xfrm>
            <a:custGeom>
              <a:avLst/>
              <a:gdLst>
                <a:gd name="T0" fmla="*/ 1116 w 1116"/>
                <a:gd name="T1" fmla="*/ 99 h 1018"/>
                <a:gd name="T2" fmla="*/ 1016 w 1116"/>
                <a:gd name="T3" fmla="*/ 0 h 1018"/>
                <a:gd name="T4" fmla="*/ 0 w 1116"/>
                <a:gd name="T5" fmla="*/ 1018 h 1018"/>
                <a:gd name="T6" fmla="*/ 208 w 1116"/>
                <a:gd name="T7" fmla="*/ 1004 h 1018"/>
                <a:gd name="T8" fmla="*/ 1116 w 1116"/>
                <a:gd name="T9" fmla="*/ 99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6" h="1018">
                  <a:moveTo>
                    <a:pt x="1116" y="99"/>
                  </a:moveTo>
                  <a:lnTo>
                    <a:pt x="1016" y="0"/>
                  </a:lnTo>
                  <a:lnTo>
                    <a:pt x="0" y="1018"/>
                  </a:lnTo>
                  <a:lnTo>
                    <a:pt x="208" y="1004"/>
                  </a:lnTo>
                  <a:lnTo>
                    <a:pt x="1116" y="99"/>
                  </a:lnTo>
                  <a:close/>
                </a:path>
              </a:pathLst>
            </a:custGeom>
            <a:solidFill>
              <a:srgbClr val="FFD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Freeform 132"/>
            <p:cNvSpPr/>
            <p:nvPr/>
          </p:nvSpPr>
          <p:spPr bwMode="auto">
            <a:xfrm>
              <a:off x="9104188" y="1335225"/>
              <a:ext cx="332881" cy="364926"/>
            </a:xfrm>
            <a:custGeom>
              <a:avLst/>
              <a:gdLst>
                <a:gd name="T0" fmla="*/ 919 w 1018"/>
                <a:gd name="T1" fmla="*/ 0 h 1116"/>
                <a:gd name="T2" fmla="*/ 1018 w 1018"/>
                <a:gd name="T3" fmla="*/ 100 h 1116"/>
                <a:gd name="T4" fmla="*/ 0 w 1018"/>
                <a:gd name="T5" fmla="*/ 1116 h 1116"/>
                <a:gd name="T6" fmla="*/ 14 w 1018"/>
                <a:gd name="T7" fmla="*/ 908 h 1116"/>
                <a:gd name="T8" fmla="*/ 919 w 1018"/>
                <a:gd name="T9" fmla="*/ 0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8" h="1116">
                  <a:moveTo>
                    <a:pt x="919" y="0"/>
                  </a:moveTo>
                  <a:lnTo>
                    <a:pt x="1018" y="100"/>
                  </a:lnTo>
                  <a:lnTo>
                    <a:pt x="0" y="1116"/>
                  </a:lnTo>
                  <a:lnTo>
                    <a:pt x="14" y="908"/>
                  </a:lnTo>
                  <a:lnTo>
                    <a:pt x="919" y="0"/>
                  </a:lnTo>
                  <a:close/>
                </a:path>
              </a:pathLst>
            </a:custGeom>
            <a:solidFill>
              <a:srgbClr val="C981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Freeform 133"/>
            <p:cNvSpPr/>
            <p:nvPr/>
          </p:nvSpPr>
          <p:spPr bwMode="auto">
            <a:xfrm>
              <a:off x="8914858" y="1692957"/>
              <a:ext cx="68996" cy="68996"/>
            </a:xfrm>
            <a:custGeom>
              <a:avLst/>
              <a:gdLst>
                <a:gd name="T0" fmla="*/ 27 w 89"/>
                <a:gd name="T1" fmla="*/ 0 h 89"/>
                <a:gd name="T2" fmla="*/ 3 w 89"/>
                <a:gd name="T3" fmla="*/ 74 h 89"/>
                <a:gd name="T4" fmla="*/ 15 w 89"/>
                <a:gd name="T5" fmla="*/ 86 h 89"/>
                <a:gd name="T6" fmla="*/ 89 w 89"/>
                <a:gd name="T7" fmla="*/ 62 h 89"/>
                <a:gd name="T8" fmla="*/ 66 w 89"/>
                <a:gd name="T9" fmla="*/ 23 h 89"/>
                <a:gd name="T10" fmla="*/ 27 w 89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27" y="0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0" y="83"/>
                    <a:pt x="6" y="89"/>
                    <a:pt x="15" y="86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4" y="47"/>
                    <a:pt x="77" y="34"/>
                    <a:pt x="66" y="23"/>
                  </a:cubicBezTo>
                  <a:cubicBezTo>
                    <a:pt x="55" y="12"/>
                    <a:pt x="42" y="5"/>
                    <a:pt x="2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蓝色的书笔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34" name="组合 33"/>
          <p:cNvGrpSpPr/>
          <p:nvPr userDrawn="1"/>
        </p:nvGrpSpPr>
        <p:grpSpPr>
          <a:xfrm>
            <a:off x="351609" y="308448"/>
            <a:ext cx="548654" cy="523338"/>
            <a:chOff x="9711059" y="3356906"/>
            <a:chExt cx="597654" cy="597654"/>
          </a:xfrm>
        </p:grpSpPr>
        <p:sp>
          <p:nvSpPr>
            <p:cNvPr id="35" name="Freeform 442"/>
            <p:cNvSpPr/>
            <p:nvPr userDrawn="1"/>
          </p:nvSpPr>
          <p:spPr bwMode="auto">
            <a:xfrm>
              <a:off x="9711059" y="3356906"/>
              <a:ext cx="597654" cy="597654"/>
            </a:xfrm>
            <a:custGeom>
              <a:avLst/>
              <a:gdLst>
                <a:gd name="T0" fmla="*/ 128 w 128"/>
                <a:gd name="T1" fmla="*/ 120 h 128"/>
                <a:gd name="T2" fmla="*/ 120 w 128"/>
                <a:gd name="T3" fmla="*/ 128 h 128"/>
                <a:gd name="T4" fmla="*/ 8 w 128"/>
                <a:gd name="T5" fmla="*/ 128 h 128"/>
                <a:gd name="T6" fmla="*/ 0 w 128"/>
                <a:gd name="T7" fmla="*/ 120 h 128"/>
                <a:gd name="T8" fmla="*/ 0 w 128"/>
                <a:gd name="T9" fmla="*/ 8 h 128"/>
                <a:gd name="T10" fmla="*/ 8 w 128"/>
                <a:gd name="T11" fmla="*/ 0 h 128"/>
                <a:gd name="T12" fmla="*/ 120 w 128"/>
                <a:gd name="T13" fmla="*/ 0 h 128"/>
                <a:gd name="T14" fmla="*/ 128 w 128"/>
                <a:gd name="T15" fmla="*/ 8 h 128"/>
                <a:gd name="T16" fmla="*/ 128 w 128"/>
                <a:gd name="T1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28" y="120"/>
                  </a:moveTo>
                  <a:cubicBezTo>
                    <a:pt x="128" y="124"/>
                    <a:pt x="124" y="128"/>
                    <a:pt x="120" y="128"/>
                  </a:cubicBezTo>
                  <a:cubicBezTo>
                    <a:pt x="8" y="128"/>
                    <a:pt x="8" y="128"/>
                    <a:pt x="8" y="128"/>
                  </a:cubicBezTo>
                  <a:cubicBezTo>
                    <a:pt x="4" y="128"/>
                    <a:pt x="0" y="124"/>
                    <a:pt x="0" y="12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4" y="0"/>
                    <a:pt x="128" y="4"/>
                    <a:pt x="128" y="8"/>
                  </a:cubicBezTo>
                  <a:cubicBezTo>
                    <a:pt x="128" y="120"/>
                    <a:pt x="128" y="120"/>
                    <a:pt x="128" y="120"/>
                  </a:cubicBezTo>
                </a:path>
              </a:pathLst>
            </a:custGeom>
            <a:solidFill>
              <a:srgbClr val="344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Freeform 443"/>
            <p:cNvSpPr>
              <a:spLocks noEditPoints="1"/>
            </p:cNvSpPr>
            <p:nvPr userDrawn="1"/>
          </p:nvSpPr>
          <p:spPr bwMode="auto">
            <a:xfrm>
              <a:off x="9748536" y="3899331"/>
              <a:ext cx="522701" cy="37477"/>
            </a:xfrm>
            <a:custGeom>
              <a:avLst/>
              <a:gdLst>
                <a:gd name="T0" fmla="*/ 0 w 112"/>
                <a:gd name="T1" fmla="*/ 0 h 8"/>
                <a:gd name="T2" fmla="*/ 2 w 112"/>
                <a:gd name="T3" fmla="*/ 6 h 8"/>
                <a:gd name="T4" fmla="*/ 4 w 112"/>
                <a:gd name="T5" fmla="*/ 4 h 8"/>
                <a:gd name="T6" fmla="*/ 0 w 112"/>
                <a:gd name="T7" fmla="*/ 0 h 8"/>
                <a:gd name="T8" fmla="*/ 112 w 112"/>
                <a:gd name="T9" fmla="*/ 0 h 8"/>
                <a:gd name="T10" fmla="*/ 108 w 112"/>
                <a:gd name="T11" fmla="*/ 4 h 8"/>
                <a:gd name="T12" fmla="*/ 56 w 112"/>
                <a:gd name="T13" fmla="*/ 4 h 8"/>
                <a:gd name="T14" fmla="*/ 56 w 112"/>
                <a:gd name="T15" fmla="*/ 0 h 8"/>
                <a:gd name="T16" fmla="*/ 56 w 112"/>
                <a:gd name="T17" fmla="*/ 4 h 8"/>
                <a:gd name="T18" fmla="*/ 52 w 112"/>
                <a:gd name="T19" fmla="*/ 4 h 8"/>
                <a:gd name="T20" fmla="*/ 48 w 112"/>
                <a:gd name="T21" fmla="*/ 8 h 8"/>
                <a:gd name="T22" fmla="*/ 104 w 112"/>
                <a:gd name="T23" fmla="*/ 8 h 8"/>
                <a:gd name="T24" fmla="*/ 112 w 112"/>
                <a:gd name="T25" fmla="*/ 0 h 8"/>
                <a:gd name="T26" fmla="*/ 112 w 112"/>
                <a:gd name="T2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2" h="8">
                  <a:moveTo>
                    <a:pt x="0" y="0"/>
                  </a:moveTo>
                  <a:cubicBezTo>
                    <a:pt x="0" y="2"/>
                    <a:pt x="1" y="4"/>
                    <a:pt x="2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0" y="2"/>
                    <a:pt x="0" y="0"/>
                  </a:cubicBezTo>
                  <a:moveTo>
                    <a:pt x="112" y="0"/>
                  </a:moveTo>
                  <a:cubicBezTo>
                    <a:pt x="112" y="2"/>
                    <a:pt x="110" y="4"/>
                    <a:pt x="108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8" y="8"/>
                    <a:pt x="112" y="4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</a:path>
              </a:pathLst>
            </a:custGeom>
            <a:solidFill>
              <a:srgbClr val="243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Freeform 444"/>
            <p:cNvSpPr/>
            <p:nvPr userDrawn="1"/>
          </p:nvSpPr>
          <p:spPr bwMode="auto">
            <a:xfrm>
              <a:off x="9748536" y="3356906"/>
              <a:ext cx="262336" cy="560177"/>
            </a:xfrm>
            <a:custGeom>
              <a:avLst/>
              <a:gdLst>
                <a:gd name="T0" fmla="*/ 56 w 56"/>
                <a:gd name="T1" fmla="*/ 0 h 120"/>
                <a:gd name="T2" fmla="*/ 4 w 56"/>
                <a:gd name="T3" fmla="*/ 0 h 120"/>
                <a:gd name="T4" fmla="*/ 0 w 56"/>
                <a:gd name="T5" fmla="*/ 4 h 120"/>
                <a:gd name="T6" fmla="*/ 0 w 56"/>
                <a:gd name="T7" fmla="*/ 116 h 120"/>
                <a:gd name="T8" fmla="*/ 4 w 56"/>
                <a:gd name="T9" fmla="*/ 120 h 120"/>
                <a:gd name="T10" fmla="*/ 56 w 56"/>
                <a:gd name="T11" fmla="*/ 120 h 120"/>
                <a:gd name="T12" fmla="*/ 56 w 56"/>
                <a:gd name="T1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20">
                  <a:moveTo>
                    <a:pt x="5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8"/>
                    <a:pt x="2" y="120"/>
                    <a:pt x="4" y="120"/>
                  </a:cubicBezTo>
                  <a:cubicBezTo>
                    <a:pt x="56" y="120"/>
                    <a:pt x="56" y="120"/>
                    <a:pt x="56" y="120"/>
                  </a:cubicBezTo>
                  <a:cubicBezTo>
                    <a:pt x="56" y="0"/>
                    <a:pt x="56" y="0"/>
                    <a:pt x="5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Freeform 445"/>
            <p:cNvSpPr/>
            <p:nvPr userDrawn="1"/>
          </p:nvSpPr>
          <p:spPr bwMode="auto">
            <a:xfrm>
              <a:off x="10010872" y="3356906"/>
              <a:ext cx="260364" cy="560177"/>
            </a:xfrm>
            <a:custGeom>
              <a:avLst/>
              <a:gdLst>
                <a:gd name="T0" fmla="*/ 0 w 56"/>
                <a:gd name="T1" fmla="*/ 120 h 120"/>
                <a:gd name="T2" fmla="*/ 52 w 56"/>
                <a:gd name="T3" fmla="*/ 120 h 120"/>
                <a:gd name="T4" fmla="*/ 56 w 56"/>
                <a:gd name="T5" fmla="*/ 116 h 120"/>
                <a:gd name="T6" fmla="*/ 56 w 56"/>
                <a:gd name="T7" fmla="*/ 4 h 120"/>
                <a:gd name="T8" fmla="*/ 52 w 56"/>
                <a:gd name="T9" fmla="*/ 0 h 120"/>
                <a:gd name="T10" fmla="*/ 0 w 56"/>
                <a:gd name="T11" fmla="*/ 0 h 120"/>
                <a:gd name="T12" fmla="*/ 0 w 56"/>
                <a:gd name="T13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20">
                  <a:moveTo>
                    <a:pt x="0" y="120"/>
                  </a:moveTo>
                  <a:cubicBezTo>
                    <a:pt x="52" y="120"/>
                    <a:pt x="52" y="120"/>
                    <a:pt x="52" y="120"/>
                  </a:cubicBezTo>
                  <a:cubicBezTo>
                    <a:pt x="54" y="120"/>
                    <a:pt x="56" y="118"/>
                    <a:pt x="56" y="116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2"/>
                    <a:pt x="54" y="0"/>
                    <a:pt x="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0"/>
                    <a:pt x="0" y="120"/>
                    <a:pt x="0" y="120"/>
                  </a:cubicBezTo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" name="Rectangle 446"/>
            <p:cNvSpPr>
              <a:spLocks noChangeArrowheads="1"/>
            </p:cNvSpPr>
            <p:nvPr userDrawn="1"/>
          </p:nvSpPr>
          <p:spPr bwMode="auto">
            <a:xfrm>
              <a:off x="9786012" y="3431860"/>
              <a:ext cx="187383" cy="130182"/>
            </a:xfrm>
            <a:prstGeom prst="rect">
              <a:avLst/>
            </a:prstGeom>
            <a:solidFill>
              <a:srgbClr val="119B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Rectangle 447"/>
            <p:cNvSpPr>
              <a:spLocks noChangeArrowheads="1"/>
            </p:cNvSpPr>
            <p:nvPr userDrawn="1"/>
          </p:nvSpPr>
          <p:spPr bwMode="auto">
            <a:xfrm>
              <a:off x="9786012" y="3656719"/>
              <a:ext cx="187383" cy="17752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1" name="Rectangle 448"/>
            <p:cNvSpPr>
              <a:spLocks noChangeArrowheads="1"/>
            </p:cNvSpPr>
            <p:nvPr userDrawn="1"/>
          </p:nvSpPr>
          <p:spPr bwMode="auto">
            <a:xfrm>
              <a:off x="9786012" y="3656719"/>
              <a:ext cx="187383" cy="17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2" name="Rectangle 449"/>
            <p:cNvSpPr>
              <a:spLocks noChangeArrowheads="1"/>
            </p:cNvSpPr>
            <p:nvPr userDrawn="1"/>
          </p:nvSpPr>
          <p:spPr bwMode="auto">
            <a:xfrm>
              <a:off x="9786012" y="3599518"/>
              <a:ext cx="187383" cy="19725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3" name="Rectangle 450"/>
            <p:cNvSpPr>
              <a:spLocks noChangeArrowheads="1"/>
            </p:cNvSpPr>
            <p:nvPr userDrawn="1"/>
          </p:nvSpPr>
          <p:spPr bwMode="auto">
            <a:xfrm>
              <a:off x="9786012" y="3599518"/>
              <a:ext cx="187383" cy="1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4" name="Freeform 451"/>
            <p:cNvSpPr/>
            <p:nvPr userDrawn="1"/>
          </p:nvSpPr>
          <p:spPr bwMode="auto">
            <a:xfrm>
              <a:off x="9786012" y="3711948"/>
              <a:ext cx="187383" cy="19725"/>
            </a:xfrm>
            <a:custGeom>
              <a:avLst/>
              <a:gdLst>
                <a:gd name="T0" fmla="*/ 95 w 95"/>
                <a:gd name="T1" fmla="*/ 0 h 10"/>
                <a:gd name="T2" fmla="*/ 0 w 95"/>
                <a:gd name="T3" fmla="*/ 0 h 10"/>
                <a:gd name="T4" fmla="*/ 0 w 95"/>
                <a:gd name="T5" fmla="*/ 10 h 10"/>
                <a:gd name="T6" fmla="*/ 85 w 95"/>
                <a:gd name="T7" fmla="*/ 10 h 10"/>
                <a:gd name="T8" fmla="*/ 95 w 9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0">
                  <a:moveTo>
                    <a:pt x="9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5" name="Freeform 452"/>
            <p:cNvSpPr/>
            <p:nvPr userDrawn="1"/>
          </p:nvSpPr>
          <p:spPr bwMode="auto">
            <a:xfrm>
              <a:off x="9786012" y="3711948"/>
              <a:ext cx="187383" cy="19725"/>
            </a:xfrm>
            <a:custGeom>
              <a:avLst/>
              <a:gdLst>
                <a:gd name="T0" fmla="*/ 95 w 95"/>
                <a:gd name="T1" fmla="*/ 0 h 10"/>
                <a:gd name="T2" fmla="*/ 0 w 95"/>
                <a:gd name="T3" fmla="*/ 0 h 10"/>
                <a:gd name="T4" fmla="*/ 0 w 95"/>
                <a:gd name="T5" fmla="*/ 10 h 10"/>
                <a:gd name="T6" fmla="*/ 85 w 95"/>
                <a:gd name="T7" fmla="*/ 10 h 10"/>
                <a:gd name="T8" fmla="*/ 95 w 9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0">
                  <a:moveTo>
                    <a:pt x="9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9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6" name="Freeform 453"/>
            <p:cNvSpPr/>
            <p:nvPr userDrawn="1"/>
          </p:nvSpPr>
          <p:spPr bwMode="auto">
            <a:xfrm>
              <a:off x="9786012" y="3769149"/>
              <a:ext cx="130182" cy="17752"/>
            </a:xfrm>
            <a:custGeom>
              <a:avLst/>
              <a:gdLst>
                <a:gd name="T0" fmla="*/ 66 w 66"/>
                <a:gd name="T1" fmla="*/ 0 h 9"/>
                <a:gd name="T2" fmla="*/ 0 w 66"/>
                <a:gd name="T3" fmla="*/ 0 h 9"/>
                <a:gd name="T4" fmla="*/ 0 w 66"/>
                <a:gd name="T5" fmla="*/ 9 h 9"/>
                <a:gd name="T6" fmla="*/ 57 w 66"/>
                <a:gd name="T7" fmla="*/ 9 h 9"/>
                <a:gd name="T8" fmla="*/ 66 w 66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9">
                  <a:moveTo>
                    <a:pt x="66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" name="Freeform 454"/>
            <p:cNvSpPr/>
            <p:nvPr userDrawn="1"/>
          </p:nvSpPr>
          <p:spPr bwMode="auto">
            <a:xfrm>
              <a:off x="9786012" y="3769149"/>
              <a:ext cx="130182" cy="17752"/>
            </a:xfrm>
            <a:custGeom>
              <a:avLst/>
              <a:gdLst>
                <a:gd name="T0" fmla="*/ 66 w 66"/>
                <a:gd name="T1" fmla="*/ 0 h 9"/>
                <a:gd name="T2" fmla="*/ 0 w 66"/>
                <a:gd name="T3" fmla="*/ 0 h 9"/>
                <a:gd name="T4" fmla="*/ 0 w 66"/>
                <a:gd name="T5" fmla="*/ 9 h 9"/>
                <a:gd name="T6" fmla="*/ 57 w 66"/>
                <a:gd name="T7" fmla="*/ 9 h 9"/>
                <a:gd name="T8" fmla="*/ 66 w 66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9">
                  <a:moveTo>
                    <a:pt x="66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6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8" name="Rectangle 455"/>
            <p:cNvSpPr>
              <a:spLocks noChangeArrowheads="1"/>
            </p:cNvSpPr>
            <p:nvPr userDrawn="1"/>
          </p:nvSpPr>
          <p:spPr bwMode="auto">
            <a:xfrm>
              <a:off x="10048349" y="3431860"/>
              <a:ext cx="185411" cy="19725"/>
            </a:xfrm>
            <a:prstGeom prst="rect">
              <a:avLst/>
            </a:pr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9" name="Rectangle 456"/>
            <p:cNvSpPr>
              <a:spLocks noChangeArrowheads="1"/>
            </p:cNvSpPr>
            <p:nvPr userDrawn="1"/>
          </p:nvSpPr>
          <p:spPr bwMode="auto">
            <a:xfrm>
              <a:off x="10048349" y="3431860"/>
              <a:ext cx="185411" cy="1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0" name="Freeform 457"/>
            <p:cNvSpPr>
              <a:spLocks noEditPoints="1"/>
            </p:cNvSpPr>
            <p:nvPr userDrawn="1"/>
          </p:nvSpPr>
          <p:spPr bwMode="auto">
            <a:xfrm>
              <a:off x="10048349" y="3487088"/>
              <a:ext cx="185411" cy="19725"/>
            </a:xfrm>
            <a:custGeom>
              <a:avLst/>
              <a:gdLst>
                <a:gd name="T0" fmla="*/ 75 w 94"/>
                <a:gd name="T1" fmla="*/ 0 h 10"/>
                <a:gd name="T2" fmla="*/ 0 w 94"/>
                <a:gd name="T3" fmla="*/ 0 h 10"/>
                <a:gd name="T4" fmla="*/ 0 w 94"/>
                <a:gd name="T5" fmla="*/ 10 h 10"/>
                <a:gd name="T6" fmla="*/ 66 w 94"/>
                <a:gd name="T7" fmla="*/ 10 h 10"/>
                <a:gd name="T8" fmla="*/ 75 w 94"/>
                <a:gd name="T9" fmla="*/ 0 h 10"/>
                <a:gd name="T10" fmla="*/ 94 w 94"/>
                <a:gd name="T11" fmla="*/ 0 h 10"/>
                <a:gd name="T12" fmla="*/ 75 w 94"/>
                <a:gd name="T13" fmla="*/ 0 h 10"/>
                <a:gd name="T14" fmla="*/ 85 w 94"/>
                <a:gd name="T15" fmla="*/ 10 h 10"/>
                <a:gd name="T16" fmla="*/ 94 w 94"/>
                <a:gd name="T17" fmla="*/ 10 h 10"/>
                <a:gd name="T18" fmla="*/ 94 w 94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0">
                  <a:moveTo>
                    <a:pt x="7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66" y="10"/>
                  </a:lnTo>
                  <a:lnTo>
                    <a:pt x="75" y="0"/>
                  </a:lnTo>
                  <a:close/>
                  <a:moveTo>
                    <a:pt x="94" y="0"/>
                  </a:moveTo>
                  <a:lnTo>
                    <a:pt x="75" y="0"/>
                  </a:lnTo>
                  <a:lnTo>
                    <a:pt x="85" y="10"/>
                  </a:lnTo>
                  <a:lnTo>
                    <a:pt x="94" y="1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1" name="Freeform 458"/>
            <p:cNvSpPr>
              <a:spLocks noEditPoints="1"/>
            </p:cNvSpPr>
            <p:nvPr userDrawn="1"/>
          </p:nvSpPr>
          <p:spPr bwMode="auto">
            <a:xfrm>
              <a:off x="10048349" y="3487088"/>
              <a:ext cx="185411" cy="19725"/>
            </a:xfrm>
            <a:custGeom>
              <a:avLst/>
              <a:gdLst>
                <a:gd name="T0" fmla="*/ 75 w 94"/>
                <a:gd name="T1" fmla="*/ 0 h 10"/>
                <a:gd name="T2" fmla="*/ 0 w 94"/>
                <a:gd name="T3" fmla="*/ 0 h 10"/>
                <a:gd name="T4" fmla="*/ 0 w 94"/>
                <a:gd name="T5" fmla="*/ 10 h 10"/>
                <a:gd name="T6" fmla="*/ 66 w 94"/>
                <a:gd name="T7" fmla="*/ 10 h 10"/>
                <a:gd name="T8" fmla="*/ 75 w 94"/>
                <a:gd name="T9" fmla="*/ 0 h 10"/>
                <a:gd name="T10" fmla="*/ 94 w 94"/>
                <a:gd name="T11" fmla="*/ 0 h 10"/>
                <a:gd name="T12" fmla="*/ 75 w 94"/>
                <a:gd name="T13" fmla="*/ 0 h 10"/>
                <a:gd name="T14" fmla="*/ 85 w 94"/>
                <a:gd name="T15" fmla="*/ 10 h 10"/>
                <a:gd name="T16" fmla="*/ 94 w 94"/>
                <a:gd name="T17" fmla="*/ 10 h 10"/>
                <a:gd name="T18" fmla="*/ 94 w 94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0">
                  <a:moveTo>
                    <a:pt x="7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66" y="10"/>
                  </a:lnTo>
                  <a:lnTo>
                    <a:pt x="75" y="0"/>
                  </a:lnTo>
                  <a:moveTo>
                    <a:pt x="94" y="0"/>
                  </a:moveTo>
                  <a:lnTo>
                    <a:pt x="75" y="0"/>
                  </a:lnTo>
                  <a:lnTo>
                    <a:pt x="85" y="10"/>
                  </a:lnTo>
                  <a:lnTo>
                    <a:pt x="94" y="10"/>
                  </a:lnTo>
                  <a:lnTo>
                    <a:pt x="9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2" name="Freeform 459"/>
            <p:cNvSpPr/>
            <p:nvPr userDrawn="1"/>
          </p:nvSpPr>
          <p:spPr bwMode="auto">
            <a:xfrm>
              <a:off x="10048349" y="3544290"/>
              <a:ext cx="92705" cy="17752"/>
            </a:xfrm>
            <a:custGeom>
              <a:avLst/>
              <a:gdLst>
                <a:gd name="T0" fmla="*/ 47 w 47"/>
                <a:gd name="T1" fmla="*/ 0 h 9"/>
                <a:gd name="T2" fmla="*/ 0 w 47"/>
                <a:gd name="T3" fmla="*/ 0 h 9"/>
                <a:gd name="T4" fmla="*/ 0 w 47"/>
                <a:gd name="T5" fmla="*/ 9 h 9"/>
                <a:gd name="T6" fmla="*/ 37 w 47"/>
                <a:gd name="T7" fmla="*/ 9 h 9"/>
                <a:gd name="T8" fmla="*/ 47 w 4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9">
                  <a:moveTo>
                    <a:pt x="47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37" y="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3" name="Freeform 460"/>
            <p:cNvSpPr/>
            <p:nvPr userDrawn="1"/>
          </p:nvSpPr>
          <p:spPr bwMode="auto">
            <a:xfrm>
              <a:off x="10048349" y="3544290"/>
              <a:ext cx="92705" cy="17752"/>
            </a:xfrm>
            <a:custGeom>
              <a:avLst/>
              <a:gdLst>
                <a:gd name="T0" fmla="*/ 47 w 47"/>
                <a:gd name="T1" fmla="*/ 0 h 9"/>
                <a:gd name="T2" fmla="*/ 0 w 47"/>
                <a:gd name="T3" fmla="*/ 0 h 9"/>
                <a:gd name="T4" fmla="*/ 0 w 47"/>
                <a:gd name="T5" fmla="*/ 9 h 9"/>
                <a:gd name="T6" fmla="*/ 37 w 47"/>
                <a:gd name="T7" fmla="*/ 9 h 9"/>
                <a:gd name="T8" fmla="*/ 47 w 4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9">
                  <a:moveTo>
                    <a:pt x="47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37" y="9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5" name="Freeform 461"/>
            <p:cNvSpPr/>
            <p:nvPr userDrawn="1"/>
          </p:nvSpPr>
          <p:spPr bwMode="auto">
            <a:xfrm>
              <a:off x="10048349" y="3599518"/>
              <a:ext cx="35504" cy="19725"/>
            </a:xfrm>
            <a:custGeom>
              <a:avLst/>
              <a:gdLst>
                <a:gd name="T0" fmla="*/ 18 w 18"/>
                <a:gd name="T1" fmla="*/ 0 h 10"/>
                <a:gd name="T2" fmla="*/ 0 w 18"/>
                <a:gd name="T3" fmla="*/ 0 h 10"/>
                <a:gd name="T4" fmla="*/ 0 w 18"/>
                <a:gd name="T5" fmla="*/ 10 h 10"/>
                <a:gd name="T6" fmla="*/ 9 w 18"/>
                <a:gd name="T7" fmla="*/ 10 h 10"/>
                <a:gd name="T8" fmla="*/ 18 w 1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8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9" y="1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6" name="Freeform 462"/>
            <p:cNvSpPr/>
            <p:nvPr userDrawn="1"/>
          </p:nvSpPr>
          <p:spPr bwMode="auto">
            <a:xfrm>
              <a:off x="10048349" y="3599518"/>
              <a:ext cx="35504" cy="19725"/>
            </a:xfrm>
            <a:custGeom>
              <a:avLst/>
              <a:gdLst>
                <a:gd name="T0" fmla="*/ 18 w 18"/>
                <a:gd name="T1" fmla="*/ 0 h 10"/>
                <a:gd name="T2" fmla="*/ 0 w 18"/>
                <a:gd name="T3" fmla="*/ 0 h 10"/>
                <a:gd name="T4" fmla="*/ 0 w 18"/>
                <a:gd name="T5" fmla="*/ 10 h 10"/>
                <a:gd name="T6" fmla="*/ 9 w 18"/>
                <a:gd name="T7" fmla="*/ 10 h 10"/>
                <a:gd name="T8" fmla="*/ 18 w 1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8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9" y="10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9" name="Freeform 463"/>
            <p:cNvSpPr/>
            <p:nvPr userDrawn="1"/>
          </p:nvSpPr>
          <p:spPr bwMode="auto">
            <a:xfrm>
              <a:off x="10178531" y="3711948"/>
              <a:ext cx="55229" cy="19725"/>
            </a:xfrm>
            <a:custGeom>
              <a:avLst/>
              <a:gdLst>
                <a:gd name="T0" fmla="*/ 28 w 28"/>
                <a:gd name="T1" fmla="*/ 0 h 10"/>
                <a:gd name="T2" fmla="*/ 9 w 28"/>
                <a:gd name="T3" fmla="*/ 0 h 10"/>
                <a:gd name="T4" fmla="*/ 0 w 28"/>
                <a:gd name="T5" fmla="*/ 10 h 10"/>
                <a:gd name="T6" fmla="*/ 28 w 28"/>
                <a:gd name="T7" fmla="*/ 10 h 10"/>
                <a:gd name="T8" fmla="*/ 28 w 2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">
                  <a:moveTo>
                    <a:pt x="28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28" y="1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1" name="Freeform 464"/>
            <p:cNvSpPr/>
            <p:nvPr userDrawn="1"/>
          </p:nvSpPr>
          <p:spPr bwMode="auto">
            <a:xfrm>
              <a:off x="10178531" y="3711948"/>
              <a:ext cx="55229" cy="19725"/>
            </a:xfrm>
            <a:custGeom>
              <a:avLst/>
              <a:gdLst>
                <a:gd name="T0" fmla="*/ 28 w 28"/>
                <a:gd name="T1" fmla="*/ 0 h 10"/>
                <a:gd name="T2" fmla="*/ 9 w 28"/>
                <a:gd name="T3" fmla="*/ 0 h 10"/>
                <a:gd name="T4" fmla="*/ 0 w 28"/>
                <a:gd name="T5" fmla="*/ 10 h 10"/>
                <a:gd name="T6" fmla="*/ 28 w 28"/>
                <a:gd name="T7" fmla="*/ 10 h 10"/>
                <a:gd name="T8" fmla="*/ 28 w 2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">
                  <a:moveTo>
                    <a:pt x="28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28" y="10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2" name="Freeform 465"/>
            <p:cNvSpPr/>
            <p:nvPr userDrawn="1"/>
          </p:nvSpPr>
          <p:spPr bwMode="auto">
            <a:xfrm>
              <a:off x="10121330" y="3769149"/>
              <a:ext cx="112430" cy="17752"/>
            </a:xfrm>
            <a:custGeom>
              <a:avLst/>
              <a:gdLst>
                <a:gd name="T0" fmla="*/ 57 w 57"/>
                <a:gd name="T1" fmla="*/ 0 h 9"/>
                <a:gd name="T2" fmla="*/ 10 w 57"/>
                <a:gd name="T3" fmla="*/ 0 h 9"/>
                <a:gd name="T4" fmla="*/ 0 w 57"/>
                <a:gd name="T5" fmla="*/ 9 h 9"/>
                <a:gd name="T6" fmla="*/ 57 w 57"/>
                <a:gd name="T7" fmla="*/ 9 h 9"/>
                <a:gd name="T8" fmla="*/ 57 w 5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9">
                  <a:moveTo>
                    <a:pt x="57" y="0"/>
                  </a:moveTo>
                  <a:lnTo>
                    <a:pt x="1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3" name="Freeform 466"/>
            <p:cNvSpPr/>
            <p:nvPr userDrawn="1"/>
          </p:nvSpPr>
          <p:spPr bwMode="auto">
            <a:xfrm>
              <a:off x="10121330" y="3769149"/>
              <a:ext cx="112430" cy="17752"/>
            </a:xfrm>
            <a:custGeom>
              <a:avLst/>
              <a:gdLst>
                <a:gd name="T0" fmla="*/ 57 w 57"/>
                <a:gd name="T1" fmla="*/ 0 h 9"/>
                <a:gd name="T2" fmla="*/ 10 w 57"/>
                <a:gd name="T3" fmla="*/ 0 h 9"/>
                <a:gd name="T4" fmla="*/ 0 w 57"/>
                <a:gd name="T5" fmla="*/ 9 h 9"/>
                <a:gd name="T6" fmla="*/ 57 w 57"/>
                <a:gd name="T7" fmla="*/ 9 h 9"/>
                <a:gd name="T8" fmla="*/ 57 w 5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9">
                  <a:moveTo>
                    <a:pt x="57" y="0"/>
                  </a:moveTo>
                  <a:lnTo>
                    <a:pt x="1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4" name="Freeform 467"/>
            <p:cNvSpPr/>
            <p:nvPr userDrawn="1"/>
          </p:nvSpPr>
          <p:spPr bwMode="auto">
            <a:xfrm>
              <a:off x="10066101" y="3824378"/>
              <a:ext cx="167659" cy="19725"/>
            </a:xfrm>
            <a:custGeom>
              <a:avLst/>
              <a:gdLst>
                <a:gd name="T0" fmla="*/ 85 w 85"/>
                <a:gd name="T1" fmla="*/ 0 h 10"/>
                <a:gd name="T2" fmla="*/ 9 w 85"/>
                <a:gd name="T3" fmla="*/ 0 h 10"/>
                <a:gd name="T4" fmla="*/ 0 w 85"/>
                <a:gd name="T5" fmla="*/ 10 h 10"/>
                <a:gd name="T6" fmla="*/ 85 w 85"/>
                <a:gd name="T7" fmla="*/ 10 h 10"/>
                <a:gd name="T8" fmla="*/ 85 w 8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0">
                  <a:moveTo>
                    <a:pt x="85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5" name="Freeform 468"/>
            <p:cNvSpPr/>
            <p:nvPr userDrawn="1"/>
          </p:nvSpPr>
          <p:spPr bwMode="auto">
            <a:xfrm>
              <a:off x="10066101" y="3824378"/>
              <a:ext cx="167659" cy="19725"/>
            </a:xfrm>
            <a:custGeom>
              <a:avLst/>
              <a:gdLst>
                <a:gd name="T0" fmla="*/ 85 w 85"/>
                <a:gd name="T1" fmla="*/ 0 h 10"/>
                <a:gd name="T2" fmla="*/ 9 w 85"/>
                <a:gd name="T3" fmla="*/ 0 h 10"/>
                <a:gd name="T4" fmla="*/ 0 w 85"/>
                <a:gd name="T5" fmla="*/ 10 h 10"/>
                <a:gd name="T6" fmla="*/ 85 w 85"/>
                <a:gd name="T7" fmla="*/ 10 h 10"/>
                <a:gd name="T8" fmla="*/ 85 w 8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0">
                  <a:moveTo>
                    <a:pt x="85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6" name="Rectangle 469"/>
            <p:cNvSpPr>
              <a:spLocks noChangeArrowheads="1"/>
            </p:cNvSpPr>
            <p:nvPr userDrawn="1"/>
          </p:nvSpPr>
          <p:spPr bwMode="auto">
            <a:xfrm>
              <a:off x="9786012" y="3824378"/>
              <a:ext cx="187383" cy="19725"/>
            </a:xfrm>
            <a:prstGeom prst="rect">
              <a:avLst/>
            </a:prstGeom>
            <a:solidFill>
              <a:srgbClr val="E7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7" name="Rectangle 470"/>
            <p:cNvSpPr>
              <a:spLocks noChangeArrowheads="1"/>
            </p:cNvSpPr>
            <p:nvPr userDrawn="1"/>
          </p:nvSpPr>
          <p:spPr bwMode="auto">
            <a:xfrm>
              <a:off x="9786012" y="3824378"/>
              <a:ext cx="187383" cy="1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8" name="Freeform 471"/>
            <p:cNvSpPr>
              <a:spLocks noEditPoints="1"/>
            </p:cNvSpPr>
            <p:nvPr userDrawn="1"/>
          </p:nvSpPr>
          <p:spPr bwMode="auto">
            <a:xfrm>
              <a:off x="9860966" y="3731673"/>
              <a:ext cx="92705" cy="92705"/>
            </a:xfrm>
            <a:custGeom>
              <a:avLst/>
              <a:gdLst>
                <a:gd name="T0" fmla="*/ 47 w 47"/>
                <a:gd name="T1" fmla="*/ 28 h 47"/>
                <a:gd name="T2" fmla="*/ 19 w 47"/>
                <a:gd name="T3" fmla="*/ 28 h 47"/>
                <a:gd name="T4" fmla="*/ 0 w 47"/>
                <a:gd name="T5" fmla="*/ 47 h 47"/>
                <a:gd name="T6" fmla="*/ 47 w 47"/>
                <a:gd name="T7" fmla="*/ 47 h 47"/>
                <a:gd name="T8" fmla="*/ 47 w 47"/>
                <a:gd name="T9" fmla="*/ 28 h 47"/>
                <a:gd name="T10" fmla="*/ 47 w 47"/>
                <a:gd name="T11" fmla="*/ 0 h 47"/>
                <a:gd name="T12" fmla="*/ 47 w 47"/>
                <a:gd name="T13" fmla="*/ 0 h 47"/>
                <a:gd name="T14" fmla="*/ 28 w 47"/>
                <a:gd name="T15" fmla="*/ 19 h 47"/>
                <a:gd name="T16" fmla="*/ 47 w 47"/>
                <a:gd name="T17" fmla="*/ 19 h 47"/>
                <a:gd name="T18" fmla="*/ 47 w 47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8"/>
                  </a:moveTo>
                  <a:lnTo>
                    <a:pt x="19" y="28"/>
                  </a:lnTo>
                  <a:lnTo>
                    <a:pt x="0" y="47"/>
                  </a:lnTo>
                  <a:lnTo>
                    <a:pt x="47" y="47"/>
                  </a:lnTo>
                  <a:lnTo>
                    <a:pt x="47" y="28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28" y="19"/>
                  </a:lnTo>
                  <a:lnTo>
                    <a:pt x="47" y="1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9" name="Freeform 472"/>
            <p:cNvSpPr>
              <a:spLocks noEditPoints="1"/>
            </p:cNvSpPr>
            <p:nvPr userDrawn="1"/>
          </p:nvSpPr>
          <p:spPr bwMode="auto">
            <a:xfrm>
              <a:off x="9860966" y="3731673"/>
              <a:ext cx="92705" cy="92705"/>
            </a:xfrm>
            <a:custGeom>
              <a:avLst/>
              <a:gdLst>
                <a:gd name="T0" fmla="*/ 47 w 47"/>
                <a:gd name="T1" fmla="*/ 28 h 47"/>
                <a:gd name="T2" fmla="*/ 19 w 47"/>
                <a:gd name="T3" fmla="*/ 28 h 47"/>
                <a:gd name="T4" fmla="*/ 0 w 47"/>
                <a:gd name="T5" fmla="*/ 47 h 47"/>
                <a:gd name="T6" fmla="*/ 47 w 47"/>
                <a:gd name="T7" fmla="*/ 47 h 47"/>
                <a:gd name="T8" fmla="*/ 47 w 47"/>
                <a:gd name="T9" fmla="*/ 28 h 47"/>
                <a:gd name="T10" fmla="*/ 47 w 47"/>
                <a:gd name="T11" fmla="*/ 0 h 47"/>
                <a:gd name="T12" fmla="*/ 47 w 47"/>
                <a:gd name="T13" fmla="*/ 0 h 47"/>
                <a:gd name="T14" fmla="*/ 28 w 47"/>
                <a:gd name="T15" fmla="*/ 19 h 47"/>
                <a:gd name="T16" fmla="*/ 47 w 47"/>
                <a:gd name="T17" fmla="*/ 19 h 47"/>
                <a:gd name="T18" fmla="*/ 47 w 47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8"/>
                  </a:moveTo>
                  <a:lnTo>
                    <a:pt x="19" y="28"/>
                  </a:lnTo>
                  <a:lnTo>
                    <a:pt x="0" y="47"/>
                  </a:lnTo>
                  <a:lnTo>
                    <a:pt x="47" y="47"/>
                  </a:lnTo>
                  <a:lnTo>
                    <a:pt x="47" y="28"/>
                  </a:lnTo>
                  <a:moveTo>
                    <a:pt x="47" y="0"/>
                  </a:moveTo>
                  <a:lnTo>
                    <a:pt x="47" y="0"/>
                  </a:lnTo>
                  <a:lnTo>
                    <a:pt x="28" y="19"/>
                  </a:lnTo>
                  <a:lnTo>
                    <a:pt x="47" y="19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0" name="Freeform 473"/>
            <p:cNvSpPr/>
            <p:nvPr userDrawn="1"/>
          </p:nvSpPr>
          <p:spPr bwMode="auto">
            <a:xfrm>
              <a:off x="9898442" y="3769149"/>
              <a:ext cx="55229" cy="17752"/>
            </a:xfrm>
            <a:custGeom>
              <a:avLst/>
              <a:gdLst>
                <a:gd name="T0" fmla="*/ 28 w 28"/>
                <a:gd name="T1" fmla="*/ 0 h 9"/>
                <a:gd name="T2" fmla="*/ 9 w 28"/>
                <a:gd name="T3" fmla="*/ 0 h 9"/>
                <a:gd name="T4" fmla="*/ 0 w 28"/>
                <a:gd name="T5" fmla="*/ 9 h 9"/>
                <a:gd name="T6" fmla="*/ 28 w 28"/>
                <a:gd name="T7" fmla="*/ 9 h 9"/>
                <a:gd name="T8" fmla="*/ 28 w 2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9">
                  <a:moveTo>
                    <a:pt x="28" y="0"/>
                  </a:moveTo>
                  <a:lnTo>
                    <a:pt x="9" y="0"/>
                  </a:lnTo>
                  <a:lnTo>
                    <a:pt x="0" y="9"/>
                  </a:lnTo>
                  <a:lnTo>
                    <a:pt x="28" y="9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1" name="Freeform 474"/>
            <p:cNvSpPr/>
            <p:nvPr userDrawn="1"/>
          </p:nvSpPr>
          <p:spPr bwMode="auto">
            <a:xfrm>
              <a:off x="9898442" y="3769149"/>
              <a:ext cx="55229" cy="17752"/>
            </a:xfrm>
            <a:custGeom>
              <a:avLst/>
              <a:gdLst>
                <a:gd name="T0" fmla="*/ 28 w 28"/>
                <a:gd name="T1" fmla="*/ 0 h 9"/>
                <a:gd name="T2" fmla="*/ 9 w 28"/>
                <a:gd name="T3" fmla="*/ 0 h 9"/>
                <a:gd name="T4" fmla="*/ 0 w 28"/>
                <a:gd name="T5" fmla="*/ 9 h 9"/>
                <a:gd name="T6" fmla="*/ 28 w 28"/>
                <a:gd name="T7" fmla="*/ 9 h 9"/>
                <a:gd name="T8" fmla="*/ 28 w 2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9">
                  <a:moveTo>
                    <a:pt x="28" y="0"/>
                  </a:moveTo>
                  <a:lnTo>
                    <a:pt x="9" y="0"/>
                  </a:lnTo>
                  <a:lnTo>
                    <a:pt x="0" y="9"/>
                  </a:lnTo>
                  <a:lnTo>
                    <a:pt x="28" y="9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2" name="Freeform 475"/>
            <p:cNvSpPr/>
            <p:nvPr userDrawn="1"/>
          </p:nvSpPr>
          <p:spPr bwMode="auto">
            <a:xfrm>
              <a:off x="9720921" y="3926946"/>
              <a:ext cx="252474" cy="27614"/>
            </a:xfrm>
            <a:custGeom>
              <a:avLst/>
              <a:gdLst>
                <a:gd name="T0" fmla="*/ 8 w 54"/>
                <a:gd name="T1" fmla="*/ 0 h 6"/>
                <a:gd name="T2" fmla="*/ 6 w 54"/>
                <a:gd name="T3" fmla="*/ 2 h 6"/>
                <a:gd name="T4" fmla="*/ 4 w 54"/>
                <a:gd name="T5" fmla="*/ 4 h 6"/>
                <a:gd name="T6" fmla="*/ 10 w 54"/>
                <a:gd name="T7" fmla="*/ 6 h 6"/>
                <a:gd name="T8" fmla="*/ 50 w 54"/>
                <a:gd name="T9" fmla="*/ 6 h 6"/>
                <a:gd name="T10" fmla="*/ 54 w 54"/>
                <a:gd name="T11" fmla="*/ 2 h 6"/>
                <a:gd name="T12" fmla="*/ 14 w 54"/>
                <a:gd name="T13" fmla="*/ 2 h 6"/>
                <a:gd name="T14" fmla="*/ 8 w 54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6">
                  <a:moveTo>
                    <a:pt x="8" y="0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0" y="6"/>
                    <a:pt x="10" y="6"/>
                  </a:cubicBezTo>
                  <a:cubicBezTo>
                    <a:pt x="13" y="6"/>
                    <a:pt x="50" y="6"/>
                    <a:pt x="50" y="6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2" y="2"/>
                    <a:pt x="10" y="1"/>
                    <a:pt x="8" y="0"/>
                  </a:cubicBezTo>
                </a:path>
              </a:pathLst>
            </a:custGeom>
            <a:solidFill>
              <a:srgbClr val="2F4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3" name="Freeform 476"/>
            <p:cNvSpPr/>
            <p:nvPr userDrawn="1"/>
          </p:nvSpPr>
          <p:spPr bwMode="auto">
            <a:xfrm>
              <a:off x="9758398" y="3917083"/>
              <a:ext cx="232750" cy="19725"/>
            </a:xfrm>
            <a:custGeom>
              <a:avLst/>
              <a:gdLst>
                <a:gd name="T0" fmla="*/ 50 w 50"/>
                <a:gd name="T1" fmla="*/ 0 h 4"/>
                <a:gd name="T2" fmla="*/ 2 w 50"/>
                <a:gd name="T3" fmla="*/ 0 h 4"/>
                <a:gd name="T4" fmla="*/ 2 w 50"/>
                <a:gd name="T5" fmla="*/ 0 h 4"/>
                <a:gd name="T6" fmla="*/ 0 w 50"/>
                <a:gd name="T7" fmla="*/ 2 h 4"/>
                <a:gd name="T8" fmla="*/ 6 w 50"/>
                <a:gd name="T9" fmla="*/ 4 h 4"/>
                <a:gd name="T10" fmla="*/ 46 w 50"/>
                <a:gd name="T11" fmla="*/ 4 h 4"/>
                <a:gd name="T12" fmla="*/ 50 w 5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">
                  <a:moveTo>
                    <a:pt x="5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4" y="4"/>
                    <a:pt x="6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50" y="0"/>
                    <a:pt x="50" y="0"/>
                    <a:pt x="50" y="0"/>
                  </a:cubicBezTo>
                </a:path>
              </a:pathLst>
            </a:custGeom>
            <a:solidFill>
              <a:srgbClr val="202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4" name="Freeform 477"/>
            <p:cNvSpPr/>
            <p:nvPr userDrawn="1"/>
          </p:nvSpPr>
          <p:spPr bwMode="auto">
            <a:xfrm>
              <a:off x="9768260" y="3844103"/>
              <a:ext cx="242612" cy="72981"/>
            </a:xfrm>
            <a:custGeom>
              <a:avLst/>
              <a:gdLst>
                <a:gd name="T0" fmla="*/ 123 w 123"/>
                <a:gd name="T1" fmla="*/ 0 h 37"/>
                <a:gd name="T2" fmla="*/ 104 w 123"/>
                <a:gd name="T3" fmla="*/ 0 h 37"/>
                <a:gd name="T4" fmla="*/ 37 w 123"/>
                <a:gd name="T5" fmla="*/ 0 h 37"/>
                <a:gd name="T6" fmla="*/ 0 w 123"/>
                <a:gd name="T7" fmla="*/ 37 h 37"/>
                <a:gd name="T8" fmla="*/ 0 w 123"/>
                <a:gd name="T9" fmla="*/ 37 h 37"/>
                <a:gd name="T10" fmla="*/ 113 w 123"/>
                <a:gd name="T11" fmla="*/ 37 h 37"/>
                <a:gd name="T12" fmla="*/ 123 w 123"/>
                <a:gd name="T13" fmla="*/ 28 h 37"/>
                <a:gd name="T14" fmla="*/ 123 w 123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37">
                  <a:moveTo>
                    <a:pt x="123" y="0"/>
                  </a:moveTo>
                  <a:lnTo>
                    <a:pt x="104" y="0"/>
                  </a:lnTo>
                  <a:lnTo>
                    <a:pt x="37" y="0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113" y="37"/>
                  </a:lnTo>
                  <a:lnTo>
                    <a:pt x="123" y="28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5" name="Freeform 478"/>
            <p:cNvSpPr/>
            <p:nvPr userDrawn="1"/>
          </p:nvSpPr>
          <p:spPr bwMode="auto">
            <a:xfrm>
              <a:off x="9768260" y="3844103"/>
              <a:ext cx="242612" cy="72981"/>
            </a:xfrm>
            <a:custGeom>
              <a:avLst/>
              <a:gdLst>
                <a:gd name="T0" fmla="*/ 123 w 123"/>
                <a:gd name="T1" fmla="*/ 0 h 37"/>
                <a:gd name="T2" fmla="*/ 104 w 123"/>
                <a:gd name="T3" fmla="*/ 0 h 37"/>
                <a:gd name="T4" fmla="*/ 37 w 123"/>
                <a:gd name="T5" fmla="*/ 0 h 37"/>
                <a:gd name="T6" fmla="*/ 0 w 123"/>
                <a:gd name="T7" fmla="*/ 37 h 37"/>
                <a:gd name="T8" fmla="*/ 0 w 123"/>
                <a:gd name="T9" fmla="*/ 37 h 37"/>
                <a:gd name="T10" fmla="*/ 113 w 123"/>
                <a:gd name="T11" fmla="*/ 37 h 37"/>
                <a:gd name="T12" fmla="*/ 123 w 123"/>
                <a:gd name="T13" fmla="*/ 28 h 37"/>
                <a:gd name="T14" fmla="*/ 123 w 123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37">
                  <a:moveTo>
                    <a:pt x="123" y="0"/>
                  </a:moveTo>
                  <a:lnTo>
                    <a:pt x="104" y="0"/>
                  </a:lnTo>
                  <a:lnTo>
                    <a:pt x="37" y="0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113" y="37"/>
                  </a:lnTo>
                  <a:lnTo>
                    <a:pt x="123" y="28"/>
                  </a:lnTo>
                  <a:lnTo>
                    <a:pt x="1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6" name="Freeform 479"/>
            <p:cNvSpPr/>
            <p:nvPr userDrawn="1"/>
          </p:nvSpPr>
          <p:spPr bwMode="auto">
            <a:xfrm>
              <a:off x="10010872" y="3844103"/>
              <a:ext cx="55229" cy="55229"/>
            </a:xfrm>
            <a:custGeom>
              <a:avLst/>
              <a:gdLst>
                <a:gd name="T0" fmla="*/ 28 w 28"/>
                <a:gd name="T1" fmla="*/ 0 h 28"/>
                <a:gd name="T2" fmla="*/ 19 w 28"/>
                <a:gd name="T3" fmla="*/ 0 h 28"/>
                <a:gd name="T4" fmla="*/ 0 w 28"/>
                <a:gd name="T5" fmla="*/ 0 h 28"/>
                <a:gd name="T6" fmla="*/ 0 w 28"/>
                <a:gd name="T7" fmla="*/ 28 h 28"/>
                <a:gd name="T8" fmla="*/ 28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0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7" name="Freeform 480"/>
            <p:cNvSpPr/>
            <p:nvPr userDrawn="1"/>
          </p:nvSpPr>
          <p:spPr bwMode="auto">
            <a:xfrm>
              <a:off x="10010872" y="3844103"/>
              <a:ext cx="55229" cy="55229"/>
            </a:xfrm>
            <a:custGeom>
              <a:avLst/>
              <a:gdLst>
                <a:gd name="T0" fmla="*/ 28 w 28"/>
                <a:gd name="T1" fmla="*/ 0 h 28"/>
                <a:gd name="T2" fmla="*/ 19 w 28"/>
                <a:gd name="T3" fmla="*/ 0 h 28"/>
                <a:gd name="T4" fmla="*/ 0 w 28"/>
                <a:gd name="T5" fmla="*/ 0 h 28"/>
                <a:gd name="T6" fmla="*/ 0 w 28"/>
                <a:gd name="T7" fmla="*/ 28 h 28"/>
                <a:gd name="T8" fmla="*/ 28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0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7" name="Freeform 481"/>
            <p:cNvSpPr/>
            <p:nvPr userDrawn="1"/>
          </p:nvSpPr>
          <p:spPr bwMode="auto">
            <a:xfrm>
              <a:off x="9841241" y="3824378"/>
              <a:ext cx="132154" cy="19725"/>
            </a:xfrm>
            <a:custGeom>
              <a:avLst/>
              <a:gdLst>
                <a:gd name="T0" fmla="*/ 57 w 67"/>
                <a:gd name="T1" fmla="*/ 0 h 10"/>
                <a:gd name="T2" fmla="*/ 10 w 67"/>
                <a:gd name="T3" fmla="*/ 0 h 10"/>
                <a:gd name="T4" fmla="*/ 0 w 67"/>
                <a:gd name="T5" fmla="*/ 10 h 10"/>
                <a:gd name="T6" fmla="*/ 67 w 67"/>
                <a:gd name="T7" fmla="*/ 10 h 10"/>
                <a:gd name="T8" fmla="*/ 57 w 67"/>
                <a:gd name="T9" fmla="*/ 10 h 10"/>
                <a:gd name="T10" fmla="*/ 57 w 6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10">
                  <a:moveTo>
                    <a:pt x="57" y="0"/>
                  </a:moveTo>
                  <a:lnTo>
                    <a:pt x="10" y="0"/>
                  </a:lnTo>
                  <a:lnTo>
                    <a:pt x="0" y="10"/>
                  </a:lnTo>
                  <a:lnTo>
                    <a:pt x="67" y="10"/>
                  </a:lnTo>
                  <a:lnTo>
                    <a:pt x="57" y="1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CF44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8" name="Freeform 482"/>
            <p:cNvSpPr/>
            <p:nvPr userDrawn="1"/>
          </p:nvSpPr>
          <p:spPr bwMode="auto">
            <a:xfrm>
              <a:off x="9841241" y="3824378"/>
              <a:ext cx="132154" cy="19725"/>
            </a:xfrm>
            <a:custGeom>
              <a:avLst/>
              <a:gdLst>
                <a:gd name="T0" fmla="*/ 57 w 67"/>
                <a:gd name="T1" fmla="*/ 0 h 10"/>
                <a:gd name="T2" fmla="*/ 10 w 67"/>
                <a:gd name="T3" fmla="*/ 0 h 10"/>
                <a:gd name="T4" fmla="*/ 0 w 67"/>
                <a:gd name="T5" fmla="*/ 10 h 10"/>
                <a:gd name="T6" fmla="*/ 67 w 67"/>
                <a:gd name="T7" fmla="*/ 10 h 10"/>
                <a:gd name="T8" fmla="*/ 57 w 67"/>
                <a:gd name="T9" fmla="*/ 10 h 10"/>
                <a:gd name="T10" fmla="*/ 57 w 6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10">
                  <a:moveTo>
                    <a:pt x="57" y="0"/>
                  </a:moveTo>
                  <a:lnTo>
                    <a:pt x="10" y="0"/>
                  </a:lnTo>
                  <a:lnTo>
                    <a:pt x="0" y="10"/>
                  </a:lnTo>
                  <a:lnTo>
                    <a:pt x="67" y="10"/>
                  </a:lnTo>
                  <a:lnTo>
                    <a:pt x="57" y="10"/>
                  </a:lnTo>
                  <a:lnTo>
                    <a:pt x="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9" name="Freeform 483"/>
            <p:cNvSpPr/>
            <p:nvPr userDrawn="1"/>
          </p:nvSpPr>
          <p:spPr bwMode="auto">
            <a:xfrm>
              <a:off x="9953671" y="3731673"/>
              <a:ext cx="112430" cy="112430"/>
            </a:xfrm>
            <a:custGeom>
              <a:avLst/>
              <a:gdLst>
                <a:gd name="T0" fmla="*/ 0 w 57"/>
                <a:gd name="T1" fmla="*/ 57 h 57"/>
                <a:gd name="T2" fmla="*/ 0 w 57"/>
                <a:gd name="T3" fmla="*/ 0 h 57"/>
                <a:gd name="T4" fmla="*/ 57 w 57"/>
                <a:gd name="T5" fmla="*/ 57 h 57"/>
                <a:gd name="T6" fmla="*/ 0 w 57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57">
                  <a:moveTo>
                    <a:pt x="0" y="57"/>
                  </a:moveTo>
                  <a:lnTo>
                    <a:pt x="0" y="0"/>
                  </a:lnTo>
                  <a:lnTo>
                    <a:pt x="57" y="57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0" name="Freeform 484"/>
            <p:cNvSpPr/>
            <p:nvPr userDrawn="1"/>
          </p:nvSpPr>
          <p:spPr bwMode="auto">
            <a:xfrm>
              <a:off x="9953671" y="3731673"/>
              <a:ext cx="112430" cy="112430"/>
            </a:xfrm>
            <a:custGeom>
              <a:avLst/>
              <a:gdLst>
                <a:gd name="T0" fmla="*/ 0 w 57"/>
                <a:gd name="T1" fmla="*/ 57 h 57"/>
                <a:gd name="T2" fmla="*/ 0 w 57"/>
                <a:gd name="T3" fmla="*/ 0 h 57"/>
                <a:gd name="T4" fmla="*/ 57 w 57"/>
                <a:gd name="T5" fmla="*/ 57 h 57"/>
                <a:gd name="T6" fmla="*/ 0 w 57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57">
                  <a:moveTo>
                    <a:pt x="0" y="57"/>
                  </a:moveTo>
                  <a:lnTo>
                    <a:pt x="0" y="0"/>
                  </a:lnTo>
                  <a:lnTo>
                    <a:pt x="57" y="57"/>
                  </a:lnTo>
                  <a:lnTo>
                    <a:pt x="0" y="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1" name="Freeform 485"/>
            <p:cNvSpPr/>
            <p:nvPr userDrawn="1"/>
          </p:nvSpPr>
          <p:spPr bwMode="auto">
            <a:xfrm>
              <a:off x="9953671" y="3786901"/>
              <a:ext cx="57201" cy="57201"/>
            </a:xfrm>
            <a:custGeom>
              <a:avLst/>
              <a:gdLst>
                <a:gd name="T0" fmla="*/ 0 w 29"/>
                <a:gd name="T1" fmla="*/ 29 h 29"/>
                <a:gd name="T2" fmla="*/ 0 w 29"/>
                <a:gd name="T3" fmla="*/ 0 h 29"/>
                <a:gd name="T4" fmla="*/ 29 w 29"/>
                <a:gd name="T5" fmla="*/ 29 h 29"/>
                <a:gd name="T6" fmla="*/ 0 w 29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0" y="0"/>
                  </a:lnTo>
                  <a:lnTo>
                    <a:pt x="29" y="29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E7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2" name="Freeform 486"/>
            <p:cNvSpPr/>
            <p:nvPr userDrawn="1"/>
          </p:nvSpPr>
          <p:spPr bwMode="auto">
            <a:xfrm>
              <a:off x="9953671" y="3487088"/>
              <a:ext cx="355042" cy="357014"/>
            </a:xfrm>
            <a:custGeom>
              <a:avLst/>
              <a:gdLst>
                <a:gd name="T0" fmla="*/ 0 w 180"/>
                <a:gd name="T1" fmla="*/ 124 h 181"/>
                <a:gd name="T2" fmla="*/ 123 w 180"/>
                <a:gd name="T3" fmla="*/ 0 h 181"/>
                <a:gd name="T4" fmla="*/ 180 w 180"/>
                <a:gd name="T5" fmla="*/ 57 h 181"/>
                <a:gd name="T6" fmla="*/ 57 w 180"/>
                <a:gd name="T7" fmla="*/ 181 h 181"/>
                <a:gd name="T8" fmla="*/ 0 w 180"/>
                <a:gd name="T9" fmla="*/ 12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81">
                  <a:moveTo>
                    <a:pt x="0" y="124"/>
                  </a:moveTo>
                  <a:lnTo>
                    <a:pt x="123" y="0"/>
                  </a:lnTo>
                  <a:lnTo>
                    <a:pt x="180" y="57"/>
                  </a:lnTo>
                  <a:lnTo>
                    <a:pt x="57" y="181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rgbClr val="E7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3" name="Freeform 487"/>
            <p:cNvSpPr/>
            <p:nvPr userDrawn="1"/>
          </p:nvSpPr>
          <p:spPr bwMode="auto">
            <a:xfrm>
              <a:off x="9953671" y="3487088"/>
              <a:ext cx="355042" cy="357014"/>
            </a:xfrm>
            <a:custGeom>
              <a:avLst/>
              <a:gdLst>
                <a:gd name="T0" fmla="*/ 0 w 180"/>
                <a:gd name="T1" fmla="*/ 124 h 181"/>
                <a:gd name="T2" fmla="*/ 123 w 180"/>
                <a:gd name="T3" fmla="*/ 0 h 181"/>
                <a:gd name="T4" fmla="*/ 180 w 180"/>
                <a:gd name="T5" fmla="*/ 57 h 181"/>
                <a:gd name="T6" fmla="*/ 57 w 180"/>
                <a:gd name="T7" fmla="*/ 181 h 181"/>
                <a:gd name="T8" fmla="*/ 0 w 180"/>
                <a:gd name="T9" fmla="*/ 12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81">
                  <a:moveTo>
                    <a:pt x="0" y="124"/>
                  </a:moveTo>
                  <a:lnTo>
                    <a:pt x="123" y="0"/>
                  </a:lnTo>
                  <a:lnTo>
                    <a:pt x="180" y="57"/>
                  </a:lnTo>
                  <a:lnTo>
                    <a:pt x="57" y="181"/>
                  </a:lnTo>
                  <a:lnTo>
                    <a:pt x="0" y="12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4" name="Freeform 488"/>
            <p:cNvSpPr/>
            <p:nvPr userDrawn="1"/>
          </p:nvSpPr>
          <p:spPr bwMode="auto">
            <a:xfrm>
              <a:off x="10271236" y="3562042"/>
              <a:ext cx="37477" cy="37477"/>
            </a:xfrm>
            <a:custGeom>
              <a:avLst/>
              <a:gdLst>
                <a:gd name="T0" fmla="*/ 0 w 19"/>
                <a:gd name="T1" fmla="*/ 0 h 19"/>
                <a:gd name="T2" fmla="*/ 0 w 19"/>
                <a:gd name="T3" fmla="*/ 0 h 19"/>
                <a:gd name="T4" fmla="*/ 19 w 19"/>
                <a:gd name="T5" fmla="*/ 19 h 19"/>
                <a:gd name="T6" fmla="*/ 0 w 1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9">
                  <a:moveTo>
                    <a:pt x="0" y="0"/>
                  </a:moveTo>
                  <a:lnTo>
                    <a:pt x="0" y="0"/>
                  </a:lnTo>
                  <a:lnTo>
                    <a:pt x="19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A3A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5" name="Freeform 489"/>
            <p:cNvSpPr/>
            <p:nvPr userDrawn="1"/>
          </p:nvSpPr>
          <p:spPr bwMode="auto">
            <a:xfrm>
              <a:off x="10271236" y="3562042"/>
              <a:ext cx="37477" cy="37477"/>
            </a:xfrm>
            <a:custGeom>
              <a:avLst/>
              <a:gdLst>
                <a:gd name="T0" fmla="*/ 0 w 19"/>
                <a:gd name="T1" fmla="*/ 0 h 19"/>
                <a:gd name="T2" fmla="*/ 0 w 19"/>
                <a:gd name="T3" fmla="*/ 0 h 19"/>
                <a:gd name="T4" fmla="*/ 19 w 19"/>
                <a:gd name="T5" fmla="*/ 19 h 19"/>
                <a:gd name="T6" fmla="*/ 0 w 1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9">
                  <a:moveTo>
                    <a:pt x="0" y="0"/>
                  </a:moveTo>
                  <a:lnTo>
                    <a:pt x="0" y="0"/>
                  </a:lnTo>
                  <a:lnTo>
                    <a:pt x="19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6" name="Freeform 490"/>
            <p:cNvSpPr/>
            <p:nvPr userDrawn="1"/>
          </p:nvSpPr>
          <p:spPr bwMode="auto">
            <a:xfrm>
              <a:off x="10253484" y="3544290"/>
              <a:ext cx="17752" cy="17752"/>
            </a:xfrm>
            <a:custGeom>
              <a:avLst/>
              <a:gdLst>
                <a:gd name="T0" fmla="*/ 0 w 9"/>
                <a:gd name="T1" fmla="*/ 0 h 9"/>
                <a:gd name="T2" fmla="*/ 0 w 9"/>
                <a:gd name="T3" fmla="*/ 0 h 9"/>
                <a:gd name="T4" fmla="*/ 9 w 9"/>
                <a:gd name="T5" fmla="*/ 9 h 9"/>
                <a:gd name="T6" fmla="*/ 9 w 9"/>
                <a:gd name="T7" fmla="*/ 9 h 9"/>
                <a:gd name="T8" fmla="*/ 0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lnTo>
                    <a:pt x="0" y="0"/>
                  </a:lnTo>
                  <a:lnTo>
                    <a:pt x="9" y="9"/>
                  </a:lnTo>
                  <a:lnTo>
                    <a:pt x="9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7" name="Freeform 491"/>
            <p:cNvSpPr/>
            <p:nvPr userDrawn="1"/>
          </p:nvSpPr>
          <p:spPr bwMode="auto">
            <a:xfrm>
              <a:off x="10253484" y="3544290"/>
              <a:ext cx="17752" cy="17752"/>
            </a:xfrm>
            <a:custGeom>
              <a:avLst/>
              <a:gdLst>
                <a:gd name="T0" fmla="*/ 0 w 9"/>
                <a:gd name="T1" fmla="*/ 0 h 9"/>
                <a:gd name="T2" fmla="*/ 0 w 9"/>
                <a:gd name="T3" fmla="*/ 0 h 9"/>
                <a:gd name="T4" fmla="*/ 9 w 9"/>
                <a:gd name="T5" fmla="*/ 9 h 9"/>
                <a:gd name="T6" fmla="*/ 9 w 9"/>
                <a:gd name="T7" fmla="*/ 9 h 9"/>
                <a:gd name="T8" fmla="*/ 0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lnTo>
                    <a:pt x="0" y="0"/>
                  </a:lnTo>
                  <a:lnTo>
                    <a:pt x="9" y="9"/>
                  </a:lnTo>
                  <a:lnTo>
                    <a:pt x="9" y="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8" name="Freeform 492"/>
            <p:cNvSpPr/>
            <p:nvPr userDrawn="1"/>
          </p:nvSpPr>
          <p:spPr bwMode="auto">
            <a:xfrm>
              <a:off x="10010872" y="3786901"/>
              <a:ext cx="55229" cy="57201"/>
            </a:xfrm>
            <a:custGeom>
              <a:avLst/>
              <a:gdLst>
                <a:gd name="T0" fmla="*/ 0 w 28"/>
                <a:gd name="T1" fmla="*/ 0 h 29"/>
                <a:gd name="T2" fmla="*/ 0 w 28"/>
                <a:gd name="T3" fmla="*/ 0 h 29"/>
                <a:gd name="T4" fmla="*/ 28 w 28"/>
                <a:gd name="T5" fmla="*/ 29 h 29"/>
                <a:gd name="T6" fmla="*/ 0 w 28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9">
                  <a:moveTo>
                    <a:pt x="0" y="0"/>
                  </a:moveTo>
                  <a:lnTo>
                    <a:pt x="0" y="0"/>
                  </a:lnTo>
                  <a:lnTo>
                    <a:pt x="28" y="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9" name="Freeform 493"/>
            <p:cNvSpPr/>
            <p:nvPr userDrawn="1"/>
          </p:nvSpPr>
          <p:spPr bwMode="auto">
            <a:xfrm>
              <a:off x="10010872" y="3786901"/>
              <a:ext cx="55229" cy="57201"/>
            </a:xfrm>
            <a:custGeom>
              <a:avLst/>
              <a:gdLst>
                <a:gd name="T0" fmla="*/ 0 w 28"/>
                <a:gd name="T1" fmla="*/ 0 h 29"/>
                <a:gd name="T2" fmla="*/ 0 w 28"/>
                <a:gd name="T3" fmla="*/ 0 h 29"/>
                <a:gd name="T4" fmla="*/ 28 w 28"/>
                <a:gd name="T5" fmla="*/ 29 h 29"/>
                <a:gd name="T6" fmla="*/ 0 w 28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9">
                  <a:moveTo>
                    <a:pt x="0" y="0"/>
                  </a:moveTo>
                  <a:lnTo>
                    <a:pt x="0" y="0"/>
                  </a:lnTo>
                  <a:lnTo>
                    <a:pt x="28" y="2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0" name="Freeform 494"/>
            <p:cNvSpPr/>
            <p:nvPr userDrawn="1"/>
          </p:nvSpPr>
          <p:spPr bwMode="auto">
            <a:xfrm>
              <a:off x="10010872" y="3544290"/>
              <a:ext cx="297841" cy="299813"/>
            </a:xfrm>
            <a:custGeom>
              <a:avLst/>
              <a:gdLst>
                <a:gd name="T0" fmla="*/ 123 w 151"/>
                <a:gd name="T1" fmla="*/ 0 h 152"/>
                <a:gd name="T2" fmla="*/ 0 w 151"/>
                <a:gd name="T3" fmla="*/ 123 h 152"/>
                <a:gd name="T4" fmla="*/ 28 w 151"/>
                <a:gd name="T5" fmla="*/ 152 h 152"/>
                <a:gd name="T6" fmla="*/ 151 w 151"/>
                <a:gd name="T7" fmla="*/ 28 h 152"/>
                <a:gd name="T8" fmla="*/ 132 w 151"/>
                <a:gd name="T9" fmla="*/ 9 h 152"/>
                <a:gd name="T10" fmla="*/ 123 w 151"/>
                <a:gd name="T1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52">
                  <a:moveTo>
                    <a:pt x="123" y="0"/>
                  </a:moveTo>
                  <a:lnTo>
                    <a:pt x="0" y="123"/>
                  </a:lnTo>
                  <a:lnTo>
                    <a:pt x="28" y="152"/>
                  </a:lnTo>
                  <a:lnTo>
                    <a:pt x="151" y="28"/>
                  </a:lnTo>
                  <a:lnTo>
                    <a:pt x="132" y="9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B93D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1" name="Freeform 495"/>
            <p:cNvSpPr/>
            <p:nvPr userDrawn="1"/>
          </p:nvSpPr>
          <p:spPr bwMode="auto">
            <a:xfrm>
              <a:off x="10010872" y="3544290"/>
              <a:ext cx="297841" cy="299813"/>
            </a:xfrm>
            <a:custGeom>
              <a:avLst/>
              <a:gdLst>
                <a:gd name="T0" fmla="*/ 123 w 151"/>
                <a:gd name="T1" fmla="*/ 0 h 152"/>
                <a:gd name="T2" fmla="*/ 0 w 151"/>
                <a:gd name="T3" fmla="*/ 123 h 152"/>
                <a:gd name="T4" fmla="*/ 28 w 151"/>
                <a:gd name="T5" fmla="*/ 152 h 152"/>
                <a:gd name="T6" fmla="*/ 151 w 151"/>
                <a:gd name="T7" fmla="*/ 28 h 152"/>
                <a:gd name="T8" fmla="*/ 132 w 151"/>
                <a:gd name="T9" fmla="*/ 9 h 152"/>
                <a:gd name="T10" fmla="*/ 123 w 151"/>
                <a:gd name="T1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52">
                  <a:moveTo>
                    <a:pt x="123" y="0"/>
                  </a:moveTo>
                  <a:lnTo>
                    <a:pt x="0" y="123"/>
                  </a:lnTo>
                  <a:lnTo>
                    <a:pt x="28" y="152"/>
                  </a:lnTo>
                  <a:lnTo>
                    <a:pt x="151" y="28"/>
                  </a:lnTo>
                  <a:lnTo>
                    <a:pt x="132" y="9"/>
                  </a:lnTo>
                  <a:lnTo>
                    <a:pt x="1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绿色的小鸟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2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16" name="组合 215"/>
          <p:cNvGrpSpPr/>
          <p:nvPr userDrawn="1"/>
        </p:nvGrpSpPr>
        <p:grpSpPr>
          <a:xfrm rot="1592273">
            <a:off x="243165" y="285384"/>
            <a:ext cx="637200" cy="604800"/>
            <a:chOff x="2272338" y="450384"/>
            <a:chExt cx="765175" cy="725488"/>
          </a:xfrm>
        </p:grpSpPr>
        <p:sp>
          <p:nvSpPr>
            <p:cNvPr id="223" name="Freeform 1235"/>
            <p:cNvSpPr/>
            <p:nvPr userDrawn="1"/>
          </p:nvSpPr>
          <p:spPr bwMode="auto">
            <a:xfrm>
              <a:off x="2272338" y="491659"/>
              <a:ext cx="644525" cy="684213"/>
            </a:xfrm>
            <a:custGeom>
              <a:avLst/>
              <a:gdLst>
                <a:gd name="T0" fmla="*/ 404 w 404"/>
                <a:gd name="T1" fmla="*/ 214 h 429"/>
                <a:gd name="T2" fmla="*/ 376 w 404"/>
                <a:gd name="T3" fmla="*/ 301 h 429"/>
                <a:gd name="T4" fmla="*/ 376 w 404"/>
                <a:gd name="T5" fmla="*/ 302 h 429"/>
                <a:gd name="T6" fmla="*/ 247 w 404"/>
                <a:gd name="T7" fmla="*/ 405 h 429"/>
                <a:gd name="T8" fmla="*/ 35 w 404"/>
                <a:gd name="T9" fmla="*/ 311 h 429"/>
                <a:gd name="T10" fmla="*/ 153 w 404"/>
                <a:gd name="T11" fmla="*/ 276 h 429"/>
                <a:gd name="T12" fmla="*/ 31 w 404"/>
                <a:gd name="T13" fmla="*/ 106 h 429"/>
                <a:gd name="T14" fmla="*/ 56 w 404"/>
                <a:gd name="T15" fmla="*/ 132 h 429"/>
                <a:gd name="T16" fmla="*/ 85 w 404"/>
                <a:gd name="T17" fmla="*/ 0 h 429"/>
                <a:gd name="T18" fmla="*/ 266 w 404"/>
                <a:gd name="T19" fmla="*/ 124 h 429"/>
                <a:gd name="T20" fmla="*/ 266 w 404"/>
                <a:gd name="T21" fmla="*/ 124 h 429"/>
                <a:gd name="T22" fmla="*/ 376 w 404"/>
                <a:gd name="T23" fmla="*/ 145 h 429"/>
                <a:gd name="T24" fmla="*/ 404 w 404"/>
                <a:gd name="T25" fmla="*/ 214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4" h="429">
                  <a:moveTo>
                    <a:pt x="404" y="214"/>
                  </a:moveTo>
                  <a:cubicBezTo>
                    <a:pt x="404" y="242"/>
                    <a:pt x="395" y="273"/>
                    <a:pt x="376" y="301"/>
                  </a:cubicBezTo>
                  <a:cubicBezTo>
                    <a:pt x="376" y="301"/>
                    <a:pt x="376" y="301"/>
                    <a:pt x="376" y="302"/>
                  </a:cubicBezTo>
                  <a:cubicBezTo>
                    <a:pt x="344" y="361"/>
                    <a:pt x="297" y="393"/>
                    <a:pt x="247" y="405"/>
                  </a:cubicBezTo>
                  <a:cubicBezTo>
                    <a:pt x="154" y="429"/>
                    <a:pt x="53" y="381"/>
                    <a:pt x="35" y="311"/>
                  </a:cubicBezTo>
                  <a:cubicBezTo>
                    <a:pt x="129" y="359"/>
                    <a:pt x="153" y="276"/>
                    <a:pt x="153" y="276"/>
                  </a:cubicBezTo>
                  <a:cubicBezTo>
                    <a:pt x="0" y="267"/>
                    <a:pt x="31" y="106"/>
                    <a:pt x="31" y="106"/>
                  </a:cubicBezTo>
                  <a:cubicBezTo>
                    <a:pt x="41" y="130"/>
                    <a:pt x="56" y="132"/>
                    <a:pt x="56" y="132"/>
                  </a:cubicBezTo>
                  <a:cubicBezTo>
                    <a:pt x="56" y="132"/>
                    <a:pt x="24" y="45"/>
                    <a:pt x="85" y="0"/>
                  </a:cubicBezTo>
                  <a:cubicBezTo>
                    <a:pt x="117" y="132"/>
                    <a:pt x="202" y="124"/>
                    <a:pt x="266" y="124"/>
                  </a:cubicBezTo>
                  <a:cubicBezTo>
                    <a:pt x="266" y="124"/>
                    <a:pt x="266" y="124"/>
                    <a:pt x="266" y="124"/>
                  </a:cubicBezTo>
                  <a:cubicBezTo>
                    <a:pt x="307" y="112"/>
                    <a:pt x="349" y="118"/>
                    <a:pt x="376" y="145"/>
                  </a:cubicBezTo>
                  <a:cubicBezTo>
                    <a:pt x="394" y="163"/>
                    <a:pt x="403" y="188"/>
                    <a:pt x="404" y="214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0" name="Freeform 1236"/>
            <p:cNvSpPr/>
            <p:nvPr userDrawn="1"/>
          </p:nvSpPr>
          <p:spPr bwMode="auto">
            <a:xfrm>
              <a:off x="2358063" y="574209"/>
              <a:ext cx="260350" cy="296863"/>
            </a:xfrm>
            <a:custGeom>
              <a:avLst/>
              <a:gdLst>
                <a:gd name="T0" fmla="*/ 77 w 163"/>
                <a:gd name="T1" fmla="*/ 186 h 186"/>
                <a:gd name="T2" fmla="*/ 22 w 163"/>
                <a:gd name="T3" fmla="*/ 164 h 186"/>
                <a:gd name="T4" fmla="*/ 0 w 163"/>
                <a:gd name="T5" fmla="*/ 104 h 186"/>
                <a:gd name="T6" fmla="*/ 39 w 163"/>
                <a:gd name="T7" fmla="*/ 108 h 186"/>
                <a:gd name="T8" fmla="*/ 26 w 163"/>
                <a:gd name="T9" fmla="*/ 71 h 186"/>
                <a:gd name="T10" fmla="*/ 23 w 163"/>
                <a:gd name="T11" fmla="*/ 0 h 186"/>
                <a:gd name="T12" fmla="*/ 163 w 163"/>
                <a:gd name="T13" fmla="*/ 97 h 186"/>
                <a:gd name="T14" fmla="*/ 99 w 163"/>
                <a:gd name="T15" fmla="*/ 184 h 186"/>
                <a:gd name="T16" fmla="*/ 77 w 163"/>
                <a:gd name="T1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86">
                  <a:moveTo>
                    <a:pt x="77" y="186"/>
                  </a:moveTo>
                  <a:cubicBezTo>
                    <a:pt x="53" y="186"/>
                    <a:pt x="33" y="178"/>
                    <a:pt x="22" y="164"/>
                  </a:cubicBezTo>
                  <a:cubicBezTo>
                    <a:pt x="8" y="146"/>
                    <a:pt x="2" y="123"/>
                    <a:pt x="0" y="104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5" y="70"/>
                    <a:pt x="12" y="33"/>
                    <a:pt x="23" y="0"/>
                  </a:cubicBezTo>
                  <a:cubicBezTo>
                    <a:pt x="61" y="90"/>
                    <a:pt x="118" y="97"/>
                    <a:pt x="163" y="97"/>
                  </a:cubicBezTo>
                  <a:cubicBezTo>
                    <a:pt x="156" y="121"/>
                    <a:pt x="135" y="177"/>
                    <a:pt x="99" y="184"/>
                  </a:cubicBezTo>
                  <a:cubicBezTo>
                    <a:pt x="92" y="185"/>
                    <a:pt x="85" y="186"/>
                    <a:pt x="77" y="186"/>
                  </a:cubicBezTo>
                  <a:close/>
                </a:path>
              </a:pathLst>
            </a:custGeom>
            <a:solidFill>
              <a:srgbClr val="5A8E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1" name="Freeform 1237"/>
            <p:cNvSpPr/>
            <p:nvPr userDrawn="1"/>
          </p:nvSpPr>
          <p:spPr bwMode="auto">
            <a:xfrm>
              <a:off x="2642226" y="791697"/>
              <a:ext cx="274637" cy="346075"/>
            </a:xfrm>
            <a:custGeom>
              <a:avLst/>
              <a:gdLst>
                <a:gd name="T0" fmla="*/ 173 w 173"/>
                <a:gd name="T1" fmla="*/ 26 h 217"/>
                <a:gd name="T2" fmla="*/ 145 w 173"/>
                <a:gd name="T3" fmla="*/ 113 h 217"/>
                <a:gd name="T4" fmla="*/ 145 w 173"/>
                <a:gd name="T5" fmla="*/ 114 h 217"/>
                <a:gd name="T6" fmla="*/ 16 w 173"/>
                <a:gd name="T7" fmla="*/ 217 h 217"/>
                <a:gd name="T8" fmla="*/ 31 w 173"/>
                <a:gd name="T9" fmla="*/ 90 h 217"/>
                <a:gd name="T10" fmla="*/ 168 w 173"/>
                <a:gd name="T11" fmla="*/ 23 h 217"/>
                <a:gd name="T12" fmla="*/ 173 w 173"/>
                <a:gd name="T13" fmla="*/ 2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217">
                  <a:moveTo>
                    <a:pt x="173" y="26"/>
                  </a:moveTo>
                  <a:cubicBezTo>
                    <a:pt x="173" y="54"/>
                    <a:pt x="164" y="85"/>
                    <a:pt x="145" y="113"/>
                  </a:cubicBezTo>
                  <a:cubicBezTo>
                    <a:pt x="145" y="113"/>
                    <a:pt x="145" y="113"/>
                    <a:pt x="145" y="114"/>
                  </a:cubicBezTo>
                  <a:cubicBezTo>
                    <a:pt x="113" y="173"/>
                    <a:pt x="66" y="205"/>
                    <a:pt x="16" y="217"/>
                  </a:cubicBezTo>
                  <a:cubicBezTo>
                    <a:pt x="0" y="185"/>
                    <a:pt x="4" y="135"/>
                    <a:pt x="31" y="90"/>
                  </a:cubicBezTo>
                  <a:cubicBezTo>
                    <a:pt x="66" y="29"/>
                    <a:pt x="128" y="0"/>
                    <a:pt x="168" y="23"/>
                  </a:cubicBezTo>
                  <a:cubicBezTo>
                    <a:pt x="170" y="24"/>
                    <a:pt x="171" y="25"/>
                    <a:pt x="173" y="26"/>
                  </a:cubicBezTo>
                  <a:close/>
                </a:path>
              </a:pathLst>
            </a:custGeom>
            <a:solidFill>
              <a:srgbClr val="5A8E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2" name="Freeform 1238"/>
            <p:cNvSpPr/>
            <p:nvPr userDrawn="1"/>
          </p:nvSpPr>
          <p:spPr bwMode="auto">
            <a:xfrm>
              <a:off x="2943851" y="517059"/>
              <a:ext cx="93662" cy="66675"/>
            </a:xfrm>
            <a:custGeom>
              <a:avLst/>
              <a:gdLst>
                <a:gd name="T0" fmla="*/ 0 w 59"/>
                <a:gd name="T1" fmla="*/ 0 h 42"/>
                <a:gd name="T2" fmla="*/ 59 w 59"/>
                <a:gd name="T3" fmla="*/ 4 h 42"/>
                <a:gd name="T4" fmla="*/ 10 w 59"/>
                <a:gd name="T5" fmla="*/ 42 h 42"/>
                <a:gd name="T6" fmla="*/ 0 w 59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42">
                  <a:moveTo>
                    <a:pt x="0" y="0"/>
                  </a:moveTo>
                  <a:lnTo>
                    <a:pt x="59" y="4"/>
                  </a:lnTo>
                  <a:lnTo>
                    <a:pt x="10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3" name="Oval 1239"/>
            <p:cNvSpPr>
              <a:spLocks noChangeArrowheads="1"/>
            </p:cNvSpPr>
            <p:nvPr userDrawn="1"/>
          </p:nvSpPr>
          <p:spPr bwMode="auto">
            <a:xfrm>
              <a:off x="2670801" y="450384"/>
              <a:ext cx="296862" cy="298450"/>
            </a:xfrm>
            <a:prstGeom prst="ellipse">
              <a:avLst/>
            </a:prstGeom>
            <a:solidFill>
              <a:srgbClr val="BED6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4" name="Oval 1240"/>
            <p:cNvSpPr>
              <a:spLocks noChangeArrowheads="1"/>
            </p:cNvSpPr>
            <p:nvPr userDrawn="1"/>
          </p:nvSpPr>
          <p:spPr bwMode="auto">
            <a:xfrm>
              <a:off x="2874001" y="502772"/>
              <a:ext cx="49212" cy="4762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棕色的小人看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3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3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3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4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3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0" name="图片 39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25160" y="160454"/>
            <a:ext cx="745263" cy="689764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9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0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9" Type="http://schemas.openxmlformats.org/officeDocument/2006/relationships/image" Target="../media/image13.png"/><Relationship Id="rId18" Type="http://schemas.openxmlformats.org/officeDocument/2006/relationships/image" Target="../media/image12.png"/><Relationship Id="rId17" Type="http://schemas.openxmlformats.org/officeDocument/2006/relationships/image" Target="../media/image11.png"/><Relationship Id="rId16" Type="http://schemas.openxmlformats.org/officeDocument/2006/relationships/image" Target="../media/image10.jpeg"/><Relationship Id="rId15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/>
        </p:nvSpPr>
        <p:spPr>
          <a:xfrm>
            <a:off x="8325228" y="6545425"/>
            <a:ext cx="775136" cy="387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135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35" dirty="0">
                <a:solidFill>
                  <a:prstClr val="white"/>
                </a:solidFill>
                <a:ea typeface="宋体" panose="02010600030101010101" pitchFamily="2" charset="-122"/>
              </a:rPr>
              <a:t>模板下载：</a:t>
            </a:r>
            <a:r>
              <a:rPr lang="en-US" altLang="zh-CN" sz="135" dirty="0">
                <a:solidFill>
                  <a:prstClr val="white"/>
                </a:solidFill>
                <a:ea typeface="宋体" panose="02010600030101010101" pitchFamily="2" charset="-122"/>
              </a:rPr>
              <a:t>www.1ppt.com/moban/     </a:t>
            </a:r>
            <a:r>
              <a:rPr lang="zh-CN" altLang="en-US" sz="135" dirty="0">
                <a:solidFill>
                  <a:prstClr val="white"/>
                </a:solidFill>
                <a:ea typeface="宋体" panose="02010600030101010101" pitchFamily="2" charset="-122"/>
              </a:rPr>
              <a:t>行业</a:t>
            </a:r>
            <a:r>
              <a:rPr lang="en-US" altLang="zh-CN" sz="135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35" dirty="0">
                <a:solidFill>
                  <a:prstClr val="white"/>
                </a:solidFill>
                <a:ea typeface="宋体" panose="02010600030101010101" pitchFamily="2" charset="-122"/>
              </a:rPr>
              <a:t>模板：</a:t>
            </a:r>
            <a:r>
              <a:rPr lang="en-US" altLang="zh-CN" sz="135" dirty="0">
                <a:solidFill>
                  <a:prstClr val="white"/>
                </a:solidFill>
                <a:ea typeface="宋体" panose="02010600030101010101" pitchFamily="2" charset="-122"/>
              </a:rPr>
              <a:t>www.1ppt.com/hangye/ </a:t>
            </a:r>
            <a:endParaRPr lang="en-US" altLang="zh-CN" sz="135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35" dirty="0">
                <a:solidFill>
                  <a:prstClr val="white"/>
                </a:solidFill>
                <a:ea typeface="宋体" panose="02010600030101010101" pitchFamily="2" charset="-122"/>
              </a:rPr>
              <a:t>节日</a:t>
            </a:r>
            <a:r>
              <a:rPr lang="en-US" altLang="zh-CN" sz="135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35" dirty="0">
                <a:solidFill>
                  <a:prstClr val="white"/>
                </a:solidFill>
                <a:ea typeface="宋体" panose="02010600030101010101" pitchFamily="2" charset="-122"/>
              </a:rPr>
              <a:t>模板：</a:t>
            </a:r>
            <a:r>
              <a:rPr lang="en-US" altLang="zh-CN" sz="135" dirty="0">
                <a:solidFill>
                  <a:prstClr val="white"/>
                </a:solidFill>
                <a:ea typeface="宋体" panose="02010600030101010101" pitchFamily="2" charset="-122"/>
              </a:rPr>
              <a:t>www.1ppt.com/jieri/           PPT</a:t>
            </a:r>
            <a:r>
              <a:rPr lang="zh-CN" altLang="en-US" sz="135" dirty="0">
                <a:solidFill>
                  <a:prstClr val="white"/>
                </a:solidFill>
                <a:ea typeface="宋体" panose="02010600030101010101" pitchFamily="2" charset="-122"/>
              </a:rPr>
              <a:t>素材下载：</a:t>
            </a:r>
            <a:r>
              <a:rPr lang="en-US" altLang="zh-CN" sz="135" dirty="0">
                <a:solidFill>
                  <a:prstClr val="white"/>
                </a:solidFill>
                <a:ea typeface="宋体" panose="02010600030101010101" pitchFamily="2" charset="-122"/>
              </a:rPr>
              <a:t>www.1ppt.com/sucai/</a:t>
            </a:r>
            <a:endParaRPr lang="en-US" altLang="zh-CN" sz="135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en-US" altLang="zh-CN" sz="135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35" dirty="0">
                <a:solidFill>
                  <a:prstClr val="white"/>
                </a:solidFill>
                <a:ea typeface="宋体" panose="02010600030101010101" pitchFamily="2" charset="-122"/>
              </a:rPr>
              <a:t>背景图片：</a:t>
            </a:r>
            <a:r>
              <a:rPr lang="en-US" altLang="zh-CN" sz="135" dirty="0">
                <a:solidFill>
                  <a:prstClr val="white"/>
                </a:solidFill>
                <a:ea typeface="宋体" panose="02010600030101010101" pitchFamily="2" charset="-122"/>
              </a:rPr>
              <a:t>www.1ppt.com/beijing/      PPT</a:t>
            </a:r>
            <a:r>
              <a:rPr lang="zh-CN" altLang="en-US" sz="135" dirty="0">
                <a:solidFill>
                  <a:prstClr val="white"/>
                </a:solidFill>
                <a:ea typeface="宋体" panose="02010600030101010101" pitchFamily="2" charset="-122"/>
              </a:rPr>
              <a:t>图表下载：</a:t>
            </a:r>
            <a:r>
              <a:rPr lang="en-US" altLang="zh-CN" sz="135" dirty="0">
                <a:solidFill>
                  <a:prstClr val="white"/>
                </a:solidFill>
                <a:ea typeface="宋体" panose="02010600030101010101" pitchFamily="2" charset="-122"/>
              </a:rPr>
              <a:t>www.1ppt.com/tubiao/      </a:t>
            </a:r>
            <a:endParaRPr lang="en-US" altLang="zh-CN" sz="135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35" dirty="0">
                <a:solidFill>
                  <a:prstClr val="white"/>
                </a:solidFill>
                <a:ea typeface="宋体" panose="02010600030101010101" pitchFamily="2" charset="-122"/>
              </a:rPr>
              <a:t>优秀</a:t>
            </a:r>
            <a:r>
              <a:rPr lang="en-US" altLang="zh-CN" sz="135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35" dirty="0">
                <a:solidFill>
                  <a:prstClr val="white"/>
                </a:solidFill>
                <a:ea typeface="宋体" panose="02010600030101010101" pitchFamily="2" charset="-122"/>
              </a:rPr>
              <a:t>下载：</a:t>
            </a:r>
            <a:r>
              <a:rPr lang="en-US" altLang="zh-CN" sz="135" dirty="0">
                <a:solidFill>
                  <a:prstClr val="white"/>
                </a:solidFill>
                <a:ea typeface="宋体" panose="02010600030101010101" pitchFamily="2" charset="-122"/>
              </a:rPr>
              <a:t>www.1ppt.com/xiazai/        PPT</a:t>
            </a:r>
            <a:r>
              <a:rPr lang="zh-CN" altLang="en-US" sz="135" dirty="0">
                <a:solidFill>
                  <a:prstClr val="white"/>
                </a:solidFill>
                <a:ea typeface="宋体" panose="02010600030101010101" pitchFamily="2" charset="-122"/>
              </a:rPr>
              <a:t>教程： </a:t>
            </a:r>
            <a:r>
              <a:rPr lang="en-US" altLang="zh-CN" sz="135" dirty="0">
                <a:solidFill>
                  <a:prstClr val="white"/>
                </a:solidFill>
                <a:ea typeface="宋体" panose="02010600030101010101" pitchFamily="2" charset="-122"/>
              </a:rPr>
              <a:t>www.1ppt.com/powerpoint/      </a:t>
            </a:r>
            <a:endParaRPr lang="en-US" altLang="zh-CN" sz="135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en-US" altLang="zh-CN" sz="135" dirty="0">
                <a:solidFill>
                  <a:prstClr val="white"/>
                </a:solidFill>
                <a:ea typeface="宋体" panose="02010600030101010101" pitchFamily="2" charset="-122"/>
              </a:rPr>
              <a:t>Word</a:t>
            </a:r>
            <a:r>
              <a:rPr lang="zh-CN" altLang="en-US" sz="135" dirty="0">
                <a:solidFill>
                  <a:prstClr val="white"/>
                </a:solidFill>
                <a:ea typeface="宋体" panose="02010600030101010101" pitchFamily="2" charset="-122"/>
              </a:rPr>
              <a:t>教程： </a:t>
            </a:r>
            <a:r>
              <a:rPr lang="en-US" altLang="zh-CN" sz="135" dirty="0">
                <a:solidFill>
                  <a:prstClr val="white"/>
                </a:solidFill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35" dirty="0">
                <a:solidFill>
                  <a:prstClr val="white"/>
                </a:solidFill>
                <a:ea typeface="宋体" panose="02010600030101010101" pitchFamily="2" charset="-122"/>
              </a:rPr>
              <a:t>教程：</a:t>
            </a:r>
            <a:r>
              <a:rPr lang="en-US" altLang="zh-CN" sz="135" dirty="0">
                <a:solidFill>
                  <a:prstClr val="white"/>
                </a:solidFill>
                <a:ea typeface="宋体" panose="02010600030101010101" pitchFamily="2" charset="-122"/>
              </a:rPr>
              <a:t>www.1ppt.com/excel/  </a:t>
            </a:r>
            <a:endParaRPr lang="en-US" altLang="zh-CN" sz="135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35" dirty="0">
                <a:solidFill>
                  <a:prstClr val="white"/>
                </a:solidFill>
                <a:ea typeface="宋体" panose="02010600030101010101" pitchFamily="2" charset="-122"/>
              </a:rPr>
              <a:t>资料下载：</a:t>
            </a:r>
            <a:r>
              <a:rPr lang="en-US" altLang="zh-CN" sz="135" dirty="0">
                <a:solidFill>
                  <a:prstClr val="white"/>
                </a:solidFill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35" dirty="0">
                <a:solidFill>
                  <a:prstClr val="white"/>
                </a:solidFill>
                <a:ea typeface="宋体" panose="02010600030101010101" pitchFamily="2" charset="-122"/>
              </a:rPr>
              <a:t>课件下载：</a:t>
            </a:r>
            <a:r>
              <a:rPr lang="en-US" altLang="zh-CN" sz="135" dirty="0">
                <a:solidFill>
                  <a:prstClr val="white"/>
                </a:solidFill>
                <a:ea typeface="宋体" panose="02010600030101010101" pitchFamily="2" charset="-122"/>
              </a:rPr>
              <a:t>www.1ppt.com/kejian/ </a:t>
            </a:r>
            <a:endParaRPr lang="en-US" altLang="zh-CN" sz="135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35" dirty="0">
                <a:solidFill>
                  <a:prstClr val="white"/>
                </a:solidFill>
                <a:ea typeface="宋体" panose="02010600030101010101" pitchFamily="2" charset="-122"/>
              </a:rPr>
              <a:t>范文下载：</a:t>
            </a:r>
            <a:r>
              <a:rPr lang="en-US" altLang="zh-CN" sz="135" dirty="0">
                <a:solidFill>
                  <a:prstClr val="white"/>
                </a:solidFill>
                <a:ea typeface="宋体" panose="02010600030101010101" pitchFamily="2" charset="-122"/>
              </a:rPr>
              <a:t>www.1ppt.com/fanwen/             </a:t>
            </a:r>
            <a:r>
              <a:rPr lang="zh-CN" altLang="en-US" sz="135" dirty="0">
                <a:solidFill>
                  <a:prstClr val="white"/>
                </a:solidFill>
                <a:ea typeface="宋体" panose="02010600030101010101" pitchFamily="2" charset="-122"/>
              </a:rPr>
              <a:t>试卷下载：</a:t>
            </a:r>
            <a:r>
              <a:rPr lang="en-US" altLang="zh-CN" sz="135" dirty="0">
                <a:solidFill>
                  <a:prstClr val="white"/>
                </a:solidFill>
                <a:ea typeface="宋体" panose="02010600030101010101" pitchFamily="2" charset="-122"/>
              </a:rPr>
              <a:t>www.1ppt.com/shiti/  </a:t>
            </a:r>
            <a:endParaRPr lang="en-US" altLang="zh-CN" sz="135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35" dirty="0">
                <a:solidFill>
                  <a:prstClr val="white"/>
                </a:solidFill>
                <a:ea typeface="宋体" panose="02010600030101010101" pitchFamily="2" charset="-122"/>
              </a:rPr>
              <a:t>教案下载：</a:t>
            </a:r>
            <a:r>
              <a:rPr lang="en-US" altLang="zh-CN" sz="135" dirty="0">
                <a:solidFill>
                  <a:prstClr val="white"/>
                </a:solidFill>
                <a:ea typeface="宋体" panose="02010600030101010101" pitchFamily="2" charset="-122"/>
              </a:rPr>
              <a:t>www.1ppt.com/jiaoan/        </a:t>
            </a:r>
            <a:endParaRPr lang="en-US" altLang="zh-CN" sz="135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35" dirty="0">
                <a:solidFill>
                  <a:prstClr val="white"/>
                </a:solidFill>
                <a:ea typeface="宋体" panose="02010600030101010101" pitchFamily="2" charset="-122"/>
              </a:rPr>
              <a:t>字体下载：</a:t>
            </a:r>
            <a:r>
              <a:rPr lang="en-US" altLang="zh-CN" sz="135" dirty="0">
                <a:solidFill>
                  <a:prstClr val="white"/>
                </a:solidFill>
                <a:ea typeface="宋体" panose="02010600030101010101" pitchFamily="2" charset="-122"/>
              </a:rPr>
              <a:t>www.1ppt.com/ziti/</a:t>
            </a:r>
            <a:endParaRPr lang="en-US" altLang="zh-CN" sz="135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en-US" altLang="zh-CN" sz="135" dirty="0">
                <a:solidFill>
                  <a:prstClr val="white"/>
                </a:solidFill>
                <a:ea typeface="宋体" panose="02010600030101010101" pitchFamily="2" charset="-122"/>
              </a:rPr>
              <a:t> </a:t>
            </a:r>
            <a:endParaRPr lang="zh-CN" altLang="en-US" sz="135" dirty="0">
              <a:solidFill>
                <a:prstClr val="white"/>
              </a:solidFill>
              <a:ea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16" cstate="screen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1172" y="0"/>
            <a:ext cx="12189659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17" cstate="screen"/>
          <a:srcRect t="39127" b="16381"/>
          <a:stretch>
            <a:fillRect/>
          </a:stretch>
        </p:blipFill>
        <p:spPr>
          <a:xfrm>
            <a:off x="8721833" y="4800600"/>
            <a:ext cx="3468999" cy="20574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18" cstate="screen"/>
          <a:stretch>
            <a:fillRect/>
          </a:stretch>
        </p:blipFill>
        <p:spPr>
          <a:xfrm>
            <a:off x="3516313" y="19316"/>
            <a:ext cx="1334531" cy="111433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9" cstate="screen"/>
          <a:stretch>
            <a:fillRect/>
          </a:stretch>
        </p:blipFill>
        <p:spPr>
          <a:xfrm flipH="1">
            <a:off x="7397539" y="0"/>
            <a:ext cx="1186055" cy="990355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3048000" y="2551837"/>
            <a:ext cx="6096000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alpha val="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感谢您下载包图网平台上提供的</a:t>
            </a:r>
            <a:r>
              <a:rPr lang="en-US" altLang="zh-CN" sz="600" dirty="0">
                <a:solidFill>
                  <a:schemeClr val="bg1">
                    <a:alpha val="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600" dirty="0">
                <a:solidFill>
                  <a:schemeClr val="bg1">
                    <a:alpha val="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en-US" altLang="zh-CN" sz="600" dirty="0">
              <a:solidFill>
                <a:schemeClr val="bg1">
                  <a:alpha val="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</p:sldLayoutIdLst>
  <mc:AlternateContent xmlns:mc="http://schemas.openxmlformats.org/markup-compatibility/2006">
    <mc:Choice xmlns:p14="http://schemas.microsoft.com/office/powerpoint/2010/main" Requires="p14">
      <p:transition spd="slow" p14:dur="125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8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8.xml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1.png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audio" Target="../media/audio1.wav"/><Relationship Id="rId1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1" cstate="screen"/>
          <a:srcRect t="32129"/>
          <a:stretch>
            <a:fillRect/>
          </a:stretch>
        </p:blipFill>
        <p:spPr>
          <a:xfrm>
            <a:off x="7190529" y="-23957"/>
            <a:ext cx="5001471" cy="3394576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859066" y="3090705"/>
            <a:ext cx="4814570" cy="9124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5335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14  </a:t>
            </a:r>
            <a:r>
              <a:rPr lang="zh-CN" altLang="en-US" sz="5335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不会叫的狗</a:t>
            </a:r>
            <a:endParaRPr lang="zh-CN" altLang="en-US" sz="5335" b="1" dirty="0" smtClean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166555" y="1016071"/>
            <a:ext cx="4246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人教版小学语文三年级</a:t>
            </a:r>
            <a:endParaRPr lang="zh-CN" altLang="en-US" sz="32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49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44412" y="288843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25419" y="1561827"/>
            <a:ext cx="10237380" cy="6819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你觉得这是一只怎样的小狗呢？你是从哪里发现的？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01" b="47213"/>
          <a:stretch>
            <a:fillRect/>
          </a:stretch>
        </p:blipFill>
        <p:spPr>
          <a:xfrm>
            <a:off x="8350785" y="2675540"/>
            <a:ext cx="4122491" cy="312896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79877" y="2395881"/>
            <a:ext cx="272996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不幸、可怜：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79877" y="3578052"/>
            <a:ext cx="272996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勤奋、刻苦：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96743" y="4491043"/>
            <a:ext cx="272996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不甘落后：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81713" y="2462100"/>
            <a:ext cx="6708039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它不会叫，虽然成功地学会了两种叫声，但依然不能像其他同伴一样有正常的生活。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81715" y="3662207"/>
            <a:ext cx="4769071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它一遍又一遍地练习，不辞辛苦。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81713" y="4540871"/>
            <a:ext cx="5198729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当发现自己不会叫时，就努力去学习叫，遇到困难也不放弃。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7" grpId="0"/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44412" y="288843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47452" y="1230175"/>
            <a:ext cx="10237380" cy="6076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小公鸡、狐狸和杜鹃对这只不会叫的狗是什么样的态度？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93164" y="2354508"/>
            <a:ext cx="300637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小公鸡：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关心小狗，诚心诚意地教。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147" y="1795779"/>
            <a:ext cx="2413397" cy="220001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3143" y="3826755"/>
            <a:ext cx="1935689" cy="193568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1716" y="2093531"/>
            <a:ext cx="2141427" cy="1948301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8690007" y="2194175"/>
            <a:ext cx="1974323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狐狸：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嘲笑，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看不起。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766023" y="4816391"/>
            <a:ext cx="3364683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杜鹃：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怜悯，关心。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44412" y="288843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47452" y="1230175"/>
            <a:ext cx="10237380" cy="6076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故事的三种结局可能会是怎样的？说说你的理由。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77335" y="2152335"/>
            <a:ext cx="3570919" cy="3115799"/>
            <a:chOff x="877334" y="2152334"/>
            <a:chExt cx="3570919" cy="3115798"/>
          </a:xfrm>
        </p:grpSpPr>
        <p:sp>
          <p:nvSpPr>
            <p:cNvPr id="11" name="矩形 10"/>
            <p:cNvSpPr/>
            <p:nvPr/>
          </p:nvSpPr>
          <p:spPr>
            <a:xfrm>
              <a:off x="1441879" y="4622972"/>
              <a:ext cx="3006374" cy="645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遇到小母牛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......</a:t>
              </a:r>
              <a:endParaRPr lang="zh-CN" altLang="en-US" sz="2800" dirty="0">
                <a:solidFill>
                  <a:srgbClr val="0070C0"/>
                </a:solidFill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7969" y="2152334"/>
              <a:ext cx="2082309" cy="225410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01" b="47213"/>
            <a:stretch>
              <a:fillRect/>
            </a:stretch>
          </p:blipFill>
          <p:spPr>
            <a:xfrm>
              <a:off x="877334" y="3051658"/>
              <a:ext cx="1779116" cy="1350345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4608317" y="1829321"/>
            <a:ext cx="3547155" cy="3423683"/>
            <a:chOff x="4608317" y="1829321"/>
            <a:chExt cx="3547155" cy="3423682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4837" y="1829321"/>
              <a:ext cx="2920635" cy="2793651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01" b="47213"/>
            <a:stretch>
              <a:fillRect/>
            </a:stretch>
          </p:blipFill>
          <p:spPr>
            <a:xfrm>
              <a:off x="4608317" y="3051657"/>
              <a:ext cx="1779116" cy="1350345"/>
            </a:xfrm>
            <a:prstGeom prst="rect">
              <a:avLst/>
            </a:prstGeom>
          </p:spPr>
        </p:pic>
        <p:sp>
          <p:nvSpPr>
            <p:cNvPr id="20" name="矩形 19"/>
            <p:cNvSpPr/>
            <p:nvPr/>
          </p:nvSpPr>
          <p:spPr>
            <a:xfrm>
              <a:off x="4813041" y="4607843"/>
              <a:ext cx="3006374" cy="645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遇到</a:t>
              </a:r>
              <a:r>
                <a:rPr lang="zh-CN" altLang="en-US" sz="2400" b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农民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......</a:t>
              </a:r>
              <a:endParaRPr lang="zh-CN" altLang="en-US" sz="2800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478485" y="2776252"/>
            <a:ext cx="3405317" cy="2447283"/>
            <a:chOff x="7478485" y="2776252"/>
            <a:chExt cx="3405317" cy="2447282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19262" y="2776252"/>
              <a:ext cx="1322434" cy="1434642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01" b="47213"/>
            <a:stretch>
              <a:fillRect/>
            </a:stretch>
          </p:blipFill>
          <p:spPr>
            <a:xfrm>
              <a:off x="7478485" y="2776252"/>
              <a:ext cx="2072159" cy="1572764"/>
            </a:xfrm>
            <a:prstGeom prst="rect">
              <a:avLst/>
            </a:prstGeom>
          </p:spPr>
        </p:pic>
        <p:sp>
          <p:nvSpPr>
            <p:cNvPr id="21" name="矩形 20"/>
            <p:cNvSpPr/>
            <p:nvPr/>
          </p:nvSpPr>
          <p:spPr>
            <a:xfrm>
              <a:off x="7877428" y="4578374"/>
              <a:ext cx="3006374" cy="645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遇到猎狗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......</a:t>
              </a:r>
              <a:endParaRPr lang="zh-CN" altLang="en-US" sz="2800" dirty="0">
                <a:solidFill>
                  <a:srgbClr val="0070C0"/>
                </a:solidFill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44412" y="288843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13555" y="1318309"/>
            <a:ext cx="10237380" cy="11245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听老师读完三种结局后，你喜欢哪一种结局？</a:t>
            </a:r>
            <a:endParaRPr lang="en-US" altLang="zh-CN" sz="28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你知道作者自己喜欢哪一种结局吗？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云形标注 1"/>
          <p:cNvSpPr/>
          <p:nvPr/>
        </p:nvSpPr>
        <p:spPr>
          <a:xfrm>
            <a:off x="2060155" y="2558888"/>
            <a:ext cx="7094863" cy="3062688"/>
          </a:xfrm>
          <a:prstGeom prst="cloudCallout">
            <a:avLst>
              <a:gd name="adj1" fmla="val 41045"/>
              <a:gd name="adj2" fmla="val 47752"/>
            </a:avLst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“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我坚决支持第三种结局。找到真正的老师是十分重要的，这比成为马戏团的明星或者每天有现成的一碗浓汤喝来得更重要。”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44412" y="288843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归纳总结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75183" y="706824"/>
            <a:ext cx="3840480" cy="34150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不会就要学习，</a:t>
            </a:r>
            <a:endParaRPr lang="en-US" altLang="zh-CN" sz="3600" b="1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rgbClr val="7030A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学习要勤奋刻苦，</a:t>
            </a:r>
            <a:endParaRPr lang="en-US" altLang="zh-CN" sz="3600" b="1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rgbClr val="7030A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学习要不甘落后。</a:t>
            </a:r>
            <a:endParaRPr lang="zh-CN" altLang="en-US" sz="3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7030A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83704" y="4337465"/>
            <a:ext cx="5502677" cy="82994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找到真正的老师是很重要的。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01" b="47213"/>
          <a:stretch>
            <a:fillRect/>
          </a:stretch>
        </p:blipFill>
        <p:spPr>
          <a:xfrm>
            <a:off x="7153167" y="1456207"/>
            <a:ext cx="4890996" cy="3712256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44412" y="288843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拓展延伸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15921" y="2274939"/>
            <a:ext cx="8372139" cy="35077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 狗跑啊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跑啊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遇到一个牧羊人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牧羊人说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:"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你帮我去看守羊群吧。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"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小狗说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:"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可是我不会叫呀。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"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牧羊人说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:"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不要紧。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"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狗答应了牧羊人的请求。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   狗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在羊群里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有一只小羊很同情它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小羊说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:"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我教你叫吧。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"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小羊说完就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"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咩咩咩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……"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地叫起来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狗也学着羊的样子叫起来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"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咩咩咩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……"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15921" y="1312668"/>
            <a:ext cx="5161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你能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给故事再设计一种结局吗？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44412" y="288843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课堂小练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85128" y="1259847"/>
            <a:ext cx="7445725" cy="70675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dist"/>
            <a:r>
              <a:rPr lang="zh-CN" altLang="en-US" sz="4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根据课文内容填空</a:t>
            </a:r>
            <a:endParaRPr lang="zh-CN" altLang="en-US" sz="4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36851" y="2282239"/>
            <a:ext cx="10010521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  <a:buClr>
                <a:srgbClr val="0070C0"/>
              </a:buClr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        课文主要讲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了一只不会叫的狗（          ）的故事。小公鸡（                 ）它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；狐狸（ 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                  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）它；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杜鹃（                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它。          </a:t>
            </a:r>
            <a:endParaRPr lang="en-US" altLang="zh-CN" sz="24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50000"/>
              </a:lnSpc>
              <a:buClr>
                <a:srgbClr val="0070C0"/>
              </a:buClr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读了这个故事，我们懂得了（                        ）对于学习是十分重要的。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86431" y="2282323"/>
            <a:ext cx="1241311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  <a:buClr>
                <a:srgbClr val="0070C0"/>
              </a:buClr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学习叫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97095" y="3192889"/>
            <a:ext cx="1938968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  <a:buClr>
                <a:srgbClr val="0070C0"/>
              </a:buClr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关心、帮助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34224" y="3192888"/>
            <a:ext cx="3070847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  <a:buClr>
                <a:srgbClr val="0070C0"/>
              </a:buClr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嘲笑、看不起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572460" y="3205587"/>
            <a:ext cx="1737805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  <a:buClr>
                <a:srgbClr val="0070C0"/>
              </a:buClr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怜悯、关心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582216" y="4128300"/>
            <a:ext cx="2894477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  <a:buClr>
                <a:srgbClr val="0070C0"/>
              </a:buClr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找到真正的老师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44412" y="288843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课后作业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09816" y="1289467"/>
            <a:ext cx="6841817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请把你为这只不会叫的狗设计的“第四个结局”认真修改后，写在积累本上。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01" b="47213"/>
          <a:stretch>
            <a:fillRect/>
          </a:stretch>
        </p:blipFill>
        <p:spPr>
          <a:xfrm>
            <a:off x="6885541" y="2071172"/>
            <a:ext cx="4890996" cy="3712256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1" cstate="screen"/>
          <a:srcRect t="32129"/>
          <a:stretch>
            <a:fillRect/>
          </a:stretch>
        </p:blipFill>
        <p:spPr>
          <a:xfrm>
            <a:off x="7190529" y="-23957"/>
            <a:ext cx="5001471" cy="3394576"/>
          </a:xfrm>
          <a:prstGeom prst="rect">
            <a:avLst/>
          </a:prstGeom>
        </p:spPr>
      </p:pic>
      <p:sp>
        <p:nvSpPr>
          <p:cNvPr id="48130" name="WordArt 2"/>
          <p:cNvSpPr>
            <a:spLocks noChangeArrowheads="1" noChangeShapeType="1" noTextEdit="1"/>
          </p:cNvSpPr>
          <p:nvPr/>
        </p:nvSpPr>
        <p:spPr bwMode="auto">
          <a:xfrm>
            <a:off x="1928369" y="2408969"/>
            <a:ext cx="6715172" cy="292895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p>
            <a:pPr algn="ctr"/>
            <a:r>
              <a:rPr lang="zh-CN" altLang="en-US" sz="6000" kern="10" dirty="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感谢聆听！</a:t>
            </a:r>
            <a:endParaRPr lang="zh-CN" altLang="en-US" sz="6000" kern="10" dirty="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9595" y="1965203"/>
            <a:ext cx="3499692" cy="4363988"/>
          </a:xfrm>
          <a:prstGeom prst="rect">
            <a:avLst/>
          </a:prstGeom>
        </p:spPr>
      </p:pic>
      <p:sp>
        <p:nvSpPr>
          <p:cNvPr id="171" name="矩形 170"/>
          <p:cNvSpPr/>
          <p:nvPr/>
        </p:nvSpPr>
        <p:spPr>
          <a:xfrm>
            <a:off x="1244412" y="288843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引入新课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33044" y="1200971"/>
            <a:ext cx="8056940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       优美</a:t>
            </a:r>
            <a:r>
              <a:rPr lang="zh-CN" altLang="en-US" sz="3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的故事总是令人心醉的，今天我请同学们和老师再次满怀激情地重温一下</a:t>
            </a:r>
            <a:r>
              <a:rPr lang="zh-CN" altLang="en-US" sz="32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童话</a:t>
            </a:r>
            <a:r>
              <a:rPr lang="zh-CN" altLang="en-US" sz="3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带给我们的快乐，我们将要学习意大利的著名儿童文学作家贾尼</a:t>
            </a:r>
            <a:r>
              <a:rPr lang="en-US" altLang="zh-CN" sz="3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3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罗大里的</a:t>
            </a:r>
            <a:r>
              <a:rPr lang="zh-CN" altLang="en-US" sz="32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一篇</a:t>
            </a:r>
            <a:r>
              <a:rPr lang="zh-CN" altLang="en-US" sz="3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童话，它有着很奇怪的名字叫</a:t>
            </a:r>
            <a:r>
              <a:rPr lang="en-US" altLang="zh-CN" sz="3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3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不会叫的狗</a:t>
            </a:r>
            <a:r>
              <a:rPr lang="en-US" altLang="zh-CN" sz="3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3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32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矩形 170"/>
          <p:cNvSpPr/>
          <p:nvPr/>
        </p:nvSpPr>
        <p:spPr>
          <a:xfrm>
            <a:off x="1244412" y="288843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引入新课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99410" y="5340295"/>
            <a:ext cx="1840865" cy="4603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400" b="1" dirty="0">
                <a:ln w="0"/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贾尼</a:t>
            </a:r>
            <a:r>
              <a:rPr lang="en-US" altLang="zh-CN" sz="2400" b="1" dirty="0">
                <a:ln w="0"/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2400" b="1" dirty="0">
                <a:ln w="0"/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罗大里</a:t>
            </a:r>
            <a:endParaRPr lang="zh-CN" altLang="en-US" sz="2400" b="1" dirty="0">
              <a:ln w="0"/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5317084" y="808624"/>
            <a:ext cx="5594131" cy="5367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dirty="0" smtClean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</a:rPr>
              <a:t>       贾尼</a:t>
            </a:r>
            <a:r>
              <a:rPr lang="en-US" altLang="zh-CN" sz="2400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2400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</a:rPr>
              <a:t>罗大里，男，生于</a:t>
            </a:r>
            <a:r>
              <a:rPr lang="en-US" altLang="zh-CN" sz="2400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</a:rPr>
              <a:t>1920</a:t>
            </a:r>
            <a:r>
              <a:rPr lang="zh-CN" altLang="en-US" sz="2400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</a:rPr>
              <a:t>年，意大利人。他长期担任记者和儿童副刊的编辑，办过儿童杂志，非常了解儿童，有丰富的生活经验，一生为儿童写出大量作品。其中</a:t>
            </a:r>
            <a:r>
              <a:rPr lang="en-US" altLang="zh-CN" sz="2400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400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</a:rPr>
              <a:t>洋葱头历险记</a:t>
            </a:r>
            <a:r>
              <a:rPr lang="en-US" altLang="zh-CN" sz="2400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</a:rPr>
              <a:t>》《</a:t>
            </a:r>
            <a:r>
              <a:rPr lang="zh-CN" altLang="en-US" sz="2400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</a:rPr>
              <a:t>吹牛男爵历险记</a:t>
            </a:r>
            <a:r>
              <a:rPr lang="en-US" altLang="zh-CN" sz="2400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400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</a:rPr>
              <a:t>等已经被译成各种语言在全世界儿童中广为流传。</a:t>
            </a:r>
            <a:r>
              <a:rPr lang="en-US" altLang="zh-CN" sz="2400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</a:rPr>
              <a:t>1970</a:t>
            </a:r>
            <a:r>
              <a:rPr lang="zh-CN" altLang="en-US" sz="2400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</a:rPr>
              <a:t>年罗大里被授予国际安徒生奖，这是世界儿童文学领域内的最高奖项。他的很多作品都已被翻译成各国语言，在地球的各个角落陪伴全世界的儿童成长。</a:t>
            </a:r>
            <a:endParaRPr lang="zh-CN" altLang="en-US" sz="2800" dirty="0">
              <a:solidFill>
                <a:srgbClr val="9900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8871" y="1181077"/>
            <a:ext cx="3061944" cy="4082592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307" y="3929583"/>
            <a:ext cx="9901388" cy="1830971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9465011" y="2028579"/>
            <a:ext cx="1134883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spc="22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压</a:t>
            </a:r>
            <a:endParaRPr lang="zh-CN" altLang="en-US" sz="8000" spc="22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443" y="1784553"/>
            <a:ext cx="9901388" cy="1830971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447612" y="288843"/>
            <a:ext cx="14020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我会认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19417" y="2037483"/>
            <a:ext cx="1170128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spc="22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吗</a:t>
            </a:r>
            <a:endParaRPr lang="zh-CN" altLang="en-US" sz="8000" spc="22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Rectangle 18"/>
          <p:cNvSpPr>
            <a:spLocks noChangeArrowheads="1"/>
          </p:cNvSpPr>
          <p:nvPr/>
        </p:nvSpPr>
        <p:spPr bwMode="auto">
          <a:xfrm>
            <a:off x="1502411" y="1454150"/>
            <a:ext cx="9437371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fr-FR" altLang="zh-CN" sz="3200" b="1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má </a:t>
            </a:r>
            <a:r>
              <a:rPr lang="fr-FR" altLang="zh-CN" sz="3200" b="1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t</a:t>
            </a:r>
            <a:r>
              <a:rPr lang="fr-FR" altLang="zh-CN" sz="3200" b="1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3200" b="1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o</a:t>
            </a:r>
            <a:r>
              <a:rPr lang="fr-FR" altLang="zh-CN" sz="3200" b="1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y</a:t>
            </a:r>
            <a:r>
              <a:rPr lang="fr-FR" altLang="zh-CN" sz="3200" b="1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àn  </a:t>
            </a:r>
            <a:r>
              <a:rPr lang="fr-FR" altLang="zh-CN" sz="3200" b="1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nù    pī   </a:t>
            </a:r>
            <a:r>
              <a:rPr lang="en-US" altLang="zh-CN" sz="3200" b="1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f</a:t>
            </a:r>
            <a:r>
              <a:rPr lang="fr-FR" altLang="zh-CN" sz="3200" b="1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3200" b="1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ng  d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ān</a:t>
            </a:r>
            <a:r>
              <a:rPr lang="en-US" altLang="zh-CN" sz="3200" b="1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  y</a:t>
            </a:r>
            <a:r>
              <a:rPr lang="fr-FR" altLang="zh-CN" sz="3200" b="1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à</a:t>
            </a:r>
            <a:endParaRPr lang="en-US" altLang="zh-CN" sz="3200" b="1" dirty="0">
              <a:solidFill>
                <a:srgbClr val="FF0000"/>
              </a:solidFill>
              <a:latin typeface="GB Pinyinok-B" panose="02010601030101010101" pitchFamily="2" charset="-122"/>
              <a:ea typeface="GB Pinyinok-B" panose="02010601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Rectangle 18"/>
          <p:cNvSpPr>
            <a:spLocks noChangeArrowheads="1"/>
          </p:cNvSpPr>
          <p:nvPr/>
        </p:nvSpPr>
        <p:spPr bwMode="auto">
          <a:xfrm>
            <a:off x="1448909" y="3615361"/>
            <a:ext cx="900239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/>
            <a:r>
              <a:rPr lang="en-US" altLang="zh-CN" sz="3200" b="1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chà</a:t>
            </a:r>
            <a:r>
              <a:rPr lang="en-US" altLang="zh-CN" sz="3200" b="1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rěn</a:t>
            </a:r>
            <a:r>
              <a:rPr lang="en-US" altLang="zh-CN" sz="3200" b="1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 mó</a:t>
            </a:r>
            <a:r>
              <a:rPr lang="en-US" altLang="zh-CN" sz="3200" b="1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zhòng</a:t>
            </a:r>
            <a:r>
              <a:rPr lang="en-US" altLang="zh-CN" sz="3200" b="1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 dàn  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fēng</a:t>
            </a:r>
            <a:r>
              <a:rPr lang="en-US" altLang="zh-CN" sz="3200" b="1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wāng</a:t>
            </a:r>
            <a:r>
              <a:rPr lang="en-US" altLang="zh-CN" sz="3200" b="1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 g</a:t>
            </a:r>
            <a:r>
              <a:rPr lang="fr-FR" altLang="zh-CN" sz="3200" b="1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3200" b="1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o</a:t>
            </a:r>
            <a:endParaRPr lang="en-US" altLang="zh-CN" sz="3200" b="1" dirty="0">
              <a:solidFill>
                <a:srgbClr val="FF0000"/>
              </a:solidFill>
              <a:latin typeface="GB Pinyinok-B" panose="02010601030101010101" pitchFamily="2" charset="-122"/>
              <a:ea typeface="GB Pinyinok-B" panose="02010601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442951" y="2017587"/>
            <a:ext cx="117382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spc="22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讨</a:t>
            </a:r>
            <a:endParaRPr lang="zh-CN" altLang="en-US" sz="8000" spc="22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588705" y="2005724"/>
            <a:ext cx="1134883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spc="22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厌</a:t>
            </a:r>
            <a:endParaRPr lang="zh-CN" altLang="en-US" sz="8000" spc="22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723795" y="2037985"/>
            <a:ext cx="1134883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spc="220" dirty="0">
                <a:latin typeface="楷体" panose="02010609060101010101" pitchFamily="49" charset="-122"/>
                <a:ea typeface="楷体" panose="02010609060101010101" pitchFamily="49" charset="-122"/>
              </a:rPr>
              <a:t>怒</a:t>
            </a:r>
            <a:endParaRPr lang="zh-CN" altLang="en-US" sz="8000" spc="22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858661" y="2052699"/>
            <a:ext cx="1134883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spc="22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批</a:t>
            </a:r>
            <a:endParaRPr lang="zh-CN" altLang="en-US" sz="8000" spc="22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092115" y="2052872"/>
            <a:ext cx="1134883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spc="22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访</a:t>
            </a:r>
            <a:endParaRPr lang="zh-CN" altLang="en-US" sz="8000" spc="22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302057" y="2017587"/>
            <a:ext cx="1134883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spc="220" dirty="0">
                <a:latin typeface="楷体" panose="02010609060101010101" pitchFamily="49" charset="-122"/>
                <a:ea typeface="楷体" panose="02010609060101010101" pitchFamily="49" charset="-122"/>
              </a:rPr>
              <a:t>担</a:t>
            </a:r>
            <a:endParaRPr lang="zh-CN" altLang="en-US" sz="8000" spc="22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389617" y="4183748"/>
            <a:ext cx="9045579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spc="22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忍</a:t>
            </a:r>
            <a:endParaRPr lang="zh-CN" altLang="en-US" sz="8000" spc="22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530292" y="4198555"/>
            <a:ext cx="1134883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spc="220" dirty="0">
                <a:latin typeface="楷体" panose="02010609060101010101" pitchFamily="49" charset="-122"/>
                <a:ea typeface="楷体" panose="02010609060101010101" pitchFamily="49" charset="-122"/>
              </a:rPr>
              <a:t>模</a:t>
            </a:r>
            <a:endParaRPr lang="zh-CN" altLang="en-US" sz="8000" spc="22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723803" y="4265387"/>
            <a:ext cx="1134883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spc="22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</a:t>
            </a:r>
            <a:endParaRPr lang="zh-CN" altLang="en-US" sz="8000" spc="22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092253" y="4198719"/>
            <a:ext cx="1134883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spc="22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疯</a:t>
            </a:r>
            <a:endParaRPr lang="zh-CN" altLang="en-US" sz="8000" spc="22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226867" y="4252053"/>
            <a:ext cx="1134883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spc="22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汪</a:t>
            </a:r>
            <a:endParaRPr lang="zh-CN" altLang="en-US" sz="8000" spc="22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9436809" y="4251692"/>
            <a:ext cx="1134883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spc="22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搞</a:t>
            </a:r>
            <a:endParaRPr lang="zh-CN" altLang="en-US" sz="8000" spc="22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219425" y="4253175"/>
            <a:ext cx="1170128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spc="220" dirty="0">
                <a:latin typeface="楷体" panose="02010609060101010101" pitchFamily="49" charset="-122"/>
                <a:ea typeface="楷体" panose="02010609060101010101" pitchFamily="49" charset="-122"/>
              </a:rPr>
              <a:t>差</a:t>
            </a:r>
            <a:endParaRPr lang="zh-CN" altLang="en-US" sz="8000" spc="22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58448" y="4253329"/>
            <a:ext cx="1134883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spc="220" dirty="0">
                <a:latin typeface="楷体" panose="02010609060101010101" pitchFamily="49" charset="-122"/>
                <a:ea typeface="楷体" panose="02010609060101010101" pitchFamily="49" charset="-122"/>
              </a:rPr>
              <a:t>弹</a:t>
            </a:r>
            <a:endParaRPr lang="zh-CN" altLang="en-US" sz="8000" spc="22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65109" y="2112563"/>
            <a:ext cx="1134883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spc="220" dirty="0">
                <a:latin typeface="楷体" panose="02010609060101010101" pitchFamily="49" charset="-122"/>
                <a:ea typeface="楷体" panose="02010609060101010101" pitchFamily="49" charset="-122"/>
              </a:rPr>
              <a:t>压</a:t>
            </a:r>
            <a:endParaRPr lang="zh-CN" altLang="en-US" sz="8000" spc="22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15" grpId="0"/>
      <p:bldP spid="26" grpId="0"/>
      <p:bldP spid="27" grpId="0"/>
      <p:bldP spid="31" grpId="0"/>
      <p:bldP spid="32" grpId="0"/>
      <p:bldP spid="33" grpId="0"/>
      <p:bldP spid="34" grpId="0"/>
      <p:bldP spid="35" grpId="0"/>
      <p:bldP spid="36" grpId="0"/>
      <p:bldP spid="39" grpId="0"/>
      <p:bldP spid="40" grpId="0"/>
      <p:bldP spid="41" grpId="0"/>
      <p:bldP spid="42" grpId="0"/>
      <p:bldP spid="43" grpId="0"/>
      <p:bldP spid="44" grpId="0"/>
      <p:bldP spid="38" grpId="0"/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7612" y="288843"/>
            <a:ext cx="14020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我会写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314103" y="4193344"/>
            <a:ext cx="5384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模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3"/>
          <p:cNvSpPr>
            <a:spLocks noChangeArrowheads="1"/>
          </p:cNvSpPr>
          <p:nvPr/>
        </p:nvSpPr>
        <p:spPr bwMode="auto">
          <a:xfrm>
            <a:off x="6353841" y="2165608"/>
            <a:ext cx="5384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压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7138671" y="1535635"/>
            <a:ext cx="2349908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4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24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yà</a:t>
            </a:r>
            <a:r>
              <a:rPr lang="en-US" altLang="zh-CN" sz="24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（压根）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24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yā</a:t>
            </a:r>
            <a:r>
              <a:rPr lang="en-US" altLang="zh-CN" sz="24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24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（压住）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4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9" name="左大括号 4"/>
          <p:cNvSpPr/>
          <p:nvPr/>
        </p:nvSpPr>
        <p:spPr bwMode="auto">
          <a:xfrm>
            <a:off x="3056280" y="4068399"/>
            <a:ext cx="271463" cy="773113"/>
          </a:xfrm>
          <a:prstGeom prst="leftBrace">
            <a:avLst>
              <a:gd name="adj1" fmla="val 8333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 sz="135"/>
          </a:p>
        </p:txBody>
      </p:sp>
      <p:sp>
        <p:nvSpPr>
          <p:cNvPr id="11" name="左大括号 18"/>
          <p:cNvSpPr/>
          <p:nvPr/>
        </p:nvSpPr>
        <p:spPr bwMode="auto">
          <a:xfrm>
            <a:off x="7024369" y="2034943"/>
            <a:ext cx="192881" cy="785207"/>
          </a:xfrm>
          <a:prstGeom prst="leftBrace">
            <a:avLst>
              <a:gd name="adj1" fmla="val 8354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 sz="135"/>
          </a:p>
        </p:txBody>
      </p:sp>
      <p:sp>
        <p:nvSpPr>
          <p:cNvPr id="13" name="矩形 1"/>
          <p:cNvSpPr>
            <a:spLocks noChangeArrowheads="1"/>
          </p:cNvSpPr>
          <p:nvPr/>
        </p:nvSpPr>
        <p:spPr bwMode="auto">
          <a:xfrm>
            <a:off x="3327741" y="3566748"/>
            <a:ext cx="3384551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4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24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mó</a:t>
            </a:r>
            <a:r>
              <a:rPr lang="en-US" altLang="zh-CN" sz="24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（模仿）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24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mú</a:t>
            </a:r>
            <a:r>
              <a:rPr lang="en-US" altLang="zh-CN" sz="24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（模样）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4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12" name="矩形 3"/>
          <p:cNvSpPr>
            <a:spLocks noChangeArrowheads="1"/>
          </p:cNvSpPr>
          <p:nvPr/>
        </p:nvSpPr>
        <p:spPr bwMode="auto">
          <a:xfrm>
            <a:off x="6611979" y="4196721"/>
            <a:ext cx="5384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中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"/>
          <p:cNvSpPr>
            <a:spLocks noChangeArrowheads="1"/>
          </p:cNvSpPr>
          <p:nvPr/>
        </p:nvSpPr>
        <p:spPr bwMode="auto">
          <a:xfrm>
            <a:off x="7396807" y="3566748"/>
            <a:ext cx="2349908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en-US" altLang="zh-CN" sz="24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zh</a:t>
            </a:r>
            <a:r>
              <a:rPr lang="en-US" altLang="zh-CN" sz="2400" dirty="0" err="1">
                <a:latin typeface="GB Pinyinok-B" panose="02010601030101010101" pitchFamily="2" charset="-122"/>
                <a:ea typeface="GB Pinyinok-B" panose="02010601030101010101" pitchFamily="2" charset="-122"/>
                <a:sym typeface="+mn-ea"/>
              </a:rPr>
              <a:t>ò</a:t>
            </a:r>
            <a:r>
              <a:rPr lang="en-US" altLang="zh-CN" sz="24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ng</a:t>
            </a:r>
            <a:r>
              <a:rPr lang="en-US" altLang="zh-CN" sz="24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（中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奖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en-US" altLang="zh-CN" sz="24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zh</a:t>
            </a:r>
            <a:r>
              <a:rPr lang="en-US" altLang="zh-CN" sz="2400" dirty="0" err="1">
                <a:latin typeface="GB Pinyinok-B" panose="02010601030101010101" pitchFamily="2" charset="-122"/>
                <a:ea typeface="GB Pinyinok-B" panose="02010601030101010101" pitchFamily="2" charset="-122"/>
                <a:sym typeface="+mn-ea"/>
              </a:rPr>
              <a:t>ōng</a:t>
            </a:r>
            <a:r>
              <a:rPr lang="en-US" altLang="zh-CN" sz="24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（中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间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4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15" name="左大括号 18"/>
          <p:cNvSpPr/>
          <p:nvPr/>
        </p:nvSpPr>
        <p:spPr bwMode="auto">
          <a:xfrm>
            <a:off x="7282507" y="4066056"/>
            <a:ext cx="192881" cy="785207"/>
          </a:xfrm>
          <a:prstGeom prst="leftBrace">
            <a:avLst>
              <a:gd name="adj1" fmla="val 8354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 sz="135"/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2311836" y="2223277"/>
            <a:ext cx="5384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吗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左大括号 4"/>
          <p:cNvSpPr/>
          <p:nvPr/>
        </p:nvSpPr>
        <p:spPr bwMode="auto">
          <a:xfrm>
            <a:off x="3054013" y="2098331"/>
            <a:ext cx="271463" cy="773113"/>
          </a:xfrm>
          <a:prstGeom prst="leftBrace">
            <a:avLst>
              <a:gd name="adj1" fmla="val 8333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 sz="135"/>
          </a:p>
        </p:txBody>
      </p:sp>
      <p:sp>
        <p:nvSpPr>
          <p:cNvPr id="19" name="矩形 1"/>
          <p:cNvSpPr>
            <a:spLocks noChangeArrowheads="1"/>
          </p:cNvSpPr>
          <p:nvPr/>
        </p:nvSpPr>
        <p:spPr bwMode="auto">
          <a:xfrm>
            <a:off x="3325475" y="1596681"/>
            <a:ext cx="3384551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4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24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má</a:t>
            </a:r>
            <a:r>
              <a:rPr lang="en-US" altLang="zh-CN" sz="24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（干吗）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24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mǎ</a:t>
            </a:r>
            <a:r>
              <a:rPr lang="en-US" altLang="zh-CN" sz="24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（吗啡）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4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1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 build="p"/>
      <p:bldP spid="9" grpId="0" bldLvl="0" animBg="1"/>
      <p:bldP spid="11" grpId="0" bldLvl="0" animBg="1"/>
      <p:bldP spid="13" grpId="0" build="p"/>
      <p:bldP spid="12" grpId="0"/>
      <p:bldP spid="14" grpId="0" build="p"/>
      <p:bldP spid="15" grpId="0" bldLvl="0" animBg="1"/>
      <p:bldP spid="17" grpId="0"/>
      <p:bldP spid="18" grpId="0" bldLvl="0" animBg="1"/>
      <p:bldP spid="1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10436" y="873619"/>
            <a:ext cx="9103057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干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吗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讨厌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发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怒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批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评     来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访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担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保   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压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根        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差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不多     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忍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着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模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仿    百发百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中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子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弹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发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疯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      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汪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汪      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搞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清楚      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哞哞叫    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孤零零  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捧腹大笑</a:t>
            </a:r>
            <a:endParaRPr lang="zh-CN" altLang="en-US" sz="280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9514859" y="3618060"/>
            <a:ext cx="2013884" cy="243129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47612" y="288843"/>
            <a:ext cx="14020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我会读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38200" y="1214812"/>
            <a:ext cx="2074459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缺陷：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陌生：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讨厌：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索性：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诧异：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捧腹大笑：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百发百中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：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65269" y="1214812"/>
            <a:ext cx="9210903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缺点，不完美的地方。</a:t>
            </a:r>
            <a:endParaRPr lang="en-US" altLang="zh-CN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事先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不知道，没有听说或没有看见过的。</a:t>
            </a:r>
            <a:endParaRPr lang="en-US" altLang="zh-CN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不喜欢；指令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人烦恼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;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惹人心烦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干脆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;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直接了当。</a:t>
            </a:r>
            <a:endParaRPr lang="en-US" altLang="zh-CN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感到惊奇或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奇怪。</a:t>
            </a:r>
            <a:endParaRPr lang="en-US" altLang="zh-CN" sz="2400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捧腹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，即用手捂住肚子。形容遇到极可笑之事，笑得不能抑制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2400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指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射箭打枪准确，每次都命中目标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47612" y="288843"/>
            <a:ext cx="14020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我会写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7621" y="1506273"/>
            <a:ext cx="3658079" cy="2285543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44412" y="288843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32439" y="2120937"/>
            <a:ext cx="6942079" cy="2861310"/>
          </a:xfrm>
          <a:prstGeom prst="rect">
            <a:avLst/>
          </a:prstGeom>
          <a:ln w="12700" cmpd="sng">
            <a:solidFill>
              <a:srgbClr val="00B0F0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      要求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：</a:t>
            </a:r>
            <a:endParaRPr lang="en-US" altLang="zh-CN" sz="24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      1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明确课文中出场人物的名单、人数；分组指定组员扮演角色。注意朗读的重音、声调、节奏。揣摩人物心理，把握角色形象。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      2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听读后学生简短评议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70385" y="1134335"/>
            <a:ext cx="34340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3200" b="1" dirty="0" smtClean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分角色朗读课文：</a:t>
            </a:r>
            <a:endParaRPr lang="zh-CN" altLang="en-US" sz="3200" b="1" cap="none" spc="0" dirty="0">
              <a:solidFill>
                <a:schemeClr val="accent4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027" y="1922633"/>
            <a:ext cx="3496019" cy="3887812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44412" y="288843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25419" y="1561827"/>
            <a:ext cx="10237380" cy="8299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请你用一句话概括文章的主要内容</a:t>
            </a:r>
            <a:r>
              <a:rPr lang="zh-CN" altLang="en-US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？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01" b="47213"/>
          <a:stretch>
            <a:fillRect/>
          </a:stretch>
        </p:blipFill>
        <p:spPr>
          <a:xfrm>
            <a:off x="6863508" y="2148120"/>
            <a:ext cx="4122491" cy="312896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985259" y="2916535"/>
            <a:ext cx="6839251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一只不会叫的狗学叫的故事。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，www.1ppt.com">
  <a:themeElements>
    <a:clrScheme name="自定义 1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B2A1C7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1788</Words>
  <Application>WPS 演示</Application>
  <PresentationFormat>自定义</PresentationFormat>
  <Paragraphs>193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华文细黑</vt:lpstr>
      <vt:lpstr>Calibri</vt:lpstr>
      <vt:lpstr>楷体</vt:lpstr>
      <vt:lpstr>GB Pinyinok-B</vt:lpstr>
      <vt:lpstr>Times New Roman</vt:lpstr>
      <vt:lpstr>Arial Unicode MS</vt:lpstr>
      <vt:lpstr>Calibri Light</vt:lpstr>
      <vt:lpstr>等线</vt:lpstr>
      <vt:lpstr>Office 主题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Printed>2018-04-06T08:03:00Z</cp:lastPrinted>
  <dcterms:created xsi:type="dcterms:W3CDTF">2016-02-25T11:28:00Z</dcterms:created>
  <dcterms:modified xsi:type="dcterms:W3CDTF">2018-07-18T13:00:59Z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