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24"/>
  </p:handoutMasterIdLst>
  <p:sldIdLst>
    <p:sldId id="257" r:id="rId4"/>
    <p:sldId id="277" r:id="rId5"/>
    <p:sldId id="321" r:id="rId6"/>
    <p:sldId id="319" r:id="rId8"/>
    <p:sldId id="337" r:id="rId9"/>
    <p:sldId id="322" r:id="rId10"/>
    <p:sldId id="320" r:id="rId11"/>
    <p:sldId id="297" r:id="rId12"/>
    <p:sldId id="279" r:id="rId13"/>
    <p:sldId id="289" r:id="rId14"/>
    <p:sldId id="295" r:id="rId15"/>
    <p:sldId id="327" r:id="rId16"/>
    <p:sldId id="323" r:id="rId17"/>
    <p:sldId id="324" r:id="rId18"/>
    <p:sldId id="325" r:id="rId19"/>
    <p:sldId id="351" r:id="rId20"/>
    <p:sldId id="294" r:id="rId21"/>
    <p:sldId id="293" r:id="rId22"/>
    <p:sldId id="292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等线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33794E"/>
    <a:srgbClr val="FF0066"/>
    <a:srgbClr val="F8D299"/>
    <a:srgbClr val="008000"/>
    <a:srgbClr val="660033"/>
    <a:srgbClr val="F2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/>
    <p:restoredTop sz="94660"/>
  </p:normalViewPr>
  <p:slideViewPr>
    <p:cSldViewPr snapToGrid="0" showGuides="1">
      <p:cViewPr>
        <p:scale>
          <a:sx n="75" d="100"/>
          <a:sy n="75" d="100"/>
        </p:scale>
        <p:origin x="-1122" y="-546"/>
      </p:cViewPr>
      <p:guideLst>
        <p:guide orient="horz" pos="21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页眉占位符 215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21507" name="日期占位符 2150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1508" name="页脚占位符 2150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21509" name="灯片编号占位符 2150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eaLnBrk="0" hangingPunct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 eaLnBrk="0" hangingPunct="0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eaLnBrk="0" hangingPunct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等线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 sz="quarter"/>
          </p:nvPr>
        </p:nvSpPr>
        <p:spPr>
          <a:xfrm>
            <a:off x="661988" y="3932238"/>
            <a:ext cx="5295900" cy="321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675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等线"/>
              </a:defRPr>
            </a:lvl1pPr>
          </a:lstStyle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等线"/>
              </a:defRPr>
            </a:lvl1pPr>
          </a:lstStyle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等线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等线"/>
              </a:defRPr>
            </a:lvl1pPr>
          </a:lstStyle>
          <a:p>
            <a:pPr lvl="0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等线"/>
              </a:defRPr>
            </a:lvl1pPr>
          </a:lstStyle>
          <a:p>
            <a:pPr lvl="0"/>
            <a:r>
              <a:rPr lang="zh-CN" altLang="en-US" dirty="0"/>
              <a:t>绿色圃中小学教育http://www.LSPJY.com   绿色圃中学资源网http://cz.Lspjy.com</a:t>
            </a:r>
            <a:endParaRPr lang="zh-CN" altLang="en-US" dirty="0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等线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等线"/>
                <a:ea typeface="等线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GIF"/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GIF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GIF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GIF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GIF"/><Relationship Id="rId2" Type="http://schemas.openxmlformats.org/officeDocument/2006/relationships/image" Target="../media/image14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microsoft.com/office/2007/relationships/media" Target="file:///C:\Users\Administrator\Desktop\&#26032;&#37096;&#32534;&#20154;&#25945;&#29256;&#20108;&#24180;&#32423;&#35838;&#20214;\&#26032;&#37096;&#32534;&#20154;&#25945;&#29256;&#20108;&#24180;&#32423;&#35821;&#25991;&#19978;&#20876;&#35838;&#20214;\13.%20&#26032;&#37096;&#32534;&#20154;&#25945;&#29256;&#20108;&#24180;&#32423;&#35821;&#25991;&#19978;&#20876;&#12298;&#23506;&#21495;&#40479;&#12299;\&#23506;&#21495;&#40479;.mp3" TargetMode="External"/><Relationship Id="rId2" Type="http://schemas.openxmlformats.org/officeDocument/2006/relationships/audio" Target="file:///C:\Users\Administrator\Desktop\&#26032;&#37096;&#32534;&#20154;&#25945;&#29256;&#20108;&#24180;&#32423;&#35838;&#20214;\&#26032;&#37096;&#32534;&#20154;&#25945;&#29256;&#20108;&#24180;&#32423;&#35821;&#25991;&#19978;&#20876;&#35838;&#20214;\13.%20&#26032;&#37096;&#32534;&#20154;&#25945;&#29256;&#20108;&#24180;&#32423;&#35821;&#25991;&#19978;&#20876;&#12298;&#23506;&#21495;&#40479;&#12299;\&#23506;&#21495;&#40479;.mp3" TargetMode="Externa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GI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GIF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GIF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0.GIF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D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" descr="QQ截图201707200116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8" y="41275"/>
            <a:ext cx="11911012" cy="659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3411898">
            <a:off x="10417175" y="254000"/>
            <a:ext cx="178435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任意多边形 6"/>
          <p:cNvSpPr/>
          <p:nvPr/>
        </p:nvSpPr>
        <p:spPr>
          <a:xfrm>
            <a:off x="8886825" y="-322262"/>
            <a:ext cx="987425" cy="646112"/>
          </a:xfrm>
          <a:custGeom>
            <a:avLst/>
            <a:gdLst/>
            <a:ahLst/>
            <a:cxnLst>
              <a:cxn ang="0">
                <a:pos x="768489" y="220152"/>
              </a:cxn>
              <a:cxn ang="0">
                <a:pos x="1082814" y="405890"/>
              </a:cxn>
              <a:cxn ang="0">
                <a:pos x="792301" y="601152"/>
              </a:cxn>
              <a:cxn ang="0">
                <a:pos x="339864" y="610677"/>
              </a:cxn>
              <a:cxn ang="0">
                <a:pos x="135076" y="434465"/>
              </a:cxn>
              <a:cxn ang="0">
                <a:pos x="287476" y="229677"/>
              </a:cxn>
              <a:cxn ang="0">
                <a:pos x="473214" y="172527"/>
              </a:cxn>
              <a:cxn ang="0">
                <a:pos x="768489" y="220152"/>
              </a:cxn>
            </a:cxnLst>
            <a:pathLst>
              <a:path w="1165156" h="764824">
                <a:moveTo>
                  <a:pt x="768489" y="220152"/>
                </a:moveTo>
                <a:cubicBezTo>
                  <a:pt x="1044714" y="-70360"/>
                  <a:pt x="1301889" y="339214"/>
                  <a:pt x="1082814" y="405890"/>
                </a:cubicBezTo>
                <a:cubicBezTo>
                  <a:pt x="1366976" y="628139"/>
                  <a:pt x="808176" y="750377"/>
                  <a:pt x="792301" y="601152"/>
                </a:cubicBezTo>
                <a:cubicBezTo>
                  <a:pt x="617676" y="913890"/>
                  <a:pt x="257314" y="697990"/>
                  <a:pt x="339864" y="610677"/>
                </a:cubicBezTo>
                <a:cubicBezTo>
                  <a:pt x="43000" y="799589"/>
                  <a:pt x="-139561" y="459864"/>
                  <a:pt x="135076" y="434465"/>
                </a:cubicBezTo>
                <a:cubicBezTo>
                  <a:pt x="23951" y="399539"/>
                  <a:pt x="31888" y="140777"/>
                  <a:pt x="287476" y="229677"/>
                </a:cubicBezTo>
                <a:cubicBezTo>
                  <a:pt x="173177" y="48702"/>
                  <a:pt x="373201" y="105852"/>
                  <a:pt x="473214" y="172527"/>
                </a:cubicBezTo>
                <a:cubicBezTo>
                  <a:pt x="638314" y="-206886"/>
                  <a:pt x="827226" y="147127"/>
                  <a:pt x="768489" y="220152"/>
                </a:cubicBez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077" name="Group 5"/>
          <p:cNvGrpSpPr/>
          <p:nvPr/>
        </p:nvGrpSpPr>
        <p:grpSpPr>
          <a:xfrm>
            <a:off x="277813" y="3663950"/>
            <a:ext cx="1254125" cy="3021013"/>
            <a:chOff x="0" y="0"/>
            <a:chExt cx="1362642" cy="3285414"/>
          </a:xfrm>
        </p:grpSpPr>
        <p:sp>
          <p:nvSpPr>
            <p:cNvPr id="3078" name="圆角矩形 8"/>
            <p:cNvSpPr/>
            <p:nvPr/>
          </p:nvSpPr>
          <p:spPr>
            <a:xfrm rot="-766481">
              <a:off x="990072" y="1173979"/>
              <a:ext cx="150063" cy="2111435"/>
            </a:xfrm>
            <a:prstGeom prst="roundRect">
              <a:avLst>
                <a:gd name="adj" fmla="val 16667"/>
              </a:avLst>
            </a:prstGeom>
            <a:solidFill>
              <a:srgbClr val="FFFFF8"/>
            </a:solidFill>
            <a:ln w="12700" cap="flat" cmpd="sng">
              <a:solidFill>
                <a:srgbClr val="4E3018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9" name="圆角矩形 9"/>
            <p:cNvSpPr/>
            <p:nvPr/>
          </p:nvSpPr>
          <p:spPr>
            <a:xfrm rot="-766481">
              <a:off x="893479" y="751002"/>
              <a:ext cx="150063" cy="2111434"/>
            </a:xfrm>
            <a:prstGeom prst="roundRect">
              <a:avLst>
                <a:gd name="adj" fmla="val 16667"/>
              </a:avLst>
            </a:prstGeom>
            <a:solidFill>
              <a:srgbClr val="4B331E"/>
            </a:solidFill>
            <a:ln w="12700" cap="flat" cmpd="sng">
              <a:solidFill>
                <a:srgbClr val="4E3018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0" name="圆角矩形 10"/>
            <p:cNvSpPr/>
            <p:nvPr/>
          </p:nvSpPr>
          <p:spPr>
            <a:xfrm rot="-766481">
              <a:off x="848633" y="552460"/>
              <a:ext cx="150063" cy="2111435"/>
            </a:xfrm>
            <a:prstGeom prst="roundRect">
              <a:avLst>
                <a:gd name="adj" fmla="val 16667"/>
              </a:avLst>
            </a:prstGeom>
            <a:solidFill>
              <a:srgbClr val="FFFFF8"/>
            </a:solidFill>
            <a:ln w="12700" cap="flat" cmpd="sng">
              <a:solidFill>
                <a:srgbClr val="4E3018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1" name="圆角矩形 11"/>
            <p:cNvSpPr/>
            <p:nvPr/>
          </p:nvSpPr>
          <p:spPr>
            <a:xfrm rot="-766481">
              <a:off x="793437" y="321118"/>
              <a:ext cx="150063" cy="2111435"/>
            </a:xfrm>
            <a:prstGeom prst="roundRect">
              <a:avLst>
                <a:gd name="adj" fmla="val 16667"/>
              </a:avLst>
            </a:prstGeom>
            <a:solidFill>
              <a:srgbClr val="4B331E"/>
            </a:solidFill>
            <a:ln w="12700" cap="flat" cmpd="sng">
              <a:solidFill>
                <a:srgbClr val="4E3018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2" name="圆角矩形 12"/>
            <p:cNvSpPr/>
            <p:nvPr/>
          </p:nvSpPr>
          <p:spPr>
            <a:xfrm rot="-766481">
              <a:off x="817585" y="704387"/>
              <a:ext cx="150063" cy="1541711"/>
            </a:xfrm>
            <a:prstGeom prst="roundRect">
              <a:avLst>
                <a:gd name="adj" fmla="val 16667"/>
              </a:avLst>
            </a:prstGeom>
            <a:solidFill>
              <a:srgbClr val="FFFFF8"/>
            </a:solidFill>
            <a:ln w="12700" cap="flat" cmpd="sng">
              <a:solidFill>
                <a:srgbClr val="4E3018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圆角矩形 13"/>
            <p:cNvSpPr/>
            <p:nvPr/>
          </p:nvSpPr>
          <p:spPr>
            <a:xfrm rot="-766481">
              <a:off x="733066" y="267599"/>
              <a:ext cx="150064" cy="1710901"/>
            </a:xfrm>
            <a:prstGeom prst="roundRect">
              <a:avLst>
                <a:gd name="adj" fmla="val 16667"/>
              </a:avLst>
            </a:prstGeom>
            <a:solidFill>
              <a:srgbClr val="53361D"/>
            </a:solidFill>
            <a:ln w="12700" cap="flat" cmpd="sng">
              <a:solidFill>
                <a:srgbClr val="4E3018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4" name="圆角矩形 14"/>
            <p:cNvSpPr/>
            <p:nvPr/>
          </p:nvSpPr>
          <p:spPr>
            <a:xfrm rot="-766481">
              <a:off x="715818" y="264146"/>
              <a:ext cx="150064" cy="1543436"/>
            </a:xfrm>
            <a:prstGeom prst="roundRect">
              <a:avLst>
                <a:gd name="adj" fmla="val 16667"/>
              </a:avLst>
            </a:prstGeom>
            <a:solidFill>
              <a:srgbClr val="FFFFF8"/>
            </a:solidFill>
            <a:ln w="12700" cap="flat" cmpd="sng">
              <a:solidFill>
                <a:srgbClr val="4E3018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085" name="Group 13"/>
            <p:cNvGrpSpPr/>
            <p:nvPr/>
          </p:nvGrpSpPr>
          <p:grpSpPr>
            <a:xfrm>
              <a:off x="0" y="0"/>
              <a:ext cx="1362642" cy="1559743"/>
              <a:chOff x="0" y="0"/>
              <a:chExt cx="1362642" cy="1559743"/>
            </a:xfrm>
          </p:grpSpPr>
          <p:sp>
            <p:nvSpPr>
              <p:cNvPr id="3086" name="椭圆 16"/>
              <p:cNvSpPr/>
              <p:nvPr/>
            </p:nvSpPr>
            <p:spPr>
              <a:xfrm>
                <a:off x="633024" y="1177432"/>
                <a:ext cx="458814" cy="381544"/>
              </a:xfrm>
              <a:prstGeom prst="ellipse">
                <a:avLst/>
              </a:prstGeom>
              <a:solidFill>
                <a:srgbClr val="FEFEF9"/>
              </a:solidFill>
              <a:ln w="25400" cap="flat" cmpd="sng">
                <a:solidFill>
                  <a:srgbClr val="4E3018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3087" name="Group 15"/>
              <p:cNvGrpSpPr/>
              <p:nvPr/>
            </p:nvGrpSpPr>
            <p:grpSpPr>
              <a:xfrm>
                <a:off x="0" y="0"/>
                <a:ext cx="1362642" cy="1342023"/>
                <a:chOff x="0" y="0"/>
                <a:chExt cx="1362642" cy="1342023"/>
              </a:xfrm>
            </p:grpSpPr>
            <p:sp>
              <p:nvSpPr>
                <p:cNvPr id="3088" name="圆角矩形 21"/>
                <p:cNvSpPr/>
                <p:nvPr/>
              </p:nvSpPr>
              <p:spPr>
                <a:xfrm rot="2051218">
                  <a:off x="0" y="0"/>
                  <a:ext cx="1362642" cy="1341443"/>
                </a:xfrm>
                <a:custGeom>
                  <a:avLst/>
                  <a:gdLst/>
                  <a:ahLst/>
                  <a:cxnLst>
                    <a:cxn ang="0">
                      <a:pos x="56295" y="235354"/>
                    </a:cxn>
                    <a:cxn ang="0">
                      <a:pos x="267813" y="23836"/>
                    </a:cxn>
                    <a:cxn ang="0">
                      <a:pos x="1120697" y="0"/>
                    </a:cxn>
                    <a:cxn ang="0">
                      <a:pos x="1362642" y="226930"/>
                    </a:cxn>
                    <a:cxn ang="0">
                      <a:pos x="1325377" y="1081400"/>
                    </a:cxn>
                    <a:cxn ang="0">
                      <a:pos x="1113859" y="1292918"/>
                    </a:cxn>
                    <a:cxn ang="0">
                      <a:pos x="236535" y="1341800"/>
                    </a:cxn>
                    <a:cxn ang="0">
                      <a:pos x="11934" y="1083898"/>
                    </a:cxn>
                    <a:cxn ang="0">
                      <a:pos x="56295" y="235354"/>
                    </a:cxn>
                  </a:cxnLst>
                  <a:pathLst>
                    <a:path w="1362642" h="1342023">
                      <a:moveTo>
                        <a:pt x="56295" y="235354"/>
                      </a:moveTo>
                      <a:cubicBezTo>
                        <a:pt x="56295" y="118536"/>
                        <a:pt x="150995" y="23836"/>
                        <a:pt x="267813" y="23836"/>
                      </a:cubicBezTo>
                      <a:lnTo>
                        <a:pt x="1120697" y="0"/>
                      </a:lnTo>
                      <a:cubicBezTo>
                        <a:pt x="1237515" y="0"/>
                        <a:pt x="1328219" y="19882"/>
                        <a:pt x="1362642" y="226930"/>
                      </a:cubicBezTo>
                      <a:lnTo>
                        <a:pt x="1325377" y="1081400"/>
                      </a:lnTo>
                      <a:cubicBezTo>
                        <a:pt x="1325377" y="1198218"/>
                        <a:pt x="1230677" y="1292918"/>
                        <a:pt x="1113859" y="1292918"/>
                      </a:cubicBezTo>
                      <a:cubicBezTo>
                        <a:pt x="831844" y="1292918"/>
                        <a:pt x="518550" y="1341800"/>
                        <a:pt x="236535" y="1341800"/>
                      </a:cubicBezTo>
                      <a:cubicBezTo>
                        <a:pt x="3520" y="1347033"/>
                        <a:pt x="-21366" y="1260183"/>
                        <a:pt x="11934" y="1083898"/>
                      </a:cubicBezTo>
                      <a:lnTo>
                        <a:pt x="56295" y="235354"/>
                      </a:lnTo>
                      <a:close/>
                    </a:path>
                  </a:pathLst>
                </a:custGeom>
                <a:solidFill>
                  <a:srgbClr val="E2486D"/>
                </a:solidFill>
                <a:ln w="22225" cap="flat" cmpd="sng">
                  <a:solidFill>
                    <a:srgbClr val="72362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089" name="圆角矩形 21"/>
                <p:cNvSpPr/>
                <p:nvPr/>
              </p:nvSpPr>
              <p:spPr>
                <a:xfrm rot="2051218">
                  <a:off x="148338" y="148474"/>
                  <a:ext cx="1065966" cy="1044496"/>
                </a:xfrm>
                <a:custGeom>
                  <a:avLst/>
                  <a:gdLst/>
                  <a:ahLst/>
                  <a:cxnLst>
                    <a:cxn ang="0">
                      <a:pos x="56295" y="236376"/>
                    </a:cxn>
                    <a:cxn ang="0">
                      <a:pos x="267813" y="24858"/>
                    </a:cxn>
                    <a:cxn ang="0">
                      <a:pos x="1106847" y="0"/>
                    </a:cxn>
                    <a:cxn ang="0">
                      <a:pos x="1373169" y="193377"/>
                    </a:cxn>
                    <a:cxn ang="0">
                      <a:pos x="1325377" y="1082422"/>
                    </a:cxn>
                    <a:cxn ang="0">
                      <a:pos x="1113859" y="1293940"/>
                    </a:cxn>
                    <a:cxn ang="0">
                      <a:pos x="236535" y="1342822"/>
                    </a:cxn>
                    <a:cxn ang="0">
                      <a:pos x="11934" y="1084920"/>
                    </a:cxn>
                    <a:cxn ang="0">
                      <a:pos x="56295" y="236376"/>
                    </a:cxn>
                  </a:cxnLst>
                  <a:pathLst>
                    <a:path w="1373169" h="1343045">
                      <a:moveTo>
                        <a:pt x="56295" y="236376"/>
                      </a:moveTo>
                      <a:cubicBezTo>
                        <a:pt x="51450" y="83356"/>
                        <a:pt x="150995" y="24858"/>
                        <a:pt x="267813" y="24858"/>
                      </a:cubicBezTo>
                      <a:lnTo>
                        <a:pt x="1106847" y="0"/>
                      </a:lnTo>
                      <a:cubicBezTo>
                        <a:pt x="1223665" y="0"/>
                        <a:pt x="1334634" y="19828"/>
                        <a:pt x="1373169" y="193377"/>
                      </a:cubicBezTo>
                      <a:lnTo>
                        <a:pt x="1325377" y="1082422"/>
                      </a:lnTo>
                      <a:cubicBezTo>
                        <a:pt x="1325377" y="1199240"/>
                        <a:pt x="1230677" y="1293940"/>
                        <a:pt x="1113859" y="1293940"/>
                      </a:cubicBezTo>
                      <a:cubicBezTo>
                        <a:pt x="831844" y="1293940"/>
                        <a:pt x="518550" y="1342822"/>
                        <a:pt x="236535" y="1342822"/>
                      </a:cubicBezTo>
                      <a:cubicBezTo>
                        <a:pt x="3520" y="1348055"/>
                        <a:pt x="-21366" y="1261205"/>
                        <a:pt x="11934" y="1084920"/>
                      </a:cubicBezTo>
                      <a:cubicBezTo>
                        <a:pt x="12953" y="781803"/>
                        <a:pt x="27740" y="498957"/>
                        <a:pt x="56295" y="236376"/>
                      </a:cubicBezTo>
                      <a:close/>
                    </a:path>
                  </a:pathLst>
                </a:custGeom>
                <a:solidFill>
                  <a:srgbClr val="FEFDFE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sp>
        <p:nvSpPr>
          <p:cNvPr id="3090" name="任意多边形 20"/>
          <p:cNvSpPr/>
          <p:nvPr/>
        </p:nvSpPr>
        <p:spPr>
          <a:xfrm>
            <a:off x="0" y="6503988"/>
            <a:ext cx="12192000" cy="460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192000" y="0"/>
              </a:cxn>
              <a:cxn ang="0">
                <a:pos x="12192000" y="1669143"/>
              </a:cxn>
              <a:cxn ang="0">
                <a:pos x="0" y="1654629"/>
              </a:cxn>
              <a:cxn ang="0">
                <a:pos x="0" y="0"/>
              </a:cxn>
            </a:cxnLst>
            <a:pathLst>
              <a:path w="12192000" h="1669143">
                <a:moveTo>
                  <a:pt x="0" y="0"/>
                </a:moveTo>
                <a:lnTo>
                  <a:pt x="12192000" y="0"/>
                </a:lnTo>
                <a:lnTo>
                  <a:pt x="12192000" y="1669143"/>
                </a:lnTo>
                <a:lnTo>
                  <a:pt x="0" y="1654629"/>
                </a:lnTo>
                <a:lnTo>
                  <a:pt x="0" y="0"/>
                </a:lnTo>
                <a:close/>
              </a:path>
            </a:pathLst>
          </a:custGeom>
          <a:solidFill>
            <a:srgbClr val="A8CE3B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91" name="任意多边形 22"/>
          <p:cNvSpPr/>
          <p:nvPr/>
        </p:nvSpPr>
        <p:spPr>
          <a:xfrm>
            <a:off x="3630613" y="-420687"/>
            <a:ext cx="987425" cy="646112"/>
          </a:xfrm>
          <a:custGeom>
            <a:avLst/>
            <a:gdLst/>
            <a:ahLst/>
            <a:cxnLst>
              <a:cxn ang="0">
                <a:pos x="768489" y="220152"/>
              </a:cxn>
              <a:cxn ang="0">
                <a:pos x="1082814" y="405890"/>
              </a:cxn>
              <a:cxn ang="0">
                <a:pos x="792301" y="601152"/>
              </a:cxn>
              <a:cxn ang="0">
                <a:pos x="339864" y="610677"/>
              </a:cxn>
              <a:cxn ang="0">
                <a:pos x="135076" y="434465"/>
              </a:cxn>
              <a:cxn ang="0">
                <a:pos x="287476" y="229677"/>
              </a:cxn>
              <a:cxn ang="0">
                <a:pos x="473214" y="172527"/>
              </a:cxn>
              <a:cxn ang="0">
                <a:pos x="768489" y="220152"/>
              </a:cxn>
            </a:cxnLst>
            <a:pathLst>
              <a:path w="1165156" h="764824">
                <a:moveTo>
                  <a:pt x="768489" y="220152"/>
                </a:moveTo>
                <a:cubicBezTo>
                  <a:pt x="1044714" y="-70360"/>
                  <a:pt x="1301889" y="339214"/>
                  <a:pt x="1082814" y="405890"/>
                </a:cubicBezTo>
                <a:cubicBezTo>
                  <a:pt x="1366976" y="628139"/>
                  <a:pt x="808176" y="750377"/>
                  <a:pt x="792301" y="601152"/>
                </a:cubicBezTo>
                <a:cubicBezTo>
                  <a:pt x="617676" y="913890"/>
                  <a:pt x="257314" y="697990"/>
                  <a:pt x="339864" y="610677"/>
                </a:cubicBezTo>
                <a:cubicBezTo>
                  <a:pt x="43000" y="799589"/>
                  <a:pt x="-139561" y="459864"/>
                  <a:pt x="135076" y="434465"/>
                </a:cubicBezTo>
                <a:cubicBezTo>
                  <a:pt x="23951" y="399539"/>
                  <a:pt x="31888" y="140777"/>
                  <a:pt x="287476" y="229677"/>
                </a:cubicBezTo>
                <a:cubicBezTo>
                  <a:pt x="173177" y="48702"/>
                  <a:pt x="373201" y="105852"/>
                  <a:pt x="473214" y="172527"/>
                </a:cubicBezTo>
                <a:cubicBezTo>
                  <a:pt x="638314" y="-206886"/>
                  <a:pt x="827226" y="147127"/>
                  <a:pt x="768489" y="220152"/>
                </a:cubicBez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092" name="Group 20"/>
          <p:cNvGrpSpPr/>
          <p:nvPr/>
        </p:nvGrpSpPr>
        <p:grpSpPr>
          <a:xfrm rot="-1343088">
            <a:off x="468313" y="4005263"/>
            <a:ext cx="796925" cy="498475"/>
            <a:chOff x="0" y="0"/>
            <a:chExt cx="689676" cy="431277"/>
          </a:xfrm>
        </p:grpSpPr>
        <p:grpSp>
          <p:nvGrpSpPr>
            <p:cNvPr id="3093" name="Group 21"/>
            <p:cNvGrpSpPr/>
            <p:nvPr/>
          </p:nvGrpSpPr>
          <p:grpSpPr>
            <a:xfrm>
              <a:off x="0" y="0"/>
              <a:ext cx="689676" cy="317423"/>
              <a:chOff x="0" y="0"/>
              <a:chExt cx="689676" cy="317423"/>
            </a:xfrm>
          </p:grpSpPr>
          <p:sp>
            <p:nvSpPr>
              <p:cNvPr id="3094" name="椭圆 29"/>
              <p:cNvSpPr/>
              <p:nvPr/>
            </p:nvSpPr>
            <p:spPr>
              <a:xfrm rot="-2347178">
                <a:off x="49930" y="-7906"/>
                <a:ext cx="631974" cy="315904"/>
              </a:xfrm>
              <a:prstGeom prst="ellipse">
                <a:avLst/>
              </a:prstGeom>
              <a:solidFill>
                <a:srgbClr val="FD5307"/>
              </a:solidFill>
              <a:ln w="19050" cap="flat" cmpd="sng">
                <a:solidFill>
                  <a:srgbClr val="FF894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3095" name="图片 30"/>
              <p:cNvPicPr>
                <a:picLocks noChangeAspect="1"/>
              </p:cNvPicPr>
              <p:nvPr/>
            </p:nvPicPr>
            <p:blipFill>
              <a:blip r:embed="rId3"/>
              <a:srcRect b="47479"/>
              <a:stretch>
                <a:fillRect/>
              </a:stretch>
            </p:blipFill>
            <p:spPr>
              <a:xfrm rot="-2340000">
                <a:off x="0" y="8501"/>
                <a:ext cx="646232" cy="17610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96" name="椭圆 25"/>
            <p:cNvSpPr/>
            <p:nvPr/>
          </p:nvSpPr>
          <p:spPr>
            <a:xfrm rot="-1001473">
              <a:off x="90327" y="142371"/>
              <a:ext cx="559160" cy="208771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FF67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097" name="Group 25"/>
            <p:cNvGrpSpPr/>
            <p:nvPr/>
          </p:nvGrpSpPr>
          <p:grpSpPr>
            <a:xfrm>
              <a:off x="95175" y="236625"/>
              <a:ext cx="530215" cy="194652"/>
              <a:chOff x="0" y="0"/>
              <a:chExt cx="530215" cy="194652"/>
            </a:xfrm>
          </p:grpSpPr>
          <p:sp>
            <p:nvSpPr>
              <p:cNvPr id="3098" name="椭圆 27"/>
              <p:cNvSpPr/>
              <p:nvPr/>
            </p:nvSpPr>
            <p:spPr>
              <a:xfrm rot="388445">
                <a:off x="-10895" y="-14370"/>
                <a:ext cx="515196" cy="192289"/>
              </a:xfrm>
              <a:prstGeom prst="ellipse">
                <a:avLst/>
              </a:prstGeom>
              <a:solidFill>
                <a:srgbClr val="FFA890"/>
              </a:solidFill>
              <a:ln w="12700" cap="flat" cmpd="sng">
                <a:solidFill>
                  <a:srgbClr val="FF67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3099" name="图片 28"/>
              <p:cNvPicPr>
                <a:picLocks noChangeAspect="1"/>
              </p:cNvPicPr>
              <p:nvPr/>
            </p:nvPicPr>
            <p:blipFill>
              <a:blip r:embed="rId4"/>
              <a:srcRect b="45943"/>
              <a:stretch>
                <a:fillRect/>
              </a:stretch>
            </p:blipFill>
            <p:spPr>
              <a:xfrm rot="360000">
                <a:off x="5914" y="0"/>
                <a:ext cx="524301" cy="10875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100" name="任意多边形 31"/>
          <p:cNvSpPr/>
          <p:nvPr/>
        </p:nvSpPr>
        <p:spPr>
          <a:xfrm>
            <a:off x="511175" y="5840413"/>
            <a:ext cx="501650" cy="282575"/>
          </a:xfrm>
          <a:custGeom>
            <a:avLst/>
            <a:gdLst/>
            <a:ahLst/>
            <a:cxnLst>
              <a:cxn ang="0">
                <a:pos x="141296" y="50293"/>
              </a:cxn>
              <a:cxn ang="0">
                <a:pos x="206865" y="27141"/>
              </a:cxn>
              <a:cxn ang="0">
                <a:pos x="171048" y="121178"/>
              </a:cxn>
              <a:cxn ang="0">
                <a:pos x="28173" y="127528"/>
              </a:cxn>
              <a:cxn ang="0">
                <a:pos x="37698" y="64028"/>
              </a:cxn>
              <a:cxn ang="0">
                <a:pos x="82148" y="70450"/>
              </a:cxn>
              <a:cxn ang="0">
                <a:pos x="72695" y="26891"/>
              </a:cxn>
              <a:cxn ang="0">
                <a:pos x="117073" y="528"/>
              </a:cxn>
              <a:cxn ang="0">
                <a:pos x="141296" y="50293"/>
              </a:cxn>
            </a:cxnLst>
            <a:pathLst>
              <a:path w="225420" h="127528">
                <a:moveTo>
                  <a:pt x="141296" y="50293"/>
                </a:moveTo>
                <a:cubicBezTo>
                  <a:pt x="158758" y="52410"/>
                  <a:pt x="176923" y="25442"/>
                  <a:pt x="206865" y="27141"/>
                </a:cubicBezTo>
                <a:cubicBezTo>
                  <a:pt x="236807" y="28840"/>
                  <a:pt x="234322" y="67037"/>
                  <a:pt x="171048" y="121178"/>
                </a:cubicBezTo>
                <a:cubicBezTo>
                  <a:pt x="115931" y="127576"/>
                  <a:pt x="75798" y="125411"/>
                  <a:pt x="28173" y="127528"/>
                </a:cubicBezTo>
                <a:cubicBezTo>
                  <a:pt x="-16562" y="95873"/>
                  <a:pt x="-4005" y="59510"/>
                  <a:pt x="37698" y="64028"/>
                </a:cubicBezTo>
                <a:lnTo>
                  <a:pt x="82148" y="70450"/>
                </a:lnTo>
                <a:lnTo>
                  <a:pt x="72695" y="26891"/>
                </a:lnTo>
                <a:cubicBezTo>
                  <a:pt x="78516" y="15237"/>
                  <a:pt x="105640" y="-3372"/>
                  <a:pt x="117073" y="528"/>
                </a:cubicBezTo>
                <a:cubicBezTo>
                  <a:pt x="128506" y="4428"/>
                  <a:pt x="133222" y="33705"/>
                  <a:pt x="141296" y="50293"/>
                </a:cubicBezTo>
                <a:close/>
              </a:path>
            </a:pathLst>
          </a:custGeom>
          <a:solidFill>
            <a:srgbClr val="9AA00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01" name="任意多边形 32"/>
          <p:cNvSpPr/>
          <p:nvPr/>
        </p:nvSpPr>
        <p:spPr>
          <a:xfrm rot="1839389">
            <a:off x="1555750" y="6338888"/>
            <a:ext cx="500063" cy="284162"/>
          </a:xfrm>
          <a:custGeom>
            <a:avLst/>
            <a:gdLst/>
            <a:ahLst/>
            <a:cxnLst>
              <a:cxn ang="0">
                <a:pos x="141296" y="50293"/>
              </a:cxn>
              <a:cxn ang="0">
                <a:pos x="206865" y="27141"/>
              </a:cxn>
              <a:cxn ang="0">
                <a:pos x="171048" y="121178"/>
              </a:cxn>
              <a:cxn ang="0">
                <a:pos x="28173" y="127528"/>
              </a:cxn>
              <a:cxn ang="0">
                <a:pos x="37698" y="64028"/>
              </a:cxn>
              <a:cxn ang="0">
                <a:pos x="82148" y="70450"/>
              </a:cxn>
              <a:cxn ang="0">
                <a:pos x="72695" y="26891"/>
              </a:cxn>
              <a:cxn ang="0">
                <a:pos x="117073" y="528"/>
              </a:cxn>
              <a:cxn ang="0">
                <a:pos x="141296" y="50293"/>
              </a:cxn>
            </a:cxnLst>
            <a:pathLst>
              <a:path w="225420" h="127528">
                <a:moveTo>
                  <a:pt x="141296" y="50293"/>
                </a:moveTo>
                <a:cubicBezTo>
                  <a:pt x="158758" y="52410"/>
                  <a:pt x="176923" y="25442"/>
                  <a:pt x="206865" y="27141"/>
                </a:cubicBezTo>
                <a:cubicBezTo>
                  <a:pt x="236807" y="28840"/>
                  <a:pt x="234322" y="67037"/>
                  <a:pt x="171048" y="121178"/>
                </a:cubicBezTo>
                <a:cubicBezTo>
                  <a:pt x="115931" y="127576"/>
                  <a:pt x="75798" y="125411"/>
                  <a:pt x="28173" y="127528"/>
                </a:cubicBezTo>
                <a:cubicBezTo>
                  <a:pt x="-16562" y="95873"/>
                  <a:pt x="-4005" y="59510"/>
                  <a:pt x="37698" y="64028"/>
                </a:cubicBezTo>
                <a:lnTo>
                  <a:pt x="82148" y="70450"/>
                </a:lnTo>
                <a:lnTo>
                  <a:pt x="72695" y="26891"/>
                </a:lnTo>
                <a:cubicBezTo>
                  <a:pt x="78516" y="15237"/>
                  <a:pt x="105640" y="-3372"/>
                  <a:pt x="117073" y="528"/>
                </a:cubicBezTo>
                <a:cubicBezTo>
                  <a:pt x="128506" y="4428"/>
                  <a:pt x="133222" y="33705"/>
                  <a:pt x="141296" y="50293"/>
                </a:cubicBezTo>
                <a:close/>
              </a:path>
            </a:pathLst>
          </a:custGeom>
          <a:solidFill>
            <a:srgbClr val="9AA00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02" name="任意多边形 33"/>
          <p:cNvSpPr/>
          <p:nvPr/>
        </p:nvSpPr>
        <p:spPr>
          <a:xfrm rot="722559">
            <a:off x="5845175" y="6807200"/>
            <a:ext cx="501650" cy="284163"/>
          </a:xfrm>
          <a:custGeom>
            <a:avLst/>
            <a:gdLst/>
            <a:ahLst/>
            <a:cxnLst>
              <a:cxn ang="0">
                <a:pos x="141296" y="50293"/>
              </a:cxn>
              <a:cxn ang="0">
                <a:pos x="206865" y="27141"/>
              </a:cxn>
              <a:cxn ang="0">
                <a:pos x="171048" y="121178"/>
              </a:cxn>
              <a:cxn ang="0">
                <a:pos x="28173" y="127528"/>
              </a:cxn>
              <a:cxn ang="0">
                <a:pos x="37698" y="64028"/>
              </a:cxn>
              <a:cxn ang="0">
                <a:pos x="82148" y="70450"/>
              </a:cxn>
              <a:cxn ang="0">
                <a:pos x="72695" y="26891"/>
              </a:cxn>
              <a:cxn ang="0">
                <a:pos x="117073" y="528"/>
              </a:cxn>
              <a:cxn ang="0">
                <a:pos x="141296" y="50293"/>
              </a:cxn>
            </a:cxnLst>
            <a:pathLst>
              <a:path w="225420" h="127528">
                <a:moveTo>
                  <a:pt x="141296" y="50293"/>
                </a:moveTo>
                <a:cubicBezTo>
                  <a:pt x="158758" y="52410"/>
                  <a:pt x="176923" y="25442"/>
                  <a:pt x="206865" y="27141"/>
                </a:cubicBezTo>
                <a:cubicBezTo>
                  <a:pt x="236807" y="28840"/>
                  <a:pt x="234322" y="67037"/>
                  <a:pt x="171048" y="121178"/>
                </a:cubicBezTo>
                <a:cubicBezTo>
                  <a:pt x="115931" y="127576"/>
                  <a:pt x="75798" y="125411"/>
                  <a:pt x="28173" y="127528"/>
                </a:cubicBezTo>
                <a:cubicBezTo>
                  <a:pt x="-16562" y="95873"/>
                  <a:pt x="-4005" y="59510"/>
                  <a:pt x="37698" y="64028"/>
                </a:cubicBezTo>
                <a:lnTo>
                  <a:pt x="82148" y="70450"/>
                </a:lnTo>
                <a:lnTo>
                  <a:pt x="72695" y="26891"/>
                </a:lnTo>
                <a:cubicBezTo>
                  <a:pt x="78516" y="15237"/>
                  <a:pt x="105640" y="-3372"/>
                  <a:pt x="117073" y="528"/>
                </a:cubicBezTo>
                <a:cubicBezTo>
                  <a:pt x="128506" y="4428"/>
                  <a:pt x="133222" y="33705"/>
                  <a:pt x="141296" y="50293"/>
                </a:cubicBezTo>
                <a:close/>
              </a:path>
            </a:pathLst>
          </a:custGeom>
          <a:solidFill>
            <a:srgbClr val="9AA00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03" name="任意多边形 34"/>
          <p:cNvSpPr/>
          <p:nvPr/>
        </p:nvSpPr>
        <p:spPr>
          <a:xfrm rot="722559">
            <a:off x="11974513" y="6570663"/>
            <a:ext cx="501650" cy="284162"/>
          </a:xfrm>
          <a:custGeom>
            <a:avLst/>
            <a:gdLst/>
            <a:ahLst/>
            <a:cxnLst>
              <a:cxn ang="0">
                <a:pos x="141296" y="50293"/>
              </a:cxn>
              <a:cxn ang="0">
                <a:pos x="206865" y="27141"/>
              </a:cxn>
              <a:cxn ang="0">
                <a:pos x="171048" y="121178"/>
              </a:cxn>
              <a:cxn ang="0">
                <a:pos x="28173" y="127528"/>
              </a:cxn>
              <a:cxn ang="0">
                <a:pos x="37698" y="64028"/>
              </a:cxn>
              <a:cxn ang="0">
                <a:pos x="82148" y="70450"/>
              </a:cxn>
              <a:cxn ang="0">
                <a:pos x="72695" y="26891"/>
              </a:cxn>
              <a:cxn ang="0">
                <a:pos x="117073" y="528"/>
              </a:cxn>
              <a:cxn ang="0">
                <a:pos x="141296" y="50293"/>
              </a:cxn>
            </a:cxnLst>
            <a:pathLst>
              <a:path w="225420" h="127528">
                <a:moveTo>
                  <a:pt x="141296" y="50293"/>
                </a:moveTo>
                <a:cubicBezTo>
                  <a:pt x="158758" y="52410"/>
                  <a:pt x="176923" y="25442"/>
                  <a:pt x="206865" y="27141"/>
                </a:cubicBezTo>
                <a:cubicBezTo>
                  <a:pt x="236807" y="28840"/>
                  <a:pt x="234322" y="67037"/>
                  <a:pt x="171048" y="121178"/>
                </a:cubicBezTo>
                <a:cubicBezTo>
                  <a:pt x="115931" y="127576"/>
                  <a:pt x="75798" y="125411"/>
                  <a:pt x="28173" y="127528"/>
                </a:cubicBezTo>
                <a:cubicBezTo>
                  <a:pt x="-16562" y="95873"/>
                  <a:pt x="-4005" y="59510"/>
                  <a:pt x="37698" y="64028"/>
                </a:cubicBezTo>
                <a:lnTo>
                  <a:pt x="82148" y="70450"/>
                </a:lnTo>
                <a:lnTo>
                  <a:pt x="72695" y="26891"/>
                </a:lnTo>
                <a:cubicBezTo>
                  <a:pt x="78516" y="15237"/>
                  <a:pt x="105640" y="-3372"/>
                  <a:pt x="117073" y="528"/>
                </a:cubicBezTo>
                <a:cubicBezTo>
                  <a:pt x="128506" y="4428"/>
                  <a:pt x="133222" y="33705"/>
                  <a:pt x="141296" y="50293"/>
                </a:cubicBezTo>
                <a:close/>
              </a:path>
            </a:pathLst>
          </a:custGeom>
          <a:solidFill>
            <a:srgbClr val="9AA00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04" name="任意多边形 35"/>
          <p:cNvSpPr/>
          <p:nvPr/>
        </p:nvSpPr>
        <p:spPr>
          <a:xfrm rot="1690774">
            <a:off x="4273550" y="6554788"/>
            <a:ext cx="454025" cy="257175"/>
          </a:xfrm>
          <a:custGeom>
            <a:avLst/>
            <a:gdLst/>
            <a:ahLst/>
            <a:cxnLst>
              <a:cxn ang="0">
                <a:pos x="141296" y="50293"/>
              </a:cxn>
              <a:cxn ang="0">
                <a:pos x="206865" y="27141"/>
              </a:cxn>
              <a:cxn ang="0">
                <a:pos x="171048" y="121178"/>
              </a:cxn>
              <a:cxn ang="0">
                <a:pos x="28173" y="127528"/>
              </a:cxn>
              <a:cxn ang="0">
                <a:pos x="37698" y="64028"/>
              </a:cxn>
              <a:cxn ang="0">
                <a:pos x="82148" y="70450"/>
              </a:cxn>
              <a:cxn ang="0">
                <a:pos x="72695" y="26891"/>
              </a:cxn>
              <a:cxn ang="0">
                <a:pos x="117073" y="528"/>
              </a:cxn>
              <a:cxn ang="0">
                <a:pos x="141296" y="50293"/>
              </a:cxn>
            </a:cxnLst>
            <a:pathLst>
              <a:path w="225420" h="127528">
                <a:moveTo>
                  <a:pt x="141296" y="50293"/>
                </a:moveTo>
                <a:cubicBezTo>
                  <a:pt x="158758" y="52410"/>
                  <a:pt x="176923" y="25442"/>
                  <a:pt x="206865" y="27141"/>
                </a:cubicBezTo>
                <a:cubicBezTo>
                  <a:pt x="236807" y="28840"/>
                  <a:pt x="234322" y="67037"/>
                  <a:pt x="171048" y="121178"/>
                </a:cubicBezTo>
                <a:cubicBezTo>
                  <a:pt x="115931" y="127576"/>
                  <a:pt x="75798" y="125411"/>
                  <a:pt x="28173" y="127528"/>
                </a:cubicBezTo>
                <a:cubicBezTo>
                  <a:pt x="-16562" y="95873"/>
                  <a:pt x="-4005" y="59510"/>
                  <a:pt x="37698" y="64028"/>
                </a:cubicBezTo>
                <a:lnTo>
                  <a:pt x="82148" y="70450"/>
                </a:lnTo>
                <a:lnTo>
                  <a:pt x="72695" y="26891"/>
                </a:lnTo>
                <a:cubicBezTo>
                  <a:pt x="78516" y="15237"/>
                  <a:pt x="105640" y="-3372"/>
                  <a:pt x="117073" y="528"/>
                </a:cubicBezTo>
                <a:cubicBezTo>
                  <a:pt x="128506" y="4428"/>
                  <a:pt x="133222" y="33705"/>
                  <a:pt x="141296" y="50293"/>
                </a:cubicBezTo>
                <a:close/>
              </a:path>
            </a:pathLst>
          </a:custGeom>
          <a:solidFill>
            <a:srgbClr val="9AA00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05" name="任意多边形 36"/>
          <p:cNvSpPr/>
          <p:nvPr/>
        </p:nvSpPr>
        <p:spPr>
          <a:xfrm>
            <a:off x="2508250" y="6399213"/>
            <a:ext cx="501650" cy="284162"/>
          </a:xfrm>
          <a:custGeom>
            <a:avLst/>
            <a:gdLst/>
            <a:ahLst/>
            <a:cxnLst>
              <a:cxn ang="0">
                <a:pos x="141296" y="50293"/>
              </a:cxn>
              <a:cxn ang="0">
                <a:pos x="206865" y="27141"/>
              </a:cxn>
              <a:cxn ang="0">
                <a:pos x="171048" y="121178"/>
              </a:cxn>
              <a:cxn ang="0">
                <a:pos x="28173" y="127528"/>
              </a:cxn>
              <a:cxn ang="0">
                <a:pos x="37698" y="64028"/>
              </a:cxn>
              <a:cxn ang="0">
                <a:pos x="82148" y="70450"/>
              </a:cxn>
              <a:cxn ang="0">
                <a:pos x="72695" y="26891"/>
              </a:cxn>
              <a:cxn ang="0">
                <a:pos x="117073" y="528"/>
              </a:cxn>
              <a:cxn ang="0">
                <a:pos x="141296" y="50293"/>
              </a:cxn>
            </a:cxnLst>
            <a:pathLst>
              <a:path w="225420" h="127528">
                <a:moveTo>
                  <a:pt x="141296" y="50293"/>
                </a:moveTo>
                <a:cubicBezTo>
                  <a:pt x="158758" y="52410"/>
                  <a:pt x="176923" y="25442"/>
                  <a:pt x="206865" y="27141"/>
                </a:cubicBezTo>
                <a:cubicBezTo>
                  <a:pt x="236807" y="28840"/>
                  <a:pt x="234322" y="67037"/>
                  <a:pt x="171048" y="121178"/>
                </a:cubicBezTo>
                <a:cubicBezTo>
                  <a:pt x="115931" y="127576"/>
                  <a:pt x="75798" y="125411"/>
                  <a:pt x="28173" y="127528"/>
                </a:cubicBezTo>
                <a:cubicBezTo>
                  <a:pt x="-16562" y="95873"/>
                  <a:pt x="-4005" y="59510"/>
                  <a:pt x="37698" y="64028"/>
                </a:cubicBezTo>
                <a:lnTo>
                  <a:pt x="82148" y="70450"/>
                </a:lnTo>
                <a:lnTo>
                  <a:pt x="72695" y="26891"/>
                </a:lnTo>
                <a:cubicBezTo>
                  <a:pt x="78516" y="15237"/>
                  <a:pt x="105640" y="-3372"/>
                  <a:pt x="117073" y="528"/>
                </a:cubicBezTo>
                <a:cubicBezTo>
                  <a:pt x="128506" y="4428"/>
                  <a:pt x="133222" y="33705"/>
                  <a:pt x="141296" y="50293"/>
                </a:cubicBezTo>
                <a:close/>
              </a:path>
            </a:pathLst>
          </a:custGeom>
          <a:solidFill>
            <a:srgbClr val="9AA00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106" name="Group 34"/>
          <p:cNvGrpSpPr/>
          <p:nvPr/>
        </p:nvGrpSpPr>
        <p:grpSpPr>
          <a:xfrm>
            <a:off x="10506075" y="5722938"/>
            <a:ext cx="1555750" cy="1179512"/>
            <a:chOff x="0" y="0"/>
            <a:chExt cx="7662230" cy="5809579"/>
          </a:xfrm>
        </p:grpSpPr>
        <p:sp>
          <p:nvSpPr>
            <p:cNvPr id="3107" name="椭圆 39"/>
            <p:cNvSpPr/>
            <p:nvPr/>
          </p:nvSpPr>
          <p:spPr>
            <a:xfrm>
              <a:off x="0" y="4136294"/>
              <a:ext cx="7662230" cy="1673285"/>
            </a:xfrm>
            <a:prstGeom prst="ellipse">
              <a:avLst/>
            </a:prstGeom>
            <a:solidFill>
              <a:srgbClr val="9AA00B"/>
            </a:solidFill>
            <a:ln w="12700" cap="flat" cmpd="sng">
              <a:solidFill>
                <a:srgbClr val="9AA00B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8" name="任意多边形 40"/>
            <p:cNvSpPr/>
            <p:nvPr/>
          </p:nvSpPr>
          <p:spPr>
            <a:xfrm>
              <a:off x="6911644" y="4073742"/>
              <a:ext cx="258016" cy="719356"/>
            </a:xfrm>
            <a:custGeom>
              <a:avLst/>
              <a:gdLst/>
              <a:ahLst/>
              <a:cxnLst>
                <a:cxn ang="0">
                  <a:pos x="0" y="9979"/>
                </a:cxn>
                <a:cxn ang="0">
                  <a:pos x="37193" y="667657"/>
                </a:cxn>
                <a:cxn ang="0">
                  <a:pos x="286657" y="673100"/>
                </a:cxn>
                <a:cxn ang="0">
                  <a:pos x="346528" y="0"/>
                </a:cxn>
                <a:cxn ang="0">
                  <a:pos x="0" y="9979"/>
                </a:cxn>
              </a:cxnLst>
              <a:pathLst>
                <a:path w="346528" h="715312">
                  <a:moveTo>
                    <a:pt x="0" y="9979"/>
                  </a:moveTo>
                  <a:lnTo>
                    <a:pt x="37193" y="667657"/>
                  </a:lnTo>
                  <a:cubicBezTo>
                    <a:pt x="93889" y="748846"/>
                    <a:pt x="233136" y="709386"/>
                    <a:pt x="286657" y="673100"/>
                  </a:cubicBezTo>
                  <a:lnTo>
                    <a:pt x="346528" y="0"/>
                  </a:lnTo>
                  <a:lnTo>
                    <a:pt x="0" y="9979"/>
                  </a:lnTo>
                  <a:close/>
                </a:path>
              </a:pathLst>
            </a:custGeom>
            <a:solidFill>
              <a:srgbClr val="F8F9FE"/>
            </a:solidFill>
            <a:ln w="25400" cap="flat" cmpd="sng">
              <a:solidFill>
                <a:srgbClr val="656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9" name="任意多边形 41"/>
            <p:cNvSpPr/>
            <p:nvPr/>
          </p:nvSpPr>
          <p:spPr>
            <a:xfrm>
              <a:off x="4620796" y="62553"/>
              <a:ext cx="2783422" cy="4988577"/>
            </a:xfrm>
            <a:custGeom>
              <a:avLst/>
              <a:gdLst/>
              <a:ahLst/>
              <a:cxnLst>
                <a:cxn ang="0">
                  <a:pos x="2540000" y="0"/>
                </a:cxn>
                <a:cxn ang="0">
                  <a:pos x="3092263" y="3989219"/>
                </a:cxn>
                <a:cxn ang="0">
                  <a:pos x="1596571" y="5225142"/>
                </a:cxn>
                <a:cxn ang="0">
                  <a:pos x="0" y="2249714"/>
                </a:cxn>
                <a:cxn ang="0">
                  <a:pos x="1741715" y="246742"/>
                </a:cxn>
                <a:cxn ang="0">
                  <a:pos x="2540000" y="0"/>
                </a:cxn>
              </a:cxnLst>
              <a:pathLst>
                <a:path w="3107764" h="5283177">
                  <a:moveTo>
                    <a:pt x="2540000" y="0"/>
                  </a:moveTo>
                  <a:cubicBezTo>
                    <a:pt x="2750457" y="638629"/>
                    <a:pt x="3196282" y="3111105"/>
                    <a:pt x="3092263" y="3989219"/>
                  </a:cubicBezTo>
                  <a:cubicBezTo>
                    <a:pt x="3060815" y="4562533"/>
                    <a:pt x="2097314" y="5529942"/>
                    <a:pt x="1596571" y="5225142"/>
                  </a:cubicBezTo>
                  <a:lnTo>
                    <a:pt x="0" y="2249714"/>
                  </a:lnTo>
                  <a:lnTo>
                    <a:pt x="1741715" y="246742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C47901"/>
            </a:solidFill>
            <a:ln w="41275" cap="flat" cmpd="sng">
              <a:solidFill>
                <a:srgbClr val="7D5B2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0" name="任意多边形 42"/>
            <p:cNvSpPr/>
            <p:nvPr/>
          </p:nvSpPr>
          <p:spPr>
            <a:xfrm>
              <a:off x="1235339" y="4691452"/>
              <a:ext cx="344018" cy="719356"/>
            </a:xfrm>
            <a:custGeom>
              <a:avLst/>
              <a:gdLst/>
              <a:ahLst/>
              <a:cxnLst>
                <a:cxn ang="0">
                  <a:pos x="0" y="9979"/>
                </a:cxn>
                <a:cxn ang="0">
                  <a:pos x="37193" y="667657"/>
                </a:cxn>
                <a:cxn ang="0">
                  <a:pos x="286657" y="673100"/>
                </a:cxn>
                <a:cxn ang="0">
                  <a:pos x="346528" y="0"/>
                </a:cxn>
                <a:cxn ang="0">
                  <a:pos x="0" y="9979"/>
                </a:cxn>
              </a:cxnLst>
              <a:pathLst>
                <a:path w="346528" h="715312">
                  <a:moveTo>
                    <a:pt x="0" y="9979"/>
                  </a:moveTo>
                  <a:lnTo>
                    <a:pt x="37193" y="667657"/>
                  </a:lnTo>
                  <a:cubicBezTo>
                    <a:pt x="93889" y="748846"/>
                    <a:pt x="233136" y="709386"/>
                    <a:pt x="286657" y="673100"/>
                  </a:cubicBezTo>
                  <a:lnTo>
                    <a:pt x="346528" y="0"/>
                  </a:lnTo>
                  <a:lnTo>
                    <a:pt x="0" y="9979"/>
                  </a:lnTo>
                  <a:close/>
                </a:path>
              </a:pathLst>
            </a:custGeom>
            <a:solidFill>
              <a:srgbClr val="F8F9FE"/>
            </a:solidFill>
            <a:ln w="25400" cap="flat" cmpd="sng">
              <a:solidFill>
                <a:srgbClr val="656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1" name="任意多边形 43"/>
            <p:cNvSpPr/>
            <p:nvPr/>
          </p:nvSpPr>
          <p:spPr>
            <a:xfrm>
              <a:off x="5254101" y="4793098"/>
              <a:ext cx="351840" cy="711539"/>
            </a:xfrm>
            <a:custGeom>
              <a:avLst/>
              <a:gdLst/>
              <a:ahLst/>
              <a:cxnLst>
                <a:cxn ang="0">
                  <a:pos x="0" y="9979"/>
                </a:cxn>
                <a:cxn ang="0">
                  <a:pos x="37193" y="667657"/>
                </a:cxn>
                <a:cxn ang="0">
                  <a:pos x="286657" y="673100"/>
                </a:cxn>
                <a:cxn ang="0">
                  <a:pos x="346528" y="0"/>
                </a:cxn>
                <a:cxn ang="0">
                  <a:pos x="0" y="9979"/>
                </a:cxn>
              </a:cxnLst>
              <a:pathLst>
                <a:path w="346528" h="715312">
                  <a:moveTo>
                    <a:pt x="0" y="9979"/>
                  </a:moveTo>
                  <a:lnTo>
                    <a:pt x="37193" y="667657"/>
                  </a:lnTo>
                  <a:cubicBezTo>
                    <a:pt x="93889" y="748846"/>
                    <a:pt x="233136" y="709386"/>
                    <a:pt x="286657" y="673100"/>
                  </a:cubicBezTo>
                  <a:lnTo>
                    <a:pt x="346528" y="0"/>
                  </a:lnTo>
                  <a:lnTo>
                    <a:pt x="0" y="9979"/>
                  </a:lnTo>
                  <a:close/>
                </a:path>
              </a:pathLst>
            </a:custGeom>
            <a:solidFill>
              <a:srgbClr val="F8F9FE"/>
            </a:solidFill>
            <a:ln w="25400" cap="flat" cmpd="sng">
              <a:solidFill>
                <a:srgbClr val="656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2" name="任意多边形 44"/>
            <p:cNvSpPr/>
            <p:nvPr/>
          </p:nvSpPr>
          <p:spPr>
            <a:xfrm>
              <a:off x="742770" y="0"/>
              <a:ext cx="6161058" cy="883554"/>
            </a:xfrm>
            <a:custGeom>
              <a:avLst/>
              <a:gdLst/>
              <a:ahLst/>
              <a:cxnLst>
                <a:cxn ang="0">
                  <a:pos x="0" y="952814"/>
                </a:cxn>
                <a:cxn ang="0">
                  <a:pos x="959891" y="163402"/>
                </a:cxn>
                <a:cxn ang="0">
                  <a:pos x="6255713" y="55210"/>
                </a:cxn>
                <a:cxn ang="0">
                  <a:pos x="5379009" y="864325"/>
                </a:cxn>
                <a:cxn ang="0">
                  <a:pos x="58994" y="1159292"/>
                </a:cxn>
                <a:cxn ang="0">
                  <a:pos x="0" y="952814"/>
                </a:cxn>
              </a:cxnLst>
              <a:pathLst>
                <a:path w="6297443" h="1159292">
                  <a:moveTo>
                    <a:pt x="0" y="952814"/>
                  </a:moveTo>
                  <a:cubicBezTo>
                    <a:pt x="178642" y="779902"/>
                    <a:pt x="423589" y="412980"/>
                    <a:pt x="959891" y="163402"/>
                  </a:cubicBezTo>
                  <a:cubicBezTo>
                    <a:pt x="1496193" y="-86176"/>
                    <a:pt x="6025510" y="13373"/>
                    <a:pt x="6255713" y="55210"/>
                  </a:cubicBezTo>
                  <a:cubicBezTo>
                    <a:pt x="6485916" y="97047"/>
                    <a:pt x="5703473" y="598854"/>
                    <a:pt x="5379009" y="864325"/>
                  </a:cubicBezTo>
                  <a:lnTo>
                    <a:pt x="58994" y="1159292"/>
                  </a:lnTo>
                  <a:lnTo>
                    <a:pt x="0" y="952814"/>
                  </a:lnTo>
                  <a:close/>
                </a:path>
              </a:pathLst>
            </a:custGeom>
            <a:solidFill>
              <a:srgbClr val="C47901"/>
            </a:solidFill>
            <a:ln w="41275" cap="flat" cmpd="sng">
              <a:solidFill>
                <a:srgbClr val="7D5B2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3" name="圆角矩形 17"/>
            <p:cNvSpPr/>
            <p:nvPr/>
          </p:nvSpPr>
          <p:spPr>
            <a:xfrm>
              <a:off x="218921" y="430047"/>
              <a:ext cx="6536351" cy="4754005"/>
            </a:xfrm>
            <a:custGeom>
              <a:avLst/>
              <a:gdLst/>
              <a:ahLst/>
              <a:cxnLst>
                <a:cxn ang="0">
                  <a:pos x="322544" y="914046"/>
                </a:cxn>
                <a:cxn ang="0">
                  <a:pos x="1195756" y="113406"/>
                </a:cxn>
                <a:cxn ang="0">
                  <a:pos x="5365454" y="26320"/>
                </a:cxn>
                <a:cxn ang="0">
                  <a:pos x="6616037" y="841475"/>
                </a:cxn>
                <a:cxn ang="0">
                  <a:pos x="6877294" y="4160052"/>
                </a:cxn>
                <a:cxn ang="0">
                  <a:pos x="5597682" y="5004236"/>
                </a:cxn>
                <a:cxn ang="0">
                  <a:pos x="1239299" y="4917150"/>
                </a:cxn>
                <a:cxn ang="0">
                  <a:pos x="3230" y="4174567"/>
                </a:cxn>
                <a:cxn ang="0">
                  <a:pos x="322544" y="914046"/>
                </a:cxn>
              </a:cxnLst>
              <a:pathLst>
                <a:path w="6877336" h="5014534">
                  <a:moveTo>
                    <a:pt x="322544" y="914046"/>
                  </a:moveTo>
                  <a:cubicBezTo>
                    <a:pt x="453172" y="405791"/>
                    <a:pt x="426244" y="69863"/>
                    <a:pt x="1195756" y="113406"/>
                  </a:cubicBezTo>
                  <a:lnTo>
                    <a:pt x="5365454" y="26320"/>
                  </a:lnTo>
                  <a:cubicBezTo>
                    <a:pt x="6570395" y="-75280"/>
                    <a:pt x="6485408" y="100991"/>
                    <a:pt x="6616037" y="841475"/>
                  </a:cubicBezTo>
                  <a:cubicBezTo>
                    <a:pt x="6775694" y="1870258"/>
                    <a:pt x="6877294" y="3073212"/>
                    <a:pt x="6877294" y="4160052"/>
                  </a:cubicBezTo>
                  <a:cubicBezTo>
                    <a:pt x="6877294" y="4610250"/>
                    <a:pt x="6904223" y="5091322"/>
                    <a:pt x="5597682" y="5004236"/>
                  </a:cubicBezTo>
                  <a:lnTo>
                    <a:pt x="1239299" y="4917150"/>
                  </a:lnTo>
                  <a:cubicBezTo>
                    <a:pt x="-125299" y="5018750"/>
                    <a:pt x="3230" y="4624765"/>
                    <a:pt x="3230" y="4174567"/>
                  </a:cubicBezTo>
                  <a:cubicBezTo>
                    <a:pt x="-1609" y="2613593"/>
                    <a:pt x="95154" y="1850905"/>
                    <a:pt x="322544" y="914046"/>
                  </a:cubicBezTo>
                  <a:close/>
                </a:path>
              </a:pathLst>
            </a:custGeom>
            <a:solidFill>
              <a:srgbClr val="FECB04"/>
            </a:solidFill>
            <a:ln w="41275" cap="flat" cmpd="sng">
              <a:solidFill>
                <a:srgbClr val="7D5B2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4" name="圆角矩形 17"/>
            <p:cNvSpPr/>
            <p:nvPr/>
          </p:nvSpPr>
          <p:spPr>
            <a:xfrm>
              <a:off x="531665" y="688080"/>
              <a:ext cx="5981233" cy="4237945"/>
            </a:xfrm>
            <a:custGeom>
              <a:avLst/>
              <a:gdLst/>
              <a:ahLst/>
              <a:cxnLst>
                <a:cxn ang="0">
                  <a:pos x="322544" y="914046"/>
                </a:cxn>
                <a:cxn ang="0">
                  <a:pos x="1195756" y="113406"/>
                </a:cxn>
                <a:cxn ang="0">
                  <a:pos x="5365454" y="26320"/>
                </a:cxn>
                <a:cxn ang="0">
                  <a:pos x="6616037" y="841475"/>
                </a:cxn>
                <a:cxn ang="0">
                  <a:pos x="6877294" y="4160052"/>
                </a:cxn>
                <a:cxn ang="0">
                  <a:pos x="5597682" y="5004236"/>
                </a:cxn>
                <a:cxn ang="0">
                  <a:pos x="1239299" y="4917150"/>
                </a:cxn>
                <a:cxn ang="0">
                  <a:pos x="3230" y="4174567"/>
                </a:cxn>
                <a:cxn ang="0">
                  <a:pos x="322544" y="914046"/>
                </a:cxn>
              </a:cxnLst>
              <a:pathLst>
                <a:path w="6877336" h="5014534">
                  <a:moveTo>
                    <a:pt x="322544" y="914046"/>
                  </a:moveTo>
                  <a:cubicBezTo>
                    <a:pt x="453172" y="405791"/>
                    <a:pt x="426244" y="69863"/>
                    <a:pt x="1195756" y="113406"/>
                  </a:cubicBezTo>
                  <a:lnTo>
                    <a:pt x="5365454" y="26320"/>
                  </a:lnTo>
                  <a:cubicBezTo>
                    <a:pt x="6570395" y="-75280"/>
                    <a:pt x="6485408" y="100991"/>
                    <a:pt x="6616037" y="841475"/>
                  </a:cubicBezTo>
                  <a:cubicBezTo>
                    <a:pt x="6775694" y="1870258"/>
                    <a:pt x="6877294" y="3073212"/>
                    <a:pt x="6877294" y="4160052"/>
                  </a:cubicBezTo>
                  <a:cubicBezTo>
                    <a:pt x="6877294" y="4610250"/>
                    <a:pt x="6904223" y="5091322"/>
                    <a:pt x="5597682" y="5004236"/>
                  </a:cubicBezTo>
                  <a:lnTo>
                    <a:pt x="1239299" y="4917150"/>
                  </a:lnTo>
                  <a:cubicBezTo>
                    <a:pt x="-125299" y="5018750"/>
                    <a:pt x="3230" y="4624765"/>
                    <a:pt x="3230" y="4174567"/>
                  </a:cubicBezTo>
                  <a:cubicBezTo>
                    <a:pt x="-1609" y="2613593"/>
                    <a:pt x="95154" y="1850905"/>
                    <a:pt x="322544" y="914046"/>
                  </a:cubicBezTo>
                  <a:close/>
                </a:path>
              </a:pathLst>
            </a:custGeom>
            <a:solidFill>
              <a:srgbClr val="FECB04"/>
            </a:solidFill>
            <a:ln w="25400" cap="flat" cmpd="sng">
              <a:solidFill>
                <a:srgbClr val="FFFFF8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5" name="椭圆 47"/>
            <p:cNvSpPr/>
            <p:nvPr/>
          </p:nvSpPr>
          <p:spPr>
            <a:xfrm>
              <a:off x="1008602" y="742811"/>
              <a:ext cx="187646" cy="195480"/>
            </a:xfrm>
            <a:prstGeom prst="ellipse">
              <a:avLst/>
            </a:prstGeom>
            <a:solidFill>
              <a:srgbClr val="513200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6" name="椭圆 48"/>
            <p:cNvSpPr/>
            <p:nvPr/>
          </p:nvSpPr>
          <p:spPr>
            <a:xfrm>
              <a:off x="6043782" y="742811"/>
              <a:ext cx="195463" cy="195480"/>
            </a:xfrm>
            <a:prstGeom prst="ellipse">
              <a:avLst/>
            </a:prstGeom>
            <a:solidFill>
              <a:srgbClr val="513200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7" name="圆角矩形 43"/>
            <p:cNvSpPr/>
            <p:nvPr/>
          </p:nvSpPr>
          <p:spPr>
            <a:xfrm>
              <a:off x="992965" y="1157225"/>
              <a:ext cx="5121182" cy="2681944"/>
            </a:xfrm>
            <a:custGeom>
              <a:avLst/>
              <a:gdLst/>
              <a:ahLst/>
              <a:cxnLst>
                <a:cxn ang="0">
                  <a:pos x="157475" y="489731"/>
                </a:cxn>
                <a:cxn ang="0">
                  <a:pos x="646452" y="57904"/>
                </a:cxn>
                <a:cxn ang="0">
                  <a:pos x="4607660" y="29329"/>
                </a:cxn>
                <a:cxn ang="0">
                  <a:pos x="5439537" y="480206"/>
                </a:cxn>
                <a:cxn ang="0">
                  <a:pos x="5610987" y="2236037"/>
                </a:cxn>
                <a:cxn ang="0">
                  <a:pos x="5112485" y="2705964"/>
                </a:cxn>
                <a:cxn ang="0">
                  <a:pos x="722652" y="2696439"/>
                </a:cxn>
                <a:cxn ang="0">
                  <a:pos x="62225" y="2302712"/>
                </a:cxn>
                <a:cxn ang="0">
                  <a:pos x="157475" y="489731"/>
                </a:cxn>
              </a:cxnLst>
              <a:pathLst>
                <a:path w="5610987" h="2942117">
                  <a:moveTo>
                    <a:pt x="157475" y="489731"/>
                  </a:moveTo>
                  <a:cubicBezTo>
                    <a:pt x="157475" y="240719"/>
                    <a:pt x="397440" y="115054"/>
                    <a:pt x="646452" y="57904"/>
                  </a:cubicBezTo>
                  <a:cubicBezTo>
                    <a:pt x="1954155" y="13454"/>
                    <a:pt x="3176132" y="-30996"/>
                    <a:pt x="4607660" y="29329"/>
                  </a:cubicBezTo>
                  <a:cubicBezTo>
                    <a:pt x="4856672" y="29329"/>
                    <a:pt x="5325237" y="78794"/>
                    <a:pt x="5439537" y="480206"/>
                  </a:cubicBezTo>
                  <a:cubicBezTo>
                    <a:pt x="5582412" y="1065483"/>
                    <a:pt x="5610987" y="1584085"/>
                    <a:pt x="5610987" y="2236037"/>
                  </a:cubicBezTo>
                  <a:cubicBezTo>
                    <a:pt x="5572887" y="2485049"/>
                    <a:pt x="5361497" y="2705964"/>
                    <a:pt x="5112485" y="2705964"/>
                  </a:cubicBezTo>
                  <a:cubicBezTo>
                    <a:pt x="4366757" y="2915514"/>
                    <a:pt x="2087505" y="3115539"/>
                    <a:pt x="722652" y="2696439"/>
                  </a:cubicBezTo>
                  <a:cubicBezTo>
                    <a:pt x="473640" y="2696439"/>
                    <a:pt x="214625" y="2494574"/>
                    <a:pt x="62225" y="2302712"/>
                  </a:cubicBezTo>
                  <a:cubicBezTo>
                    <a:pt x="-61600" y="1387235"/>
                    <a:pt x="14600" y="957533"/>
                    <a:pt x="157475" y="489731"/>
                  </a:cubicBezTo>
                  <a:close/>
                </a:path>
              </a:pathLst>
            </a:custGeom>
            <a:solidFill>
              <a:srgbClr val="49332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8" name="圆角矩形 43"/>
            <p:cNvSpPr/>
            <p:nvPr/>
          </p:nvSpPr>
          <p:spPr>
            <a:xfrm>
              <a:off x="860046" y="1313607"/>
              <a:ext cx="5113366" cy="2681944"/>
            </a:xfrm>
            <a:custGeom>
              <a:avLst/>
              <a:gdLst/>
              <a:ahLst/>
              <a:cxnLst>
                <a:cxn ang="0">
                  <a:pos x="157475" y="489731"/>
                </a:cxn>
                <a:cxn ang="0">
                  <a:pos x="646452" y="57904"/>
                </a:cxn>
                <a:cxn ang="0">
                  <a:pos x="4607660" y="29329"/>
                </a:cxn>
                <a:cxn ang="0">
                  <a:pos x="5439537" y="480206"/>
                </a:cxn>
                <a:cxn ang="0">
                  <a:pos x="5610987" y="2236037"/>
                </a:cxn>
                <a:cxn ang="0">
                  <a:pos x="5112485" y="2705964"/>
                </a:cxn>
                <a:cxn ang="0">
                  <a:pos x="722652" y="2696439"/>
                </a:cxn>
                <a:cxn ang="0">
                  <a:pos x="62225" y="2302712"/>
                </a:cxn>
                <a:cxn ang="0">
                  <a:pos x="157475" y="489731"/>
                </a:cxn>
              </a:cxnLst>
              <a:pathLst>
                <a:path w="5610987" h="2942117">
                  <a:moveTo>
                    <a:pt x="157475" y="489731"/>
                  </a:moveTo>
                  <a:cubicBezTo>
                    <a:pt x="291115" y="182252"/>
                    <a:pt x="397440" y="115054"/>
                    <a:pt x="646452" y="57904"/>
                  </a:cubicBezTo>
                  <a:cubicBezTo>
                    <a:pt x="1954155" y="13454"/>
                    <a:pt x="3176132" y="-30996"/>
                    <a:pt x="4607660" y="29329"/>
                  </a:cubicBezTo>
                  <a:cubicBezTo>
                    <a:pt x="4856672" y="29329"/>
                    <a:pt x="5325237" y="78794"/>
                    <a:pt x="5439537" y="480206"/>
                  </a:cubicBezTo>
                  <a:cubicBezTo>
                    <a:pt x="5582412" y="1065483"/>
                    <a:pt x="5610987" y="1584085"/>
                    <a:pt x="5610987" y="2236037"/>
                  </a:cubicBezTo>
                  <a:cubicBezTo>
                    <a:pt x="5572887" y="2485049"/>
                    <a:pt x="5361497" y="2705964"/>
                    <a:pt x="5112485" y="2705964"/>
                  </a:cubicBezTo>
                  <a:cubicBezTo>
                    <a:pt x="4366757" y="2915514"/>
                    <a:pt x="2087505" y="3115539"/>
                    <a:pt x="722652" y="2696439"/>
                  </a:cubicBezTo>
                  <a:cubicBezTo>
                    <a:pt x="473640" y="2696439"/>
                    <a:pt x="214625" y="2494574"/>
                    <a:pt x="62225" y="2302712"/>
                  </a:cubicBezTo>
                  <a:cubicBezTo>
                    <a:pt x="-61600" y="1387235"/>
                    <a:pt x="14600" y="957533"/>
                    <a:pt x="157475" y="489731"/>
                  </a:cubicBezTo>
                  <a:close/>
                </a:path>
              </a:pathLst>
            </a:custGeom>
            <a:solidFill>
              <a:srgbClr val="FFFDFF"/>
            </a:solidFill>
            <a:ln w="28575" cap="flat" cmpd="sng">
              <a:solidFill>
                <a:srgbClr val="FDFEF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9" name="圆角矩形 130"/>
            <p:cNvSpPr/>
            <p:nvPr/>
          </p:nvSpPr>
          <p:spPr>
            <a:xfrm>
              <a:off x="1329162" y="4198847"/>
              <a:ext cx="4151680" cy="406593"/>
            </a:xfrm>
            <a:custGeom>
              <a:avLst/>
              <a:gdLst/>
              <a:ahLst/>
              <a:cxnLst>
                <a:cxn ang="0">
                  <a:pos x="0" y="82795"/>
                </a:cxn>
                <a:cxn ang="0">
                  <a:pos x="70095" y="12700"/>
                </a:cxn>
                <a:cxn ang="0">
                  <a:pos x="4079874" y="12700"/>
                </a:cxn>
                <a:cxn ang="0">
                  <a:pos x="4149969" y="82795"/>
                </a:cxn>
                <a:cxn ang="0">
                  <a:pos x="4149969" y="363169"/>
                </a:cxn>
                <a:cxn ang="0">
                  <a:pos x="4079874" y="433264"/>
                </a:cxn>
                <a:cxn ang="0">
                  <a:pos x="70095" y="433264"/>
                </a:cxn>
                <a:cxn ang="0">
                  <a:pos x="0" y="363169"/>
                </a:cxn>
                <a:cxn ang="0">
                  <a:pos x="0" y="82795"/>
                </a:cxn>
              </a:cxnLst>
              <a:pathLst>
                <a:path w="4149969" h="441730">
                  <a:moveTo>
                    <a:pt x="0" y="82795"/>
                  </a:moveTo>
                  <a:cubicBezTo>
                    <a:pt x="0" y="44083"/>
                    <a:pt x="31383" y="12700"/>
                    <a:pt x="70095" y="12700"/>
                  </a:cubicBezTo>
                  <a:cubicBezTo>
                    <a:pt x="1387638" y="-15875"/>
                    <a:pt x="2743281" y="12700"/>
                    <a:pt x="4079874" y="12700"/>
                  </a:cubicBezTo>
                  <a:cubicBezTo>
                    <a:pt x="4118586" y="12700"/>
                    <a:pt x="4149969" y="44083"/>
                    <a:pt x="4149969" y="82795"/>
                  </a:cubicBezTo>
                  <a:lnTo>
                    <a:pt x="4149969" y="363169"/>
                  </a:lnTo>
                  <a:cubicBezTo>
                    <a:pt x="4149969" y="401881"/>
                    <a:pt x="4118586" y="433264"/>
                    <a:pt x="4079874" y="433264"/>
                  </a:cubicBezTo>
                  <a:cubicBezTo>
                    <a:pt x="2705181" y="452314"/>
                    <a:pt x="1406688" y="433264"/>
                    <a:pt x="70095" y="433264"/>
                  </a:cubicBezTo>
                  <a:cubicBezTo>
                    <a:pt x="31383" y="433264"/>
                    <a:pt x="0" y="401881"/>
                    <a:pt x="0" y="363169"/>
                  </a:cubicBezTo>
                  <a:lnTo>
                    <a:pt x="0" y="82795"/>
                  </a:lnTo>
                  <a:close/>
                </a:path>
              </a:pathLst>
            </a:custGeom>
            <a:solidFill>
              <a:srgbClr val="F9FDFB"/>
            </a:solidFill>
            <a:ln w="25400" cap="flat" cmpd="sng">
              <a:solidFill>
                <a:srgbClr val="4A301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120" name="Group 48"/>
            <p:cNvGrpSpPr/>
            <p:nvPr/>
          </p:nvGrpSpPr>
          <p:grpSpPr>
            <a:xfrm>
              <a:off x="974575" y="4012649"/>
              <a:ext cx="721616" cy="654207"/>
              <a:chOff x="0" y="0"/>
              <a:chExt cx="860274" cy="779912"/>
            </a:xfrm>
          </p:grpSpPr>
          <p:sp>
            <p:nvSpPr>
              <p:cNvPr id="3121" name="椭圆 59"/>
              <p:cNvSpPr/>
              <p:nvPr/>
            </p:nvSpPr>
            <p:spPr>
              <a:xfrm>
                <a:off x="12600" y="-1738"/>
                <a:ext cx="848208" cy="699116"/>
              </a:xfrm>
              <a:prstGeom prst="ellipse">
                <a:avLst/>
              </a:prstGeom>
              <a:solidFill>
                <a:srgbClr val="412608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122" name="椭圆 60"/>
              <p:cNvSpPr/>
              <p:nvPr/>
            </p:nvSpPr>
            <p:spPr>
              <a:xfrm>
                <a:off x="3282" y="82158"/>
                <a:ext cx="848202" cy="699110"/>
              </a:xfrm>
              <a:prstGeom prst="ellipse">
                <a:avLst/>
              </a:prstGeom>
              <a:solidFill>
                <a:srgbClr val="FFFFF2"/>
              </a:solidFill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123" name="任意多边形 61"/>
              <p:cNvSpPr/>
              <p:nvPr/>
            </p:nvSpPr>
            <p:spPr>
              <a:xfrm>
                <a:off x="208343" y="203335"/>
                <a:ext cx="428763" cy="475400"/>
              </a:xfrm>
              <a:custGeom>
                <a:avLst/>
                <a:gdLst/>
                <a:ahLst/>
                <a:cxnLst>
                  <a:cxn ang="0">
                    <a:pos x="283299" y="0"/>
                  </a:cxn>
                  <a:cxn ang="0">
                    <a:pos x="334192" y="13449"/>
                  </a:cxn>
                  <a:cxn ang="0">
                    <a:pos x="425975" y="66130"/>
                  </a:cxn>
                  <a:cxn ang="0">
                    <a:pos x="432566" y="72930"/>
                  </a:cxn>
                  <a:cxn ang="0">
                    <a:pos x="144169" y="475632"/>
                  </a:cxn>
                  <a:cxn ang="0">
                    <a:pos x="109404" y="466445"/>
                  </a:cxn>
                  <a:cxn ang="0">
                    <a:pos x="17621" y="413765"/>
                  </a:cxn>
                  <a:cxn ang="0">
                    <a:pos x="0" y="395584"/>
                  </a:cxn>
                  <a:cxn ang="0">
                    <a:pos x="283299" y="0"/>
                  </a:cxn>
                </a:cxnLst>
                <a:pathLst>
                  <a:path w="432566" h="475632">
                    <a:moveTo>
                      <a:pt x="283299" y="0"/>
                    </a:moveTo>
                    <a:lnTo>
                      <a:pt x="334192" y="13449"/>
                    </a:lnTo>
                    <a:cubicBezTo>
                      <a:pt x="368738" y="25888"/>
                      <a:pt x="399848" y="43888"/>
                      <a:pt x="425975" y="66130"/>
                    </a:cubicBezTo>
                    <a:lnTo>
                      <a:pt x="432566" y="72930"/>
                    </a:lnTo>
                    <a:lnTo>
                      <a:pt x="144169" y="475632"/>
                    </a:lnTo>
                    <a:lnTo>
                      <a:pt x="109404" y="466445"/>
                    </a:lnTo>
                    <a:cubicBezTo>
                      <a:pt x="74858" y="454006"/>
                      <a:pt x="43748" y="436007"/>
                      <a:pt x="17621" y="413765"/>
                    </a:cubicBezTo>
                    <a:lnTo>
                      <a:pt x="0" y="395584"/>
                    </a:lnTo>
                    <a:lnTo>
                      <a:pt x="283299" y="0"/>
                    </a:lnTo>
                    <a:close/>
                  </a:path>
                </a:pathLst>
              </a:custGeom>
              <a:solidFill>
                <a:srgbClr val="4A301D"/>
              </a:solidFill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24" name="任意多边形 62"/>
              <p:cNvSpPr/>
              <p:nvPr/>
            </p:nvSpPr>
            <p:spPr>
              <a:xfrm>
                <a:off x="143093" y="194016"/>
                <a:ext cx="344878" cy="400822"/>
              </a:xfrm>
              <a:custGeom>
                <a:avLst/>
                <a:gdLst/>
                <a:ahLst/>
                <a:cxnLst>
                  <a:cxn ang="0">
                    <a:pos x="288750" y="0"/>
                  </a:cxn>
                  <a:cxn ang="0">
                    <a:pos x="346943" y="4994"/>
                  </a:cxn>
                  <a:cxn ang="0">
                    <a:pos x="350251" y="5868"/>
                  </a:cxn>
                  <a:cxn ang="0">
                    <a:pos x="66952" y="401452"/>
                  </a:cxn>
                  <a:cxn ang="0">
                    <a:pos x="49314" y="383253"/>
                  </a:cxn>
                  <a:cxn ang="0">
                    <a:pos x="0" y="245815"/>
                  </a:cxn>
                  <a:cxn ang="0">
                    <a:pos x="288750" y="0"/>
                  </a:cxn>
                </a:cxnLst>
                <a:pathLst>
                  <a:path w="350251" h="401452">
                    <a:moveTo>
                      <a:pt x="288750" y="0"/>
                    </a:moveTo>
                    <a:cubicBezTo>
                      <a:pt x="308684" y="0"/>
                      <a:pt x="328146" y="1720"/>
                      <a:pt x="346943" y="4994"/>
                    </a:cubicBezTo>
                    <a:lnTo>
                      <a:pt x="350251" y="5868"/>
                    </a:lnTo>
                    <a:lnTo>
                      <a:pt x="66952" y="401452"/>
                    </a:lnTo>
                    <a:lnTo>
                      <a:pt x="49314" y="383253"/>
                    </a:lnTo>
                    <a:cubicBezTo>
                      <a:pt x="18180" y="344020"/>
                      <a:pt x="0" y="296725"/>
                      <a:pt x="0" y="245815"/>
                    </a:cubicBezTo>
                    <a:cubicBezTo>
                      <a:pt x="0" y="110055"/>
                      <a:pt x="129278" y="0"/>
                      <a:pt x="288750" y="0"/>
                    </a:cubicBezTo>
                    <a:close/>
                  </a:path>
                </a:pathLst>
              </a:custGeom>
              <a:solidFill>
                <a:srgbClr val="FFFFF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25" name="任意多边形 63"/>
              <p:cNvSpPr/>
              <p:nvPr/>
            </p:nvSpPr>
            <p:spPr>
              <a:xfrm>
                <a:off x="348154" y="277907"/>
                <a:ext cx="363519" cy="410146"/>
              </a:xfrm>
              <a:custGeom>
                <a:avLst/>
                <a:gdLst/>
                <a:ahLst/>
                <a:cxnLst>
                  <a:cxn ang="0">
                    <a:pos x="288397" y="0"/>
                  </a:cxn>
                  <a:cxn ang="0">
                    <a:pos x="317065" y="29579"/>
                  </a:cxn>
                  <a:cxn ang="0">
                    <a:pos x="366379" y="167017"/>
                  </a:cxn>
                  <a:cxn ang="0">
                    <a:pos x="77629" y="412832"/>
                  </a:cxn>
                  <a:cxn ang="0">
                    <a:pos x="19436" y="407838"/>
                  </a:cxn>
                  <a:cxn ang="0">
                    <a:pos x="0" y="402702"/>
                  </a:cxn>
                  <a:cxn ang="0">
                    <a:pos x="288397" y="0"/>
                  </a:cxn>
                </a:cxnLst>
                <a:pathLst>
                  <a:path w="366379" h="412832">
                    <a:moveTo>
                      <a:pt x="288397" y="0"/>
                    </a:moveTo>
                    <a:lnTo>
                      <a:pt x="317065" y="29579"/>
                    </a:lnTo>
                    <a:cubicBezTo>
                      <a:pt x="348199" y="68812"/>
                      <a:pt x="366379" y="116107"/>
                      <a:pt x="366379" y="167017"/>
                    </a:cubicBezTo>
                    <a:cubicBezTo>
                      <a:pt x="366379" y="302777"/>
                      <a:pt x="237101" y="412832"/>
                      <a:pt x="77629" y="412832"/>
                    </a:cubicBezTo>
                    <a:cubicBezTo>
                      <a:pt x="57695" y="412832"/>
                      <a:pt x="38233" y="411113"/>
                      <a:pt x="19436" y="407838"/>
                    </a:cubicBezTo>
                    <a:lnTo>
                      <a:pt x="0" y="402702"/>
                    </a:lnTo>
                    <a:lnTo>
                      <a:pt x="288397" y="0"/>
                    </a:lnTo>
                    <a:close/>
                  </a:path>
                </a:pathLst>
              </a:custGeom>
              <a:solidFill>
                <a:srgbClr val="FFFFF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126" name="Group 54"/>
            <p:cNvGrpSpPr/>
            <p:nvPr/>
          </p:nvGrpSpPr>
          <p:grpSpPr>
            <a:xfrm>
              <a:off x="5253544" y="4065291"/>
              <a:ext cx="717080" cy="663732"/>
              <a:chOff x="0" y="0"/>
              <a:chExt cx="854867" cy="791267"/>
            </a:xfrm>
          </p:grpSpPr>
          <p:sp>
            <p:nvSpPr>
              <p:cNvPr id="3127" name="椭圆 54"/>
              <p:cNvSpPr/>
              <p:nvPr/>
            </p:nvSpPr>
            <p:spPr>
              <a:xfrm>
                <a:off x="663" y="757"/>
                <a:ext cx="857527" cy="699109"/>
              </a:xfrm>
              <a:prstGeom prst="ellipse">
                <a:avLst/>
              </a:prstGeom>
              <a:solidFill>
                <a:srgbClr val="412608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128" name="椭圆 55"/>
              <p:cNvSpPr/>
              <p:nvPr/>
            </p:nvSpPr>
            <p:spPr>
              <a:xfrm>
                <a:off x="663" y="93972"/>
                <a:ext cx="857527" cy="699109"/>
              </a:xfrm>
              <a:prstGeom prst="ellipse">
                <a:avLst/>
              </a:prstGeom>
              <a:solidFill>
                <a:srgbClr val="FFFFF2"/>
              </a:solidFill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129" name="任意多边形 56"/>
              <p:cNvSpPr/>
              <p:nvPr/>
            </p:nvSpPr>
            <p:spPr>
              <a:xfrm>
                <a:off x="205724" y="215149"/>
                <a:ext cx="428763" cy="475399"/>
              </a:xfrm>
              <a:custGeom>
                <a:avLst/>
                <a:gdLst/>
                <a:ahLst/>
                <a:cxnLst>
                  <a:cxn ang="0">
                    <a:pos x="283299" y="0"/>
                  </a:cxn>
                  <a:cxn ang="0">
                    <a:pos x="334192" y="13449"/>
                  </a:cxn>
                  <a:cxn ang="0">
                    <a:pos x="425975" y="66130"/>
                  </a:cxn>
                  <a:cxn ang="0">
                    <a:pos x="432566" y="72930"/>
                  </a:cxn>
                  <a:cxn ang="0">
                    <a:pos x="144169" y="475632"/>
                  </a:cxn>
                  <a:cxn ang="0">
                    <a:pos x="109404" y="466445"/>
                  </a:cxn>
                  <a:cxn ang="0">
                    <a:pos x="17621" y="413765"/>
                  </a:cxn>
                  <a:cxn ang="0">
                    <a:pos x="0" y="395584"/>
                  </a:cxn>
                  <a:cxn ang="0">
                    <a:pos x="283299" y="0"/>
                  </a:cxn>
                </a:cxnLst>
                <a:pathLst>
                  <a:path w="432566" h="475632">
                    <a:moveTo>
                      <a:pt x="283299" y="0"/>
                    </a:moveTo>
                    <a:lnTo>
                      <a:pt x="334192" y="13449"/>
                    </a:lnTo>
                    <a:cubicBezTo>
                      <a:pt x="368738" y="25888"/>
                      <a:pt x="399848" y="43888"/>
                      <a:pt x="425975" y="66130"/>
                    </a:cubicBezTo>
                    <a:lnTo>
                      <a:pt x="432566" y="72930"/>
                    </a:lnTo>
                    <a:lnTo>
                      <a:pt x="144169" y="475632"/>
                    </a:lnTo>
                    <a:lnTo>
                      <a:pt x="109404" y="466445"/>
                    </a:lnTo>
                    <a:cubicBezTo>
                      <a:pt x="74858" y="454006"/>
                      <a:pt x="43748" y="436007"/>
                      <a:pt x="17621" y="413765"/>
                    </a:cubicBezTo>
                    <a:lnTo>
                      <a:pt x="0" y="395584"/>
                    </a:lnTo>
                    <a:lnTo>
                      <a:pt x="283299" y="0"/>
                    </a:lnTo>
                    <a:close/>
                  </a:path>
                </a:pathLst>
              </a:custGeom>
              <a:solidFill>
                <a:srgbClr val="4A301D"/>
              </a:solidFill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30" name="任意多边形 57"/>
              <p:cNvSpPr/>
              <p:nvPr/>
            </p:nvSpPr>
            <p:spPr>
              <a:xfrm>
                <a:off x="140481" y="205830"/>
                <a:ext cx="344872" cy="400821"/>
              </a:xfrm>
              <a:custGeom>
                <a:avLst/>
                <a:gdLst/>
                <a:ahLst/>
                <a:cxnLst>
                  <a:cxn ang="0">
                    <a:pos x="288750" y="0"/>
                  </a:cxn>
                  <a:cxn ang="0">
                    <a:pos x="346943" y="4994"/>
                  </a:cxn>
                  <a:cxn ang="0">
                    <a:pos x="350251" y="5868"/>
                  </a:cxn>
                  <a:cxn ang="0">
                    <a:pos x="66952" y="401452"/>
                  </a:cxn>
                  <a:cxn ang="0">
                    <a:pos x="49314" y="383253"/>
                  </a:cxn>
                  <a:cxn ang="0">
                    <a:pos x="0" y="245815"/>
                  </a:cxn>
                  <a:cxn ang="0">
                    <a:pos x="288750" y="0"/>
                  </a:cxn>
                </a:cxnLst>
                <a:pathLst>
                  <a:path w="350251" h="401452">
                    <a:moveTo>
                      <a:pt x="288750" y="0"/>
                    </a:moveTo>
                    <a:cubicBezTo>
                      <a:pt x="308684" y="0"/>
                      <a:pt x="328146" y="1720"/>
                      <a:pt x="346943" y="4994"/>
                    </a:cubicBezTo>
                    <a:lnTo>
                      <a:pt x="350251" y="5868"/>
                    </a:lnTo>
                    <a:lnTo>
                      <a:pt x="66952" y="401452"/>
                    </a:lnTo>
                    <a:lnTo>
                      <a:pt x="49314" y="383253"/>
                    </a:lnTo>
                    <a:cubicBezTo>
                      <a:pt x="18180" y="344020"/>
                      <a:pt x="0" y="296725"/>
                      <a:pt x="0" y="245815"/>
                    </a:cubicBezTo>
                    <a:cubicBezTo>
                      <a:pt x="0" y="110055"/>
                      <a:pt x="129278" y="0"/>
                      <a:pt x="288750" y="0"/>
                    </a:cubicBezTo>
                    <a:close/>
                  </a:path>
                </a:pathLst>
              </a:custGeom>
              <a:solidFill>
                <a:srgbClr val="FFFFF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31" name="任意多边形 58"/>
              <p:cNvSpPr/>
              <p:nvPr/>
            </p:nvSpPr>
            <p:spPr>
              <a:xfrm>
                <a:off x="345541" y="289721"/>
                <a:ext cx="372838" cy="410146"/>
              </a:xfrm>
              <a:custGeom>
                <a:avLst/>
                <a:gdLst/>
                <a:ahLst/>
                <a:cxnLst>
                  <a:cxn ang="0">
                    <a:pos x="288397" y="0"/>
                  </a:cxn>
                  <a:cxn ang="0">
                    <a:pos x="317065" y="29579"/>
                  </a:cxn>
                  <a:cxn ang="0">
                    <a:pos x="366379" y="167017"/>
                  </a:cxn>
                  <a:cxn ang="0">
                    <a:pos x="77629" y="412832"/>
                  </a:cxn>
                  <a:cxn ang="0">
                    <a:pos x="19436" y="407838"/>
                  </a:cxn>
                  <a:cxn ang="0">
                    <a:pos x="0" y="402702"/>
                  </a:cxn>
                  <a:cxn ang="0">
                    <a:pos x="288397" y="0"/>
                  </a:cxn>
                </a:cxnLst>
                <a:pathLst>
                  <a:path w="366379" h="412832">
                    <a:moveTo>
                      <a:pt x="288397" y="0"/>
                    </a:moveTo>
                    <a:lnTo>
                      <a:pt x="317065" y="29579"/>
                    </a:lnTo>
                    <a:cubicBezTo>
                      <a:pt x="348199" y="68812"/>
                      <a:pt x="366379" y="116107"/>
                      <a:pt x="366379" y="167017"/>
                    </a:cubicBezTo>
                    <a:cubicBezTo>
                      <a:pt x="366379" y="302777"/>
                      <a:pt x="237101" y="412832"/>
                      <a:pt x="77629" y="412832"/>
                    </a:cubicBezTo>
                    <a:cubicBezTo>
                      <a:pt x="57695" y="412832"/>
                      <a:pt x="38233" y="411113"/>
                      <a:pt x="19436" y="407838"/>
                    </a:cubicBezTo>
                    <a:lnTo>
                      <a:pt x="0" y="402702"/>
                    </a:lnTo>
                    <a:lnTo>
                      <a:pt x="288397" y="0"/>
                    </a:lnTo>
                    <a:close/>
                  </a:path>
                </a:pathLst>
              </a:custGeom>
              <a:solidFill>
                <a:srgbClr val="FFFFF2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3132" name="Group 60"/>
          <p:cNvGrpSpPr/>
          <p:nvPr/>
        </p:nvGrpSpPr>
        <p:grpSpPr>
          <a:xfrm>
            <a:off x="11088688" y="5195888"/>
            <a:ext cx="765175" cy="760412"/>
            <a:chOff x="0" y="0"/>
            <a:chExt cx="1324941" cy="1316118"/>
          </a:xfrm>
        </p:grpSpPr>
        <p:sp>
          <p:nvSpPr>
            <p:cNvPr id="3133" name="任意多边形 66"/>
            <p:cNvSpPr/>
            <p:nvPr/>
          </p:nvSpPr>
          <p:spPr>
            <a:xfrm flipH="1">
              <a:off x="665219" y="711638"/>
              <a:ext cx="585502" cy="346202"/>
            </a:xfrm>
            <a:custGeom>
              <a:avLst/>
              <a:gdLst/>
              <a:ahLst/>
              <a:cxnLst>
                <a:cxn ang="0">
                  <a:pos x="0" y="1469037"/>
                </a:cxn>
                <a:cxn ang="0">
                  <a:pos x="2938072" y="1319135"/>
                </a:cxn>
                <a:cxn ang="0">
                  <a:pos x="1469036" y="0"/>
                </a:cxn>
                <a:cxn ang="0">
                  <a:pos x="0" y="1469037"/>
                </a:cxn>
              </a:cxnLst>
              <a:pathLst>
                <a:path w="2938072" h="1728788">
                  <a:moveTo>
                    <a:pt x="0" y="1469037"/>
                  </a:moveTo>
                  <a:cubicBezTo>
                    <a:pt x="244839" y="1852357"/>
                    <a:pt x="2783174" y="1818807"/>
                    <a:pt x="2938072" y="1319135"/>
                  </a:cubicBezTo>
                  <a:cubicBezTo>
                    <a:pt x="2658256" y="34977"/>
                    <a:pt x="1853784" y="309797"/>
                    <a:pt x="1469036" y="0"/>
                  </a:cubicBezTo>
                  <a:cubicBezTo>
                    <a:pt x="124918" y="474689"/>
                    <a:pt x="60199" y="1060733"/>
                    <a:pt x="0" y="1469037"/>
                  </a:cubicBezTo>
                  <a:close/>
                </a:path>
              </a:pathLst>
            </a:custGeom>
            <a:solidFill>
              <a:srgbClr val="4D2D2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4" name="椭圆 88"/>
            <p:cNvSpPr/>
            <p:nvPr/>
          </p:nvSpPr>
          <p:spPr>
            <a:xfrm rot="2288088" flipH="1">
              <a:off x="563511" y="222558"/>
              <a:ext cx="332611" cy="502819"/>
            </a:xfrm>
            <a:custGeom>
              <a:avLst/>
              <a:gdLst/>
              <a:ahLst/>
              <a:cxnLst>
                <a:cxn ang="0">
                  <a:pos x="538" y="1245931"/>
                </a:cxn>
                <a:cxn ang="0">
                  <a:pos x="736563" y="312"/>
                </a:cxn>
                <a:cxn ang="0">
                  <a:pos x="1665617" y="1251924"/>
                </a:cxn>
                <a:cxn ang="0">
                  <a:pos x="813190" y="2522410"/>
                </a:cxn>
                <a:cxn ang="0">
                  <a:pos x="538" y="1245931"/>
                </a:cxn>
              </a:cxnLst>
              <a:pathLst>
                <a:path w="1665617" h="2525221">
                  <a:moveTo>
                    <a:pt x="538" y="1245931"/>
                  </a:moveTo>
                  <a:cubicBezTo>
                    <a:pt x="-12233" y="825581"/>
                    <a:pt x="201825" y="-18563"/>
                    <a:pt x="736563" y="312"/>
                  </a:cubicBezTo>
                  <a:cubicBezTo>
                    <a:pt x="1271301" y="19187"/>
                    <a:pt x="1555549" y="376426"/>
                    <a:pt x="1665617" y="1251924"/>
                  </a:cubicBezTo>
                  <a:cubicBezTo>
                    <a:pt x="1665617" y="1934445"/>
                    <a:pt x="1400581" y="2572933"/>
                    <a:pt x="813190" y="2522410"/>
                  </a:cubicBezTo>
                  <a:cubicBezTo>
                    <a:pt x="225799" y="2471887"/>
                    <a:pt x="13309" y="1666281"/>
                    <a:pt x="538" y="1245931"/>
                  </a:cubicBezTo>
                  <a:close/>
                </a:path>
              </a:pathLst>
            </a:custGeom>
            <a:solidFill>
              <a:srgbClr val="FFFEFE"/>
            </a:solidFill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5" name="任意多边形 68"/>
            <p:cNvSpPr/>
            <p:nvPr/>
          </p:nvSpPr>
          <p:spPr>
            <a:xfrm>
              <a:off x="0" y="0"/>
              <a:ext cx="456307" cy="324221"/>
            </a:xfrm>
            <a:custGeom>
              <a:avLst/>
              <a:gdLst/>
              <a:ahLst/>
              <a:cxnLst>
                <a:cxn ang="0">
                  <a:pos x="457200" y="323850"/>
                </a:cxn>
                <a:cxn ang="0">
                  <a:pos x="285750" y="219075"/>
                </a:cxn>
                <a:cxn ang="0">
                  <a:pos x="152400" y="295275"/>
                </a:cxn>
                <a:cxn ang="0">
                  <a:pos x="228600" y="104775"/>
                </a:cxn>
                <a:cxn ang="0">
                  <a:pos x="142875" y="152400"/>
                </a:cxn>
                <a:cxn ang="0">
                  <a:pos x="171450" y="47625"/>
                </a:cxn>
                <a:cxn ang="0">
                  <a:pos x="47625" y="171450"/>
                </a:cxn>
                <a:cxn ang="0">
                  <a:pos x="76200" y="47625"/>
                </a:cxn>
                <a:cxn ang="0">
                  <a:pos x="0" y="0"/>
                </a:cxn>
              </a:cxnLst>
              <a:pathLst>
                <a:path w="457200" h="323850">
                  <a:moveTo>
                    <a:pt x="457200" y="323850"/>
                  </a:moveTo>
                  <a:lnTo>
                    <a:pt x="285750" y="219075"/>
                  </a:lnTo>
                  <a:lnTo>
                    <a:pt x="152400" y="295275"/>
                  </a:lnTo>
                  <a:lnTo>
                    <a:pt x="228600" y="104775"/>
                  </a:lnTo>
                  <a:lnTo>
                    <a:pt x="142875" y="152400"/>
                  </a:lnTo>
                  <a:lnTo>
                    <a:pt x="171450" y="47625"/>
                  </a:lnTo>
                  <a:lnTo>
                    <a:pt x="47625" y="171450"/>
                  </a:lnTo>
                  <a:lnTo>
                    <a:pt x="76200" y="47625"/>
                  </a:lnTo>
                  <a:lnTo>
                    <a:pt x="0" y="0"/>
                  </a:lnTo>
                </a:path>
              </a:pathLst>
            </a:custGeom>
            <a:noFill/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6" name="弧形 69"/>
            <p:cNvSpPr/>
            <p:nvPr/>
          </p:nvSpPr>
          <p:spPr>
            <a:xfrm>
              <a:off x="838395" y="758348"/>
              <a:ext cx="291377" cy="557770"/>
            </a:xfrm>
            <a:custGeom>
              <a:avLst/>
              <a:gdLst/>
              <a:ahLst/>
              <a:cxnLst>
                <a:cxn ang="0">
                  <a:pos x="147899" y="32"/>
                </a:cxn>
                <a:cxn ang="0">
                  <a:pos x="276725" y="156993"/>
                </a:cxn>
                <a:cxn ang="0">
                  <a:pos x="291295" y="288268"/>
                </a:cxn>
                <a:cxn ang="0">
                  <a:pos x="145689" y="278885"/>
                </a:cxn>
                <a:cxn ang="0">
                  <a:pos x="147899" y="32"/>
                </a:cxn>
                <a:cxn ang="0">
                  <a:pos x="147899" y="32"/>
                </a:cxn>
                <a:cxn ang="0">
                  <a:pos x="276725" y="156993"/>
                </a:cxn>
                <a:cxn ang="0">
                  <a:pos x="291295" y="288268"/>
                </a:cxn>
              </a:cxnLst>
              <a:pathLst>
                <a:path w="291377" h="557770" stroke="0">
                  <a:moveTo>
                    <a:pt x="147899" y="32"/>
                  </a:moveTo>
                  <a:cubicBezTo>
                    <a:pt x="202873" y="1629"/>
                    <a:pt x="252695" y="62332"/>
                    <a:pt x="276725" y="156993"/>
                  </a:cubicBezTo>
                  <a:cubicBezTo>
                    <a:pt x="287091" y="197829"/>
                    <a:pt x="292093" y="242892"/>
                    <a:pt x="291295" y="288268"/>
                  </a:cubicBezTo>
                  <a:lnTo>
                    <a:pt x="145689" y="278885"/>
                  </a:lnTo>
                  <a:cubicBezTo>
                    <a:pt x="146426" y="185934"/>
                    <a:pt x="147162" y="92983"/>
                    <a:pt x="147899" y="32"/>
                  </a:cubicBezTo>
                  <a:close/>
                </a:path>
                <a:path w="291377" h="557770" fill="none">
                  <a:moveTo>
                    <a:pt x="147899" y="32"/>
                  </a:moveTo>
                  <a:cubicBezTo>
                    <a:pt x="202873" y="1629"/>
                    <a:pt x="252695" y="62332"/>
                    <a:pt x="276725" y="156993"/>
                  </a:cubicBezTo>
                  <a:cubicBezTo>
                    <a:pt x="287091" y="197829"/>
                    <a:pt x="292093" y="242892"/>
                    <a:pt x="291295" y="288268"/>
                  </a:cubicBezTo>
                </a:path>
              </a:pathLst>
            </a:custGeom>
            <a:noFill/>
            <a:ln w="12700" cap="flat" cmpd="sng">
              <a:solidFill>
                <a:srgbClr val="F6F9F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7" name="弧形 70"/>
            <p:cNvSpPr/>
            <p:nvPr/>
          </p:nvSpPr>
          <p:spPr>
            <a:xfrm rot="727229">
              <a:off x="747685" y="755600"/>
              <a:ext cx="247396" cy="546781"/>
            </a:xfrm>
            <a:custGeom>
              <a:avLst/>
              <a:gdLst/>
              <a:ahLst/>
              <a:cxnLst>
                <a:cxn ang="0">
                  <a:pos x="123698" y="0"/>
                </a:cxn>
                <a:cxn ang="0">
                  <a:pos x="247396" y="273391"/>
                </a:cxn>
                <a:cxn ang="0">
                  <a:pos x="123698" y="273391"/>
                </a:cxn>
                <a:cxn ang="0">
                  <a:pos x="123698" y="0"/>
                </a:cxn>
                <a:cxn ang="0">
                  <a:pos x="123698" y="0"/>
                </a:cxn>
                <a:cxn ang="0">
                  <a:pos x="247396" y="273391"/>
                </a:cxn>
              </a:cxnLst>
              <a:pathLst>
                <a:path w="247396" h="546781" stroke="0">
                  <a:moveTo>
                    <a:pt x="123698" y="0"/>
                  </a:moveTo>
                  <a:cubicBezTo>
                    <a:pt x="192015" y="0"/>
                    <a:pt x="247396" y="122401"/>
                    <a:pt x="247396" y="273391"/>
                  </a:cubicBezTo>
                  <a:lnTo>
                    <a:pt x="123698" y="273391"/>
                  </a:lnTo>
                  <a:lnTo>
                    <a:pt x="123698" y="0"/>
                  </a:lnTo>
                  <a:close/>
                </a:path>
                <a:path w="247396" h="546781" fill="none">
                  <a:moveTo>
                    <a:pt x="123698" y="0"/>
                  </a:moveTo>
                  <a:cubicBezTo>
                    <a:pt x="192015" y="0"/>
                    <a:pt x="247396" y="122401"/>
                    <a:pt x="247396" y="273391"/>
                  </a:cubicBezTo>
                </a:path>
              </a:pathLst>
            </a:custGeom>
            <a:noFill/>
            <a:ln w="12700" cap="flat" cmpd="sng">
              <a:solidFill>
                <a:srgbClr val="F6F9F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8" name="弧形 71"/>
            <p:cNvSpPr/>
            <p:nvPr/>
          </p:nvSpPr>
          <p:spPr>
            <a:xfrm rot="-727229" flipH="1">
              <a:off x="887875" y="752853"/>
              <a:ext cx="247396" cy="546779"/>
            </a:xfrm>
            <a:custGeom>
              <a:avLst/>
              <a:gdLst/>
              <a:ahLst/>
              <a:cxnLst>
                <a:cxn ang="0">
                  <a:pos x="123698" y="0"/>
                </a:cxn>
                <a:cxn ang="0">
                  <a:pos x="247396" y="273390"/>
                </a:cxn>
                <a:cxn ang="0">
                  <a:pos x="123698" y="273390"/>
                </a:cxn>
                <a:cxn ang="0">
                  <a:pos x="123698" y="0"/>
                </a:cxn>
                <a:cxn ang="0">
                  <a:pos x="123698" y="0"/>
                </a:cxn>
                <a:cxn ang="0">
                  <a:pos x="247396" y="273390"/>
                </a:cxn>
              </a:cxnLst>
              <a:pathLst>
                <a:path w="247396" h="546779" stroke="0">
                  <a:moveTo>
                    <a:pt x="123698" y="0"/>
                  </a:moveTo>
                  <a:cubicBezTo>
                    <a:pt x="192015" y="0"/>
                    <a:pt x="247396" y="122401"/>
                    <a:pt x="247396" y="273390"/>
                  </a:cubicBezTo>
                  <a:lnTo>
                    <a:pt x="123698" y="273390"/>
                  </a:lnTo>
                  <a:lnTo>
                    <a:pt x="123698" y="0"/>
                  </a:lnTo>
                  <a:close/>
                </a:path>
                <a:path w="247396" h="546779" fill="none">
                  <a:moveTo>
                    <a:pt x="123698" y="0"/>
                  </a:moveTo>
                  <a:cubicBezTo>
                    <a:pt x="192015" y="0"/>
                    <a:pt x="247396" y="122401"/>
                    <a:pt x="247396" y="273390"/>
                  </a:cubicBezTo>
                </a:path>
              </a:pathLst>
            </a:custGeom>
            <a:noFill/>
            <a:ln w="12700" cap="flat" cmpd="sng">
              <a:solidFill>
                <a:srgbClr val="F6F9F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9" name="弧形 72"/>
            <p:cNvSpPr/>
            <p:nvPr/>
          </p:nvSpPr>
          <p:spPr>
            <a:xfrm rot="460457" flipH="1">
              <a:off x="766926" y="755600"/>
              <a:ext cx="250145" cy="549528"/>
            </a:xfrm>
            <a:custGeom>
              <a:avLst/>
              <a:gdLst/>
              <a:ahLst/>
              <a:cxnLst>
                <a:cxn ang="0">
                  <a:pos x="125072" y="0"/>
                </a:cxn>
                <a:cxn ang="0">
                  <a:pos x="241569" y="174774"/>
                </a:cxn>
                <a:cxn ang="0">
                  <a:pos x="249841" y="293903"/>
                </a:cxn>
                <a:cxn ang="0">
                  <a:pos x="125073" y="274764"/>
                </a:cxn>
                <a:cxn ang="0">
                  <a:pos x="125072" y="0"/>
                </a:cxn>
                <a:cxn ang="0">
                  <a:pos x="125072" y="0"/>
                </a:cxn>
                <a:cxn ang="0">
                  <a:pos x="241569" y="174774"/>
                </a:cxn>
                <a:cxn ang="0">
                  <a:pos x="249841" y="293903"/>
                </a:cxn>
              </a:cxnLst>
              <a:pathLst>
                <a:path w="250145" h="549528" stroke="0">
                  <a:moveTo>
                    <a:pt x="125072" y="0"/>
                  </a:moveTo>
                  <a:cubicBezTo>
                    <a:pt x="176582" y="0"/>
                    <a:pt x="222824" y="69374"/>
                    <a:pt x="241569" y="174774"/>
                  </a:cubicBezTo>
                  <a:cubicBezTo>
                    <a:pt x="248305" y="212650"/>
                    <a:pt x="251130" y="253338"/>
                    <a:pt x="249841" y="293903"/>
                  </a:cubicBezTo>
                  <a:lnTo>
                    <a:pt x="125073" y="274764"/>
                  </a:lnTo>
                  <a:cubicBezTo>
                    <a:pt x="125073" y="183176"/>
                    <a:pt x="125072" y="91588"/>
                    <a:pt x="125072" y="0"/>
                  </a:cubicBezTo>
                  <a:close/>
                </a:path>
                <a:path w="250145" h="549528" fill="none">
                  <a:moveTo>
                    <a:pt x="125072" y="0"/>
                  </a:moveTo>
                  <a:cubicBezTo>
                    <a:pt x="176582" y="0"/>
                    <a:pt x="222824" y="69374"/>
                    <a:pt x="241569" y="174774"/>
                  </a:cubicBezTo>
                  <a:cubicBezTo>
                    <a:pt x="248305" y="212650"/>
                    <a:pt x="251130" y="253338"/>
                    <a:pt x="249841" y="293903"/>
                  </a:cubicBezTo>
                </a:path>
              </a:pathLst>
            </a:custGeom>
            <a:noFill/>
            <a:ln w="12700" cap="flat" cmpd="sng">
              <a:solidFill>
                <a:srgbClr val="F6F9F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0" name="弧形 73"/>
            <p:cNvSpPr/>
            <p:nvPr/>
          </p:nvSpPr>
          <p:spPr>
            <a:xfrm rot="6793709">
              <a:off x="490823" y="127554"/>
              <a:ext cx="706144" cy="962094"/>
            </a:xfrm>
            <a:custGeom>
              <a:avLst/>
              <a:gdLst/>
              <a:ahLst/>
              <a:cxnLst>
                <a:cxn ang="0">
                  <a:pos x="480703" y="32530"/>
                </a:cxn>
                <a:cxn ang="0">
                  <a:pos x="705750" y="503775"/>
                </a:cxn>
                <a:cxn ang="0">
                  <a:pos x="353072" y="481047"/>
                </a:cxn>
                <a:cxn ang="0">
                  <a:pos x="480703" y="32530"/>
                </a:cxn>
                <a:cxn ang="0">
                  <a:pos x="480703" y="32530"/>
                </a:cxn>
                <a:cxn ang="0">
                  <a:pos x="705750" y="503775"/>
                </a:cxn>
              </a:cxnLst>
              <a:pathLst>
                <a:path w="706144" h="962094" stroke="0">
                  <a:moveTo>
                    <a:pt x="480703" y="32530"/>
                  </a:moveTo>
                  <a:cubicBezTo>
                    <a:pt x="622296" y="107324"/>
                    <a:pt x="712925" y="297099"/>
                    <a:pt x="705750" y="503775"/>
                  </a:cubicBezTo>
                  <a:lnTo>
                    <a:pt x="353072" y="481047"/>
                  </a:lnTo>
                  <a:lnTo>
                    <a:pt x="480703" y="32530"/>
                  </a:lnTo>
                  <a:close/>
                </a:path>
                <a:path w="706144" h="962094" fill="none">
                  <a:moveTo>
                    <a:pt x="480703" y="32530"/>
                  </a:moveTo>
                  <a:cubicBezTo>
                    <a:pt x="622296" y="107324"/>
                    <a:pt x="712925" y="297099"/>
                    <a:pt x="705750" y="503775"/>
                  </a:cubicBezTo>
                </a:path>
              </a:pathLst>
            </a:custGeom>
            <a:noFill/>
            <a:ln w="12700" cap="flat" cmpd="sng">
              <a:solidFill>
                <a:srgbClr val="F6F9F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1" name="弧形 74"/>
            <p:cNvSpPr/>
            <p:nvPr/>
          </p:nvSpPr>
          <p:spPr>
            <a:xfrm rot="6793709">
              <a:off x="541658" y="197665"/>
              <a:ext cx="629210" cy="755930"/>
            </a:xfrm>
            <a:custGeom>
              <a:avLst/>
              <a:gdLst/>
              <a:ahLst/>
              <a:cxnLst>
                <a:cxn ang="0">
                  <a:pos x="416376" y="20323"/>
                </a:cxn>
                <a:cxn ang="0">
                  <a:pos x="628758" y="398210"/>
                </a:cxn>
                <a:cxn ang="0">
                  <a:pos x="314605" y="377965"/>
                </a:cxn>
                <a:cxn ang="0">
                  <a:pos x="416376" y="20323"/>
                </a:cxn>
                <a:cxn ang="0">
                  <a:pos x="416376" y="20323"/>
                </a:cxn>
                <a:cxn ang="0">
                  <a:pos x="628758" y="398210"/>
                </a:cxn>
              </a:cxnLst>
              <a:pathLst>
                <a:path w="629210" h="755930" stroke="0">
                  <a:moveTo>
                    <a:pt x="416376" y="20323"/>
                  </a:moveTo>
                  <a:cubicBezTo>
                    <a:pt x="549561" y="75025"/>
                    <a:pt x="636297" y="229353"/>
                    <a:pt x="628758" y="398210"/>
                  </a:cubicBezTo>
                  <a:lnTo>
                    <a:pt x="314605" y="377965"/>
                  </a:lnTo>
                  <a:lnTo>
                    <a:pt x="416376" y="20323"/>
                  </a:lnTo>
                  <a:close/>
                </a:path>
                <a:path w="629210" h="755930" fill="none">
                  <a:moveTo>
                    <a:pt x="416376" y="20323"/>
                  </a:moveTo>
                  <a:cubicBezTo>
                    <a:pt x="549561" y="75025"/>
                    <a:pt x="636297" y="229353"/>
                    <a:pt x="628758" y="398210"/>
                  </a:cubicBezTo>
                </a:path>
              </a:pathLst>
            </a:custGeom>
            <a:noFill/>
            <a:ln w="12700" cap="flat" cmpd="sng">
              <a:solidFill>
                <a:srgbClr val="F6F9F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142" name="Group 70"/>
            <p:cNvGrpSpPr/>
            <p:nvPr/>
          </p:nvGrpSpPr>
          <p:grpSpPr>
            <a:xfrm>
              <a:off x="539979" y="250410"/>
              <a:ext cx="470825" cy="506609"/>
              <a:chOff x="0" y="0"/>
              <a:chExt cx="470825" cy="506609"/>
            </a:xfrm>
          </p:grpSpPr>
          <p:sp>
            <p:nvSpPr>
              <p:cNvPr id="3143" name="任意多边形 76"/>
              <p:cNvSpPr/>
              <p:nvPr/>
            </p:nvSpPr>
            <p:spPr>
              <a:xfrm flipH="1">
                <a:off x="336900" y="378798"/>
                <a:ext cx="126447" cy="129140"/>
              </a:xfrm>
              <a:custGeom>
                <a:avLst/>
                <a:gdLst/>
                <a:ahLst/>
                <a:cxnLst>
                  <a:cxn ang="0">
                    <a:pos x="29" y="518306"/>
                  </a:cxn>
                  <a:cxn ang="0">
                    <a:pos x="436149" y="617772"/>
                  </a:cxn>
                  <a:cxn ang="0">
                    <a:pos x="632791" y="0"/>
                  </a:cxn>
                  <a:cxn ang="0">
                    <a:pos x="29" y="518306"/>
                  </a:cxn>
                </a:cxnLst>
                <a:pathLst>
                  <a:path w="632791" h="647541">
                    <a:moveTo>
                      <a:pt x="29" y="518306"/>
                    </a:moveTo>
                    <a:cubicBezTo>
                      <a:pt x="-2764" y="669995"/>
                      <a:pt x="191292" y="666108"/>
                      <a:pt x="436149" y="617772"/>
                    </a:cubicBezTo>
                    <a:cubicBezTo>
                      <a:pt x="288971" y="316598"/>
                      <a:pt x="494219" y="177349"/>
                      <a:pt x="632791" y="0"/>
                    </a:cubicBezTo>
                    <a:cubicBezTo>
                      <a:pt x="388004" y="89160"/>
                      <a:pt x="92416" y="149746"/>
                      <a:pt x="29" y="518306"/>
                    </a:cubicBezTo>
                    <a:close/>
                  </a:path>
                </a:pathLst>
              </a:custGeom>
              <a:solidFill>
                <a:srgbClr val="F4FDFA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44" name="任意多边形 77"/>
              <p:cNvSpPr/>
              <p:nvPr/>
            </p:nvSpPr>
            <p:spPr>
              <a:xfrm flipH="1">
                <a:off x="-1207" y="18859"/>
                <a:ext cx="472801" cy="467098"/>
              </a:xfrm>
              <a:custGeom>
                <a:avLst/>
                <a:gdLst/>
                <a:ahLst/>
                <a:cxnLst>
                  <a:cxn ang="0">
                    <a:pos x="745677" y="1053"/>
                  </a:cxn>
                  <a:cxn ang="0">
                    <a:pos x="2361117" y="1829853"/>
                  </a:cxn>
                  <a:cxn ang="0">
                    <a:pos x="357057" y="2020353"/>
                  </a:cxn>
                  <a:cxn ang="0">
                    <a:pos x="745677" y="1053"/>
                  </a:cxn>
                </a:cxnLst>
                <a:pathLst>
                  <a:path w="2363466" h="2333624">
                    <a:moveTo>
                      <a:pt x="745677" y="1053"/>
                    </a:moveTo>
                    <a:cubicBezTo>
                      <a:pt x="1133027" y="-45937"/>
                      <a:pt x="2425887" y="1493303"/>
                      <a:pt x="2361117" y="1829853"/>
                    </a:cubicBezTo>
                    <a:cubicBezTo>
                      <a:pt x="2204907" y="2090203"/>
                      <a:pt x="1190177" y="2706153"/>
                      <a:pt x="357057" y="2020353"/>
                    </a:cubicBezTo>
                    <a:cubicBezTo>
                      <a:pt x="-476063" y="1334553"/>
                      <a:pt x="358327" y="48043"/>
                      <a:pt x="745677" y="1053"/>
                    </a:cubicBezTo>
                    <a:close/>
                  </a:path>
                </a:pathLst>
              </a:custGeom>
              <a:solidFill>
                <a:srgbClr val="2B5A43"/>
              </a:solidFill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45" name="椭圆 87"/>
              <p:cNvSpPr/>
              <p:nvPr/>
            </p:nvSpPr>
            <p:spPr>
              <a:xfrm rot="2225270" flipH="1">
                <a:off x="42775" y="-376"/>
                <a:ext cx="294125" cy="464352"/>
              </a:xfrm>
              <a:custGeom>
                <a:avLst/>
                <a:gdLst/>
                <a:ahLst/>
                <a:cxnLst>
                  <a:cxn ang="0">
                    <a:pos x="1151" y="1133511"/>
                  </a:cxn>
                  <a:cxn ang="0">
                    <a:pos x="664248" y="0"/>
                  </a:cxn>
                  <a:cxn ang="0">
                    <a:pos x="1479745" y="1133511"/>
                  </a:cxn>
                  <a:cxn ang="0">
                    <a:pos x="792044" y="2324842"/>
                  </a:cxn>
                  <a:cxn ang="0">
                    <a:pos x="1151" y="1133511"/>
                  </a:cxn>
                </a:cxnLst>
                <a:pathLst>
                  <a:path w="1479745" h="2325048">
                    <a:moveTo>
                      <a:pt x="1151" y="1133511"/>
                    </a:moveTo>
                    <a:cubicBezTo>
                      <a:pt x="-20148" y="746037"/>
                      <a:pt x="255946" y="0"/>
                      <a:pt x="664248" y="0"/>
                    </a:cubicBezTo>
                    <a:cubicBezTo>
                      <a:pt x="1072550" y="0"/>
                      <a:pt x="1479745" y="507649"/>
                      <a:pt x="1479745" y="1133511"/>
                    </a:cubicBezTo>
                    <a:cubicBezTo>
                      <a:pt x="1479745" y="1759373"/>
                      <a:pt x="1230884" y="2309719"/>
                      <a:pt x="792044" y="2324842"/>
                    </a:cubicBezTo>
                    <a:cubicBezTo>
                      <a:pt x="353204" y="2339965"/>
                      <a:pt x="22450" y="1520985"/>
                      <a:pt x="1151" y="1133511"/>
                    </a:cubicBezTo>
                    <a:close/>
                  </a:path>
                </a:pathLst>
              </a:custGeom>
              <a:solidFill>
                <a:srgbClr val="AEED65"/>
              </a:solidFill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46" name="任意多边形 79"/>
              <p:cNvSpPr/>
              <p:nvPr/>
            </p:nvSpPr>
            <p:spPr>
              <a:xfrm rot="2372737" flipH="1">
                <a:off x="243439" y="246912"/>
                <a:ext cx="60475" cy="131887"/>
              </a:xfrm>
              <a:custGeom>
                <a:avLst/>
                <a:gdLst/>
                <a:ahLst/>
                <a:cxnLst>
                  <a:cxn ang="0">
                    <a:pos x="169726" y="25834"/>
                  </a:cxn>
                  <a:cxn ang="0">
                    <a:pos x="297507" y="328743"/>
                  </a:cxn>
                  <a:cxn ang="0">
                    <a:pos x="88289" y="657486"/>
                  </a:cxn>
                  <a:cxn ang="0">
                    <a:pos x="80392" y="656235"/>
                  </a:cxn>
                  <a:cxn ang="0">
                    <a:pos x="55755" y="578824"/>
                  </a:cxn>
                  <a:cxn ang="0">
                    <a:pos x="53" y="224371"/>
                  </a:cxn>
                  <a:cxn ang="0">
                    <a:pos x="12538" y="64807"/>
                  </a:cxn>
                  <a:cxn ang="0">
                    <a:pos x="21135" y="18868"/>
                  </a:cxn>
                  <a:cxn ang="0">
                    <a:pos x="46124" y="6679"/>
                  </a:cxn>
                  <a:cxn ang="0">
                    <a:pos x="88289" y="0"/>
                  </a:cxn>
                  <a:cxn ang="0">
                    <a:pos x="169726" y="25834"/>
                  </a:cxn>
                </a:cxnLst>
                <a:pathLst>
                  <a:path w="297507" h="657486">
                    <a:moveTo>
                      <a:pt x="169726" y="25834"/>
                    </a:moveTo>
                    <a:cubicBezTo>
                      <a:pt x="244817" y="75740"/>
                      <a:pt x="297507" y="192573"/>
                      <a:pt x="297507" y="328743"/>
                    </a:cubicBezTo>
                    <a:cubicBezTo>
                      <a:pt x="297507" y="510303"/>
                      <a:pt x="203837" y="657486"/>
                      <a:pt x="88289" y="657486"/>
                    </a:cubicBezTo>
                    <a:lnTo>
                      <a:pt x="80392" y="656235"/>
                    </a:lnTo>
                    <a:lnTo>
                      <a:pt x="55755" y="578824"/>
                    </a:lnTo>
                    <a:cubicBezTo>
                      <a:pt x="20552" y="446160"/>
                      <a:pt x="1219" y="321379"/>
                      <a:pt x="53" y="224371"/>
                    </a:cubicBezTo>
                    <a:cubicBezTo>
                      <a:pt x="-529" y="175867"/>
                      <a:pt x="3771" y="121966"/>
                      <a:pt x="12538" y="64807"/>
                    </a:cubicBezTo>
                    <a:lnTo>
                      <a:pt x="21135" y="18868"/>
                    </a:lnTo>
                    <a:lnTo>
                      <a:pt x="46124" y="6679"/>
                    </a:lnTo>
                    <a:cubicBezTo>
                      <a:pt x="59744" y="2300"/>
                      <a:pt x="73846" y="0"/>
                      <a:pt x="88289" y="0"/>
                    </a:cubicBezTo>
                    <a:cubicBezTo>
                      <a:pt x="117176" y="0"/>
                      <a:pt x="144696" y="9199"/>
                      <a:pt x="169726" y="25834"/>
                    </a:cubicBezTo>
                    <a:close/>
                  </a:path>
                </a:pathLst>
              </a:custGeom>
              <a:solidFill>
                <a:srgbClr val="493414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47" name="任意多边形 80"/>
              <p:cNvSpPr/>
              <p:nvPr/>
            </p:nvSpPr>
            <p:spPr>
              <a:xfrm flipH="1">
                <a:off x="89504" y="169978"/>
                <a:ext cx="208912" cy="162111"/>
              </a:xfrm>
              <a:custGeom>
                <a:avLst/>
                <a:gdLst/>
                <a:ahLst/>
                <a:cxnLst>
                  <a:cxn ang="0">
                    <a:pos x="0" y="716280"/>
                  </a:cxn>
                  <a:cxn ang="0">
                    <a:pos x="1120140" y="0"/>
                  </a:cxn>
                  <a:cxn ang="0">
                    <a:pos x="160020" y="891540"/>
                  </a:cxn>
                  <a:cxn ang="0">
                    <a:pos x="0" y="716280"/>
                  </a:cxn>
                </a:cxnLst>
                <a:pathLst>
                  <a:path w="1120140" h="891540">
                    <a:moveTo>
                      <a:pt x="0" y="716280"/>
                    </a:moveTo>
                    <a:lnTo>
                      <a:pt x="1120140" y="0"/>
                    </a:lnTo>
                    <a:lnTo>
                      <a:pt x="160020" y="891540"/>
                    </a:lnTo>
                    <a:cubicBezTo>
                      <a:pt x="-7620" y="848360"/>
                      <a:pt x="30480" y="767080"/>
                      <a:pt x="0" y="716280"/>
                    </a:cubicBezTo>
                    <a:close/>
                  </a:path>
                </a:pathLst>
              </a:custGeom>
              <a:solidFill>
                <a:srgbClr val="F6F9F7"/>
              </a:solidFill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3148" name="图片 82"/>
          <p:cNvPicPr>
            <a:picLocks noChangeAspect="1"/>
          </p:cNvPicPr>
          <p:nvPr/>
        </p:nvPicPr>
        <p:blipFill>
          <a:blip r:embed="rId5"/>
          <a:srcRect l="-2" r="-45946"/>
          <a:stretch>
            <a:fillRect/>
          </a:stretch>
        </p:blipFill>
        <p:spPr>
          <a:xfrm>
            <a:off x="10742613" y="6129338"/>
            <a:ext cx="1409700" cy="27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49" name="矩形 83"/>
          <p:cNvSpPr>
            <a:spLocks noChangeArrowheads="1"/>
          </p:cNvSpPr>
          <p:nvPr/>
        </p:nvSpPr>
        <p:spPr bwMode="auto">
          <a:xfrm>
            <a:off x="4124325" y="2028825"/>
            <a:ext cx="4060825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857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/>
              </a:rPr>
              <a:t>13 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857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/>
              </a:rPr>
              <a:t>寒号鸟</a:t>
            </a:r>
            <a:endParaRPr kumimoji="0" lang="zh-CN" sz="5400" b="1" i="0" u="none" strike="noStrike" kern="1200" cap="none" spc="0" normalizeH="0" baseline="0" noProof="0" dirty="0">
              <a:ln>
                <a:noFill/>
              </a:ln>
              <a:solidFill>
                <a:srgbClr val="38572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等线"/>
            </a:endParaRPr>
          </a:p>
        </p:txBody>
      </p:sp>
      <p:sp>
        <p:nvSpPr>
          <p:cNvPr id="3151" name="矩形 3150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52" name="矩形 3151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AutoShape 8"/>
          <p:cNvSpPr/>
          <p:nvPr/>
        </p:nvSpPr>
        <p:spPr>
          <a:xfrm>
            <a:off x="5676900" y="1824038"/>
            <a:ext cx="2513013" cy="688975"/>
          </a:xfrm>
          <a:prstGeom prst="cloudCallout">
            <a:avLst>
              <a:gd name="adj1" fmla="val -60611"/>
              <a:gd name="adj2" fmla="val -532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en-US" altLang="zh-CN">
              <a:latin typeface="Arial" panose="020B0604020202020204" pitchFamily="34" charset="0"/>
            </a:endParaRPr>
          </a:p>
          <a:p>
            <a:pPr algn="ctr" eaLnBrk="0" hangingPunct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" name="云形标注 2"/>
          <p:cNvSpPr/>
          <p:nvPr/>
        </p:nvSpPr>
        <p:spPr>
          <a:xfrm>
            <a:off x="5676900" y="3836988"/>
            <a:ext cx="2959100" cy="708025"/>
          </a:xfrm>
          <a:prstGeom prst="cloudCallout">
            <a:avLst>
              <a:gd name="adj1" fmla="val 114375"/>
              <a:gd name="adj2" fmla="val 66662"/>
            </a:avLst>
          </a:prstGeom>
          <a:solidFill>
            <a:srgbClr val="00CCFF"/>
          </a:solidFill>
          <a:ln w="63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lIns="90170" tIns="46990" rIns="90170" bIns="46990" anchor="ctr"/>
          <a:p>
            <a:pPr algn="ctr" eaLnBrk="0" hangingPunct="0"/>
            <a:endParaRPr lang="zh-CN" altLang="en-US" b="1" dirty="0">
              <a:solidFill>
                <a:srgbClr val="F8CBAD"/>
              </a:solidFill>
              <a:latin typeface="Arial" panose="020B0604020202020204" pitchFamily="34" charset="0"/>
            </a:endParaRPr>
          </a:p>
        </p:txBody>
      </p:sp>
      <p:pic>
        <p:nvPicPr>
          <p:cNvPr id="8196" name="Picture 2" descr="寒号鸟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0" y="2168525"/>
            <a:ext cx="2405063" cy="21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矩形 3"/>
          <p:cNvSpPr/>
          <p:nvPr/>
        </p:nvSpPr>
        <p:spPr>
          <a:xfrm>
            <a:off x="5953125" y="1930400"/>
            <a:ext cx="22367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黑体" panose="02010609060101010101" pitchFamily="49" charset="-122"/>
              </a:rPr>
              <a:t>喜鹊第二次劝告</a:t>
            </a:r>
            <a:endParaRPr lang="zh-CN" altLang="en-US" b="1" dirty="0"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33745" y="2513013"/>
            <a:ext cx="6096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趁天晴，快垒巢，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现在懒惰，将来难过。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53125" y="3837305"/>
            <a:ext cx="34709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傻喜鹊，别啰嗦，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太阳暖和，得过且过。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8200" name="组合 7"/>
          <p:cNvGrpSpPr/>
          <p:nvPr/>
        </p:nvGrpSpPr>
        <p:grpSpPr>
          <a:xfrm>
            <a:off x="2301875" y="1168400"/>
            <a:ext cx="8066088" cy="4184650"/>
            <a:chOff x="1597686" y="1787407"/>
            <a:chExt cx="8902039" cy="4014943"/>
          </a:xfrm>
        </p:grpSpPr>
        <p:sp>
          <p:nvSpPr>
            <p:cNvPr id="8201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2" name="圆角矩形 9"/>
            <p:cNvSpPr/>
            <p:nvPr/>
          </p:nvSpPr>
          <p:spPr>
            <a:xfrm>
              <a:off x="1597686" y="1787407"/>
              <a:ext cx="8783419" cy="401494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8203" name="图片 2"/>
          <p:cNvPicPr>
            <a:picLocks noChangeAspect="1"/>
          </p:cNvPicPr>
          <p:nvPr/>
        </p:nvPicPr>
        <p:blipFill>
          <a:blip r:embed="rId3"/>
          <a:srcRect l="21619" t="10265" r="20255" b="47018"/>
          <a:stretch>
            <a:fillRect/>
          </a:stretch>
        </p:blipFill>
        <p:spPr>
          <a:xfrm>
            <a:off x="693738" y="4159250"/>
            <a:ext cx="884237" cy="91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Picture 34" descr="RW_0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9425" y="835025"/>
            <a:ext cx="7874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5676900" y="3336925"/>
            <a:ext cx="18113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寒号鸟不听劝说</a:t>
            </a:r>
            <a:endParaRPr lang="zh-CN" altLang="en-US" b="1" dirty="0">
              <a:solidFill>
                <a:srgbClr val="0000CC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1"/>
          <p:cNvSpPr/>
          <p:nvPr/>
        </p:nvSpPr>
        <p:spPr>
          <a:xfrm>
            <a:off x="3433763" y="2828925"/>
            <a:ext cx="76993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冬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天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到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了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grpSp>
        <p:nvGrpSpPr>
          <p:cNvPr id="9219" name="组合 2"/>
          <p:cNvGrpSpPr/>
          <p:nvPr/>
        </p:nvGrpSpPr>
        <p:grpSpPr>
          <a:xfrm>
            <a:off x="2894013" y="1331913"/>
            <a:ext cx="8064500" cy="4262437"/>
            <a:chOff x="1597686" y="1787407"/>
            <a:chExt cx="8902039" cy="4014943"/>
          </a:xfrm>
        </p:grpSpPr>
        <p:sp>
          <p:nvSpPr>
            <p:cNvPr id="9220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21" name="圆角矩形 4"/>
            <p:cNvSpPr/>
            <p:nvPr/>
          </p:nvSpPr>
          <p:spPr>
            <a:xfrm>
              <a:off x="1597686" y="1787407"/>
              <a:ext cx="7492463" cy="401494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001770" y="2153285"/>
            <a:ext cx="53041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寒号鸟不停地叫着：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  哆啰啰，哆啰啰，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  寒风冻死我，明天就做窝。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7970" y="3683000"/>
            <a:ext cx="52279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寒号鸟重复着哀号：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  哆啰啰，哆啰啰，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  寒风冻死我，明天就做窝。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24" name="TextBox 8"/>
          <p:cNvSpPr txBox="1"/>
          <p:nvPr/>
        </p:nvSpPr>
        <p:spPr>
          <a:xfrm>
            <a:off x="5626100" y="1606550"/>
            <a:ext cx="1320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表演朗读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22800" y="4945063"/>
            <a:ext cx="439737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展开想象：你想对寒号鸟说一些什么？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6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3038" y="996950"/>
            <a:ext cx="787400" cy="66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625" y="4745038"/>
            <a:ext cx="787400" cy="66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矩形 9227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9229" name="矩形 9228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3267" y="1191684"/>
            <a:ext cx="1968500" cy="22309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双波形 2"/>
          <p:cNvSpPr/>
          <p:nvPr/>
        </p:nvSpPr>
        <p:spPr>
          <a:xfrm>
            <a:off x="842433" y="1441451"/>
            <a:ext cx="7158567" cy="2956984"/>
          </a:xfrm>
          <a:prstGeom prst="doubleWav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/>
          </a:p>
        </p:txBody>
      </p:sp>
      <p:sp>
        <p:nvSpPr>
          <p:cNvPr id="66566" name="矩形 7"/>
          <p:cNvSpPr/>
          <p:nvPr/>
        </p:nvSpPr>
        <p:spPr>
          <a:xfrm>
            <a:off x="1077384" y="1845733"/>
            <a:ext cx="685588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同学们，你们知道为什么在寒冷的冬天，喜鹊可以住在温暖的窝里，而寒号鸟却被冻死了？</a:t>
            </a:r>
            <a:endParaRPr lang="zh-CN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7"/>
          <p:cNvSpPr/>
          <p:nvPr/>
        </p:nvSpPr>
        <p:spPr>
          <a:xfrm>
            <a:off x="2082483" y="4532630"/>
            <a:ext cx="5575300" cy="17532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Arial" panose="020B0604020202020204" pitchFamily="34" charset="0"/>
                <a:ea typeface="微软雅黑" panose="020B0503020204020204" pitchFamily="34" charset="-122"/>
              </a:rPr>
              <a:t>因为喜鹊勤奋，有长远的打算（提前为过冬做准备，做窝）；寒号鸟懒惰、得过且过，不为将来做准备。</a:t>
            </a:r>
            <a:endParaRPr lang="zh-CN" altLang="zh-CN" sz="24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3793" name="直接连接符 10"/>
          <p:cNvCxnSpPr/>
          <p:nvPr/>
        </p:nvCxnSpPr>
        <p:spPr>
          <a:xfrm flipH="1" flipV="1">
            <a:off x="8790517" y="2243667"/>
            <a:ext cx="1811867" cy="6351"/>
          </a:xfrm>
          <a:prstGeom prst="line">
            <a:avLst/>
          </a:prstGeom>
          <a:ln w="28575" cap="flat" cmpd="sng">
            <a:solidFill>
              <a:srgbClr val="948A54"/>
            </a:solidFill>
            <a:prstDash val="sysDash"/>
            <a:round/>
            <a:headEnd type="none" w="med" len="med"/>
            <a:tailEnd type="none" w="med" len="med"/>
          </a:ln>
        </p:spPr>
      </p:cxnSp>
      <p:sp>
        <p:nvSpPr>
          <p:cNvPr id="16" name="Freeform 57"/>
          <p:cNvSpPr/>
          <p:nvPr/>
        </p:nvSpPr>
        <p:spPr bwMode="auto">
          <a:xfrm>
            <a:off x="2978151" y="501651"/>
            <a:ext cx="814917" cy="33443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7" name="Freeform 60"/>
          <p:cNvSpPr/>
          <p:nvPr/>
        </p:nvSpPr>
        <p:spPr bwMode="auto">
          <a:xfrm>
            <a:off x="6593417" y="374651"/>
            <a:ext cx="480484" cy="218017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8" name="Freeform 104"/>
          <p:cNvSpPr/>
          <p:nvPr/>
        </p:nvSpPr>
        <p:spPr bwMode="auto">
          <a:xfrm>
            <a:off x="5005917" y="613833"/>
            <a:ext cx="493184" cy="232833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21" name="矩形 20"/>
          <p:cNvSpPr/>
          <p:nvPr/>
        </p:nvSpPr>
        <p:spPr>
          <a:xfrm>
            <a:off x="0" y="821267"/>
            <a:ext cx="12192000" cy="571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2" name="矩形 21"/>
          <p:cNvSpPr/>
          <p:nvPr/>
        </p:nvSpPr>
        <p:spPr>
          <a:xfrm>
            <a:off x="0" y="865717"/>
            <a:ext cx="12192000" cy="46567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7" name="Freeform 122"/>
          <p:cNvSpPr/>
          <p:nvPr/>
        </p:nvSpPr>
        <p:spPr bwMode="auto">
          <a:xfrm>
            <a:off x="-131233" y="6424084"/>
            <a:ext cx="12551833" cy="444500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 dirty="0"/>
          </a:p>
        </p:txBody>
      </p:sp>
      <p:pic>
        <p:nvPicPr>
          <p:cNvPr id="33800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94785">
            <a:off x="10030884" y="5298017"/>
            <a:ext cx="1422400" cy="15853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567" y="80433"/>
            <a:ext cx="645584" cy="651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图片 4" descr="水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733" y="5217584"/>
            <a:ext cx="1028700" cy="12636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3" name="文本框 1"/>
          <p:cNvSpPr txBox="1"/>
          <p:nvPr/>
        </p:nvSpPr>
        <p:spPr>
          <a:xfrm rot="-10800000" flipV="1">
            <a:off x="5441951" y="1938867"/>
            <a:ext cx="984249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文本框 2"/>
          <p:cNvSpPr txBox="1"/>
          <p:nvPr/>
        </p:nvSpPr>
        <p:spPr>
          <a:xfrm rot="-10800000" flipV="1">
            <a:off x="7268633" y="1462617"/>
            <a:ext cx="984251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805" name="组合 38"/>
          <p:cNvGrpSpPr/>
          <p:nvPr/>
        </p:nvGrpSpPr>
        <p:grpSpPr>
          <a:xfrm>
            <a:off x="10513484" y="783167"/>
            <a:ext cx="141816" cy="4406900"/>
            <a:chOff x="6948264" y="0"/>
            <a:chExt cx="141899" cy="4406651"/>
          </a:xfrm>
        </p:grpSpPr>
        <p:sp>
          <p:nvSpPr>
            <p:cNvPr id="40" name="圆角矩形 1"/>
            <p:cNvSpPr/>
            <p:nvPr/>
          </p:nvSpPr>
          <p:spPr>
            <a:xfrm rot="5400000">
              <a:off x="6786438" y="885631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圆角矩形 1"/>
            <p:cNvSpPr/>
            <p:nvPr/>
          </p:nvSpPr>
          <p:spPr>
            <a:xfrm rot="5400000">
              <a:off x="6791194" y="1344504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圆角矩形 1"/>
            <p:cNvSpPr/>
            <p:nvPr/>
          </p:nvSpPr>
          <p:spPr>
            <a:xfrm rot="5400000">
              <a:off x="6786438" y="1803377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圆角矩形 1"/>
            <p:cNvSpPr/>
            <p:nvPr/>
          </p:nvSpPr>
          <p:spPr>
            <a:xfrm rot="5400000">
              <a:off x="6786437" y="2262250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圆角矩形 1"/>
            <p:cNvSpPr/>
            <p:nvPr/>
          </p:nvSpPr>
          <p:spPr>
            <a:xfrm rot="5400000">
              <a:off x="6786437" y="2721122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7005137" y="0"/>
              <a:ext cx="32911" cy="725727"/>
            </a:xfrm>
            <a:prstGeom prst="round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圆角矩形 1"/>
            <p:cNvSpPr/>
            <p:nvPr/>
          </p:nvSpPr>
          <p:spPr>
            <a:xfrm rot="5400000">
              <a:off x="6786437" y="3176572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圆角矩形 1"/>
            <p:cNvSpPr/>
            <p:nvPr/>
          </p:nvSpPr>
          <p:spPr>
            <a:xfrm rot="5400000">
              <a:off x="6786437" y="3646887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圆角矩形 1"/>
            <p:cNvSpPr/>
            <p:nvPr/>
          </p:nvSpPr>
          <p:spPr>
            <a:xfrm rot="5400000">
              <a:off x="6786437" y="4107683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10456333" y="2120900"/>
            <a:ext cx="249767" cy="249767"/>
          </a:xfrm>
          <a:prstGeom prst="ellipse">
            <a:avLst/>
          </a:prstGeom>
          <a:solidFill>
            <a:sysClr val="window" lastClr="FFFFFF"/>
          </a:solidFill>
          <a:ln w="107950" cap="flat" cmpd="sng" algn="ctr">
            <a:solidFill>
              <a:srgbClr val="EEECE1">
                <a:lumMod val="50000"/>
              </a:srgbClr>
            </a:solidFill>
            <a:prstDash val="solid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3816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" y="-14816"/>
            <a:ext cx="12189884" cy="6887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7" name="文本框 18"/>
          <p:cNvSpPr txBox="1"/>
          <p:nvPr/>
        </p:nvSpPr>
        <p:spPr>
          <a:xfrm>
            <a:off x="1722967" y="1938867"/>
            <a:ext cx="9258300" cy="20624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265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charset="0"/>
              </a:rPr>
              <a:t>  </a:t>
            </a:r>
            <a:r>
              <a:rPr lang="zh-CN" altLang="en-US" sz="4265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charset="0"/>
              </a:rPr>
              <a:t>寒冬腊月，大雪纷飞。北风像狮子一样狂吼，崖缝里冷得像冰窖。</a:t>
            </a:r>
            <a:endParaRPr lang="zh-CN" altLang="en-US" sz="426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" name="Group 11"/>
          <p:cNvGrpSpPr/>
          <p:nvPr/>
        </p:nvGrpSpPr>
        <p:grpSpPr>
          <a:xfrm>
            <a:off x="2307167" y="4819651"/>
            <a:ext cx="6777567" cy="1223433"/>
            <a:chOff x="0" y="0"/>
            <a:chExt cx="1452" cy="1139"/>
          </a:xfrm>
        </p:grpSpPr>
        <p:sp>
          <p:nvSpPr>
            <p:cNvPr id="52" name="Rectangle 12"/>
            <p:cNvSpPr>
              <a:spLocks noChangeArrowheads="1"/>
            </p:cNvSpPr>
            <p:nvPr/>
          </p:nvSpPr>
          <p:spPr bwMode="auto">
            <a:xfrm rot="10800000">
              <a:off x="0" y="157"/>
              <a:ext cx="1452" cy="982"/>
            </a:xfrm>
            <a:prstGeom prst="rect">
              <a:avLst/>
            </a:prstGeom>
            <a:gradFill rotWithShape="1">
              <a:gsLst>
                <a:gs pos="0">
                  <a:srgbClr val="0095B8"/>
                </a:gs>
                <a:gs pos="100000">
                  <a:srgbClr val="00B4DE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3" name="AutoShape 13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51"/>
            </a:xfrm>
            <a:custGeom>
              <a:avLst/>
              <a:gdLst>
                <a:gd name="T0" fmla="*/ 1267 w 21600"/>
                <a:gd name="T1" fmla="*/ 76 h 21600"/>
                <a:gd name="T2" fmla="*/ 726 w 21600"/>
                <a:gd name="T3" fmla="*/ 151 h 21600"/>
                <a:gd name="T4" fmla="*/ 185 w 21600"/>
                <a:gd name="T5" fmla="*/ 76 h 21600"/>
                <a:gd name="T6" fmla="*/ 72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89" y="21600"/>
                  </a:lnTo>
                  <a:lnTo>
                    <a:pt x="1611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B4DE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Freeform 57"/>
          <p:cNvSpPr/>
          <p:nvPr/>
        </p:nvSpPr>
        <p:spPr bwMode="auto">
          <a:xfrm>
            <a:off x="2978151" y="501651"/>
            <a:ext cx="814917" cy="33443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7" name="Freeform 60"/>
          <p:cNvSpPr/>
          <p:nvPr/>
        </p:nvSpPr>
        <p:spPr bwMode="auto">
          <a:xfrm>
            <a:off x="6593417" y="374651"/>
            <a:ext cx="480484" cy="218017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8" name="Freeform 104"/>
          <p:cNvSpPr/>
          <p:nvPr/>
        </p:nvSpPr>
        <p:spPr bwMode="auto">
          <a:xfrm>
            <a:off x="5005917" y="613833"/>
            <a:ext cx="493184" cy="232833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21" name="矩形 20"/>
          <p:cNvSpPr/>
          <p:nvPr/>
        </p:nvSpPr>
        <p:spPr>
          <a:xfrm>
            <a:off x="0" y="821267"/>
            <a:ext cx="12192000" cy="571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2" name="矩形 21"/>
          <p:cNvSpPr/>
          <p:nvPr/>
        </p:nvSpPr>
        <p:spPr>
          <a:xfrm>
            <a:off x="0" y="865717"/>
            <a:ext cx="12192000" cy="46567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5850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94785">
            <a:off x="10030884" y="5298017"/>
            <a:ext cx="1422400" cy="15853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567" y="80433"/>
            <a:ext cx="645584" cy="651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图片 4" descr="水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733" y="5217584"/>
            <a:ext cx="1028700" cy="12636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10117" y="6512984"/>
            <a:ext cx="2442633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noProof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版权资料 违版必究   xuekeedu.com</a:t>
            </a:r>
            <a:endParaRPr lang="zh-CN" altLang="en-US" sz="1000" noProof="1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5854" name="文本框 9"/>
          <p:cNvSpPr txBox="1"/>
          <p:nvPr/>
        </p:nvSpPr>
        <p:spPr>
          <a:xfrm rot="-10800000" flipV="1">
            <a:off x="3983567" y="1113367"/>
            <a:ext cx="984251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5" name="文本框 1"/>
          <p:cNvSpPr txBox="1"/>
          <p:nvPr/>
        </p:nvSpPr>
        <p:spPr>
          <a:xfrm rot="-10800000" flipV="1">
            <a:off x="5441951" y="1938867"/>
            <a:ext cx="984249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6" name="文本框 2"/>
          <p:cNvSpPr txBox="1"/>
          <p:nvPr/>
        </p:nvSpPr>
        <p:spPr>
          <a:xfrm rot="-10800000" flipV="1">
            <a:off x="7268633" y="1462617"/>
            <a:ext cx="984251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" name="Group 7"/>
          <p:cNvGrpSpPr/>
          <p:nvPr/>
        </p:nvGrpSpPr>
        <p:grpSpPr>
          <a:xfrm>
            <a:off x="2048933" y="797984"/>
            <a:ext cx="7294033" cy="1293283"/>
            <a:chOff x="0" y="0"/>
            <a:chExt cx="2790" cy="912"/>
          </a:xfrm>
        </p:grpSpPr>
        <p:sp>
          <p:nvSpPr>
            <p:cNvPr id="30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1"/>
                <a:gd name="adj4" fmla="val 8194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 cmpd="sng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2821517" y="5054600"/>
            <a:ext cx="610023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等线" charset="0"/>
              </a:rPr>
              <a:t>具体形象地突出了冬天寒冷的程度。</a:t>
            </a:r>
            <a:endParaRPr lang="zh-CN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402417" y="1153584"/>
            <a:ext cx="6939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trike="noStrike" noProof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北风像狮子一样狂吼，崖缝里冷得像冰窖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 descr="C:\Documents and Settings\Administrator\桌面\文件夹\ZXXKCOM2014061317161542866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16984" y="4578351"/>
            <a:ext cx="1847849" cy="184573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9800167" y="1096433"/>
            <a:ext cx="1720851" cy="1661584"/>
            <a:chOff x="15433" y="2875"/>
            <a:chExt cx="2711" cy="2614"/>
          </a:xfrm>
        </p:grpSpPr>
        <p:grpSp>
          <p:nvGrpSpPr>
            <p:cNvPr id="35864" name="组合 13"/>
            <p:cNvGrpSpPr/>
            <p:nvPr/>
          </p:nvGrpSpPr>
          <p:grpSpPr>
            <a:xfrm>
              <a:off x="15433" y="2875"/>
              <a:ext cx="2711" cy="2614"/>
              <a:chOff x="10354" y="6920"/>
              <a:chExt cx="2711" cy="2614"/>
            </a:xfrm>
          </p:grpSpPr>
          <p:sp>
            <p:nvSpPr>
              <p:cNvPr id="13" name="泪滴形 12"/>
              <p:cNvSpPr/>
              <p:nvPr/>
            </p:nvSpPr>
            <p:spPr>
              <a:xfrm rot="20640000">
                <a:off x="10354" y="6920"/>
                <a:ext cx="2329" cy="2614"/>
              </a:xfrm>
              <a:prstGeom prst="teardrop">
                <a:avLst/>
              </a:prstGeom>
              <a:gradFill>
                <a:gsLst>
                  <a:gs pos="100000">
                    <a:srgbClr val="14CD68"/>
                  </a:gs>
                  <a:gs pos="100000">
                    <a:srgbClr val="0B6E38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  <p:sp>
            <p:nvSpPr>
              <p:cNvPr id="11" name="泪滴形 10"/>
              <p:cNvSpPr/>
              <p:nvPr/>
            </p:nvSpPr>
            <p:spPr>
              <a:xfrm>
                <a:off x="10517" y="7098"/>
                <a:ext cx="2548" cy="2392"/>
              </a:xfrm>
              <a:prstGeom prst="teardrop">
                <a:avLst/>
              </a:pr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sp>
          <p:nvSpPr>
            <p:cNvPr id="12" name="弦形 11"/>
            <p:cNvSpPr/>
            <p:nvPr/>
          </p:nvSpPr>
          <p:spPr>
            <a:xfrm>
              <a:off x="15462" y="3053"/>
              <a:ext cx="2682" cy="2392"/>
            </a:xfrm>
            <a:prstGeom prst="chord">
              <a:avLst>
                <a:gd name="adj1" fmla="val 2873521"/>
                <a:gd name="adj2" fmla="val 14471549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15697" y="3839"/>
              <a:ext cx="1611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just" fontAlgn="base">
                <a:lnSpc>
                  <a:spcPct val="150000"/>
                </a:lnSpc>
              </a:pPr>
              <a:r>
                <a:rPr kumimoji="0" lang="zh-CN" altLang="zh-CN" sz="28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比喻</a:t>
              </a:r>
              <a:endPara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</p:grpSp>
      <p:sp>
        <p:nvSpPr>
          <p:cNvPr id="32" name="流程图: 延期 31"/>
          <p:cNvSpPr/>
          <p:nvPr/>
        </p:nvSpPr>
        <p:spPr>
          <a:xfrm>
            <a:off x="1966384" y="2152651"/>
            <a:ext cx="1957917" cy="867833"/>
          </a:xfrm>
          <a:prstGeom prst="flowChartDelay">
            <a:avLst/>
          </a:prstGeom>
          <a:gradFill>
            <a:gsLst>
              <a:gs pos="100000">
                <a:srgbClr val="14CD68"/>
              </a:gs>
              <a:gs pos="100000">
                <a:srgbClr val="035C7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北风</a:t>
            </a:r>
            <a:endParaRPr lang="zh-CN" altLang="en-US" sz="28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864100" y="1938867"/>
            <a:ext cx="2017184" cy="1295400"/>
          </a:xfrm>
          <a:prstGeom prst="rightArrow">
            <a:avLst/>
          </a:prstGeom>
          <a:gradFill>
            <a:gsLst>
              <a:gs pos="10000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比作</a:t>
            </a:r>
            <a:endParaRPr lang="zh-CN" altLang="en-US" sz="28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延期 3"/>
          <p:cNvSpPr/>
          <p:nvPr/>
        </p:nvSpPr>
        <p:spPr>
          <a:xfrm>
            <a:off x="2023533" y="3708400"/>
            <a:ext cx="1960033" cy="865717"/>
          </a:xfrm>
          <a:prstGeom prst="flowChartDelay">
            <a:avLst/>
          </a:prstGeom>
          <a:gradFill>
            <a:gsLst>
              <a:gs pos="100000">
                <a:srgbClr val="14CD68"/>
              </a:gs>
              <a:gs pos="100000">
                <a:srgbClr val="035C7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崖</a:t>
            </a:r>
            <a:r>
              <a:rPr lang="zh-CN" altLang="en-US" sz="2800" strike="noStrike" noProof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缝</a:t>
            </a:r>
            <a:endParaRPr lang="zh-CN" altLang="en-US" sz="28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864100" y="3448051"/>
            <a:ext cx="2017184" cy="1295400"/>
          </a:xfrm>
          <a:prstGeom prst="rightArrow">
            <a:avLst/>
          </a:prstGeom>
          <a:gradFill>
            <a:gsLst>
              <a:gs pos="10000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比作</a:t>
            </a:r>
            <a:endParaRPr lang="zh-CN" altLang="en-US" sz="28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88" name="Picture 4" descr="http://www.egouz.com/uploadfile/2013/0315/2013031502390939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6700" y="2849033"/>
            <a:ext cx="2315633" cy="22055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7207251" y="2279651"/>
            <a:ext cx="3600449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狮子的狂吼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99867" y="3788833"/>
            <a:ext cx="168486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冰 窖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44" grpId="0"/>
      <p:bldP spid="45" grpId="0"/>
      <p:bldP spid="32" grpId="0" bldLvl="0" animBg="1"/>
      <p:bldP spid="33" grpId="0" bldLvl="0" animBg="1"/>
      <p:bldP spid="4" grpId="0" bldLvl="0" animBg="1"/>
      <p:bldP spid="8" grpId="0" bldLvl="0" animBg="1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Freeform 57"/>
          <p:cNvSpPr/>
          <p:nvPr/>
        </p:nvSpPr>
        <p:spPr bwMode="auto">
          <a:xfrm>
            <a:off x="2978151" y="501651"/>
            <a:ext cx="814917" cy="33443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7" name="Freeform 60"/>
          <p:cNvSpPr/>
          <p:nvPr/>
        </p:nvSpPr>
        <p:spPr bwMode="auto">
          <a:xfrm>
            <a:off x="6593417" y="374651"/>
            <a:ext cx="480484" cy="218017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8" name="Freeform 104"/>
          <p:cNvSpPr/>
          <p:nvPr/>
        </p:nvSpPr>
        <p:spPr bwMode="auto">
          <a:xfrm>
            <a:off x="5005917" y="613833"/>
            <a:ext cx="493184" cy="232833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21" name="矩形 20"/>
          <p:cNvSpPr/>
          <p:nvPr/>
        </p:nvSpPr>
        <p:spPr>
          <a:xfrm>
            <a:off x="0" y="821267"/>
            <a:ext cx="12192000" cy="571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2" name="矩形 21"/>
          <p:cNvSpPr/>
          <p:nvPr/>
        </p:nvSpPr>
        <p:spPr>
          <a:xfrm>
            <a:off x="0" y="865717"/>
            <a:ext cx="12192000" cy="46567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7895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94785">
            <a:off x="10030884" y="5298017"/>
            <a:ext cx="1422400" cy="15853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567" y="80433"/>
            <a:ext cx="645584" cy="651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4" descr="水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733" y="5217584"/>
            <a:ext cx="1028700" cy="12636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8" name="文本框 9"/>
          <p:cNvSpPr txBox="1"/>
          <p:nvPr/>
        </p:nvSpPr>
        <p:spPr>
          <a:xfrm rot="-10800000" flipV="1">
            <a:off x="3983567" y="1113367"/>
            <a:ext cx="984251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文本框 1"/>
          <p:cNvSpPr txBox="1"/>
          <p:nvPr/>
        </p:nvSpPr>
        <p:spPr>
          <a:xfrm rot="-10800000" flipV="1">
            <a:off x="5441951" y="1938867"/>
            <a:ext cx="984249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文本框 2"/>
          <p:cNvSpPr txBox="1"/>
          <p:nvPr/>
        </p:nvSpPr>
        <p:spPr>
          <a:xfrm rot="-10800000" flipV="1">
            <a:off x="7268633" y="1462617"/>
            <a:ext cx="984251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" name="Group 7"/>
          <p:cNvGrpSpPr/>
          <p:nvPr/>
        </p:nvGrpSpPr>
        <p:grpSpPr>
          <a:xfrm>
            <a:off x="2525184" y="1041400"/>
            <a:ext cx="7291916" cy="1293284"/>
            <a:chOff x="0" y="0"/>
            <a:chExt cx="2790" cy="912"/>
          </a:xfrm>
        </p:grpSpPr>
        <p:sp>
          <p:nvSpPr>
            <p:cNvPr id="30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1"/>
                <a:gd name="adj4" fmla="val 8194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 cmpd="sng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2821517" y="5054600"/>
            <a:ext cx="610023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等线" charset="0"/>
              </a:rPr>
              <a:t>具体形象地突出了冬天寒冷的程度。</a:t>
            </a:r>
            <a:endParaRPr lang="zh-CN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402417" y="1242484"/>
            <a:ext cx="765556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trike="noStrike" noProof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北风像狮子一样狂吼，崖缝里</a:t>
            </a:r>
            <a:r>
              <a:rPr lang="zh-CN" altLang="en-US" sz="3735" strike="noStrike" noProof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冷得像冰窖</a:t>
            </a:r>
            <a:r>
              <a:rPr kumimoji="0" lang="zh-CN" altLang="en-US" sz="3735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3735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 descr="C:\Documents and Settings\Administrator\桌面\文件夹\ZXXKCOM2014061317161542866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5033" y="1462617"/>
            <a:ext cx="1847851" cy="184784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9800167" y="1096433"/>
            <a:ext cx="1720851" cy="1661584"/>
            <a:chOff x="15433" y="2875"/>
            <a:chExt cx="2711" cy="2614"/>
          </a:xfrm>
        </p:grpSpPr>
        <p:grpSp>
          <p:nvGrpSpPr>
            <p:cNvPr id="37908" name="组合 13"/>
            <p:cNvGrpSpPr/>
            <p:nvPr/>
          </p:nvGrpSpPr>
          <p:grpSpPr>
            <a:xfrm>
              <a:off x="15433" y="2875"/>
              <a:ext cx="2711" cy="2614"/>
              <a:chOff x="10354" y="6920"/>
              <a:chExt cx="2711" cy="2614"/>
            </a:xfrm>
          </p:grpSpPr>
          <p:sp>
            <p:nvSpPr>
              <p:cNvPr id="13" name="泪滴形 12"/>
              <p:cNvSpPr/>
              <p:nvPr/>
            </p:nvSpPr>
            <p:spPr>
              <a:xfrm rot="20640000">
                <a:off x="10354" y="6920"/>
                <a:ext cx="2329" cy="2614"/>
              </a:xfrm>
              <a:prstGeom prst="teardrop">
                <a:avLst/>
              </a:prstGeom>
              <a:gradFill>
                <a:gsLst>
                  <a:gs pos="100000">
                    <a:srgbClr val="14CD68"/>
                  </a:gs>
                  <a:gs pos="100000">
                    <a:srgbClr val="0B6E38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  <p:sp>
            <p:nvSpPr>
              <p:cNvPr id="11" name="泪滴形 10"/>
              <p:cNvSpPr/>
              <p:nvPr/>
            </p:nvSpPr>
            <p:spPr>
              <a:xfrm>
                <a:off x="10517" y="7098"/>
                <a:ext cx="2548" cy="2392"/>
              </a:xfrm>
              <a:prstGeom prst="teardrop">
                <a:avLst/>
              </a:pr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sp>
          <p:nvSpPr>
            <p:cNvPr id="12" name="弦形 11"/>
            <p:cNvSpPr/>
            <p:nvPr/>
          </p:nvSpPr>
          <p:spPr>
            <a:xfrm>
              <a:off x="15462" y="3053"/>
              <a:ext cx="2682" cy="2392"/>
            </a:xfrm>
            <a:prstGeom prst="chord">
              <a:avLst>
                <a:gd name="adj1" fmla="val 2873521"/>
                <a:gd name="adj2" fmla="val 14471549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15697" y="3839"/>
              <a:ext cx="1611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just" fontAlgn="base">
                <a:lnSpc>
                  <a:spcPct val="150000"/>
                </a:lnSpc>
              </a:pPr>
              <a:r>
                <a:rPr kumimoji="0" lang="zh-CN" altLang="zh-CN" sz="28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比喻</a:t>
              </a:r>
              <a:endParaRPr kumimoji="0" lang="zh-CN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</p:grpSp>
      <p:grpSp>
        <p:nvGrpSpPr>
          <p:cNvPr id="37913" name="Group 7"/>
          <p:cNvGrpSpPr/>
          <p:nvPr/>
        </p:nvGrpSpPr>
        <p:grpSpPr>
          <a:xfrm>
            <a:off x="1860551" y="3335867"/>
            <a:ext cx="7291916" cy="1293284"/>
            <a:chOff x="0" y="0"/>
            <a:chExt cx="2790" cy="912"/>
          </a:xfrm>
        </p:grpSpPr>
        <p:sp>
          <p:nvSpPr>
            <p:cNvPr id="19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1"/>
                <a:gd name="adj4" fmla="val 8194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 cmpd="sng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7916" name="Group 7"/>
          <p:cNvGrpSpPr/>
          <p:nvPr/>
        </p:nvGrpSpPr>
        <p:grpSpPr>
          <a:xfrm>
            <a:off x="1308100" y="4927600"/>
            <a:ext cx="7294033" cy="1293284"/>
            <a:chOff x="0" y="0"/>
            <a:chExt cx="2790" cy="912"/>
          </a:xfrm>
        </p:grpSpPr>
        <p:sp>
          <p:nvSpPr>
            <p:cNvPr id="27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1"/>
                <a:gd name="adj4" fmla="val 8194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 cmpd="sng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792817" y="2186517"/>
            <a:ext cx="286173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照样子写一写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02417" y="3644900"/>
            <a:ext cx="478366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热得像 （            ）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90284" y="5255684"/>
            <a:ext cx="6364816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）得像 （             ）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" name="图片 37" descr="笑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6167" y="3536951"/>
            <a:ext cx="897467" cy="865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 descr="笑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2417" y="5115984"/>
            <a:ext cx="897467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 descr="笑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100" y="5130800"/>
            <a:ext cx="897467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5" name="文本框 40"/>
          <p:cNvSpPr txBox="1"/>
          <p:nvPr/>
        </p:nvSpPr>
        <p:spPr>
          <a:xfrm>
            <a:off x="662517" y="2709333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44" grpId="0"/>
      <p:bldP spid="45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Freeform 57"/>
          <p:cNvSpPr/>
          <p:nvPr/>
        </p:nvSpPr>
        <p:spPr bwMode="auto">
          <a:xfrm>
            <a:off x="2978151" y="501651"/>
            <a:ext cx="814917" cy="33443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7" name="Freeform 60"/>
          <p:cNvSpPr/>
          <p:nvPr/>
        </p:nvSpPr>
        <p:spPr bwMode="auto">
          <a:xfrm>
            <a:off x="6593417" y="374651"/>
            <a:ext cx="480484" cy="218017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18" name="Freeform 104"/>
          <p:cNvSpPr/>
          <p:nvPr/>
        </p:nvSpPr>
        <p:spPr bwMode="auto">
          <a:xfrm>
            <a:off x="5005917" y="613833"/>
            <a:ext cx="493184" cy="232833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1800" strike="noStrike" noProof="1"/>
          </a:p>
        </p:txBody>
      </p:sp>
      <p:sp>
        <p:nvSpPr>
          <p:cNvPr id="21" name="矩形 20"/>
          <p:cNvSpPr/>
          <p:nvPr/>
        </p:nvSpPr>
        <p:spPr>
          <a:xfrm>
            <a:off x="0" y="821267"/>
            <a:ext cx="12192000" cy="571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2" name="矩形 21"/>
          <p:cNvSpPr/>
          <p:nvPr/>
        </p:nvSpPr>
        <p:spPr>
          <a:xfrm>
            <a:off x="0" y="865717"/>
            <a:ext cx="12192000" cy="46567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7895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94785">
            <a:off x="10030884" y="5298017"/>
            <a:ext cx="1422400" cy="15853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567" y="80433"/>
            <a:ext cx="645584" cy="651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4" descr="水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733" y="5217584"/>
            <a:ext cx="1028700" cy="12636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8" name="文本框 9"/>
          <p:cNvSpPr txBox="1"/>
          <p:nvPr/>
        </p:nvSpPr>
        <p:spPr>
          <a:xfrm rot="-10800000" flipV="1">
            <a:off x="3983567" y="1113367"/>
            <a:ext cx="984251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文本框 1"/>
          <p:cNvSpPr txBox="1"/>
          <p:nvPr/>
        </p:nvSpPr>
        <p:spPr>
          <a:xfrm rot="-10800000" flipV="1">
            <a:off x="5441951" y="1938867"/>
            <a:ext cx="984249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文本框 2"/>
          <p:cNvSpPr txBox="1"/>
          <p:nvPr/>
        </p:nvSpPr>
        <p:spPr>
          <a:xfrm rot="-10800000" flipV="1">
            <a:off x="7268633" y="1462617"/>
            <a:ext cx="984251" cy="152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" name="Group 7"/>
          <p:cNvGrpSpPr/>
          <p:nvPr/>
        </p:nvGrpSpPr>
        <p:grpSpPr>
          <a:xfrm>
            <a:off x="2525184" y="1041400"/>
            <a:ext cx="7291916" cy="1293284"/>
            <a:chOff x="0" y="0"/>
            <a:chExt cx="2790" cy="912"/>
          </a:xfrm>
        </p:grpSpPr>
        <p:sp>
          <p:nvSpPr>
            <p:cNvPr id="30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1"/>
                <a:gd name="adj4" fmla="val 8194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 cmpd="sng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2821517" y="5054600"/>
            <a:ext cx="610023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等线" charset="0"/>
              </a:rPr>
              <a:t>具体形象地突出了冬天寒冷的程度。</a:t>
            </a:r>
            <a:endParaRPr lang="zh-CN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402417" y="1242484"/>
            <a:ext cx="303276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kumimoji="0" lang="zh-CN" altLang="en-US" sz="3735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得</a:t>
            </a:r>
            <a:r>
              <a:rPr kumimoji="0" lang="en-US" altLang="zh-CN" sz="3735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kumimoji="0" lang="zh-CN" altLang="en-US" sz="3735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字短语</a:t>
            </a:r>
            <a:endParaRPr kumimoji="0" lang="zh-CN" altLang="en-US" sz="3735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 descr="C:\Documents and Settings\Administrator\桌面\文件夹\ZXXKCOM2014061317161542866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5033" y="1462617"/>
            <a:ext cx="1847851" cy="184784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913" name="Group 7"/>
          <p:cNvGrpSpPr/>
          <p:nvPr/>
        </p:nvGrpSpPr>
        <p:grpSpPr>
          <a:xfrm>
            <a:off x="1860551" y="3335867"/>
            <a:ext cx="7291916" cy="1293284"/>
            <a:chOff x="0" y="0"/>
            <a:chExt cx="2790" cy="912"/>
          </a:xfrm>
        </p:grpSpPr>
        <p:sp>
          <p:nvSpPr>
            <p:cNvPr id="19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1"/>
                <a:gd name="adj4" fmla="val 8194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 cmpd="sng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7916" name="Group 7"/>
          <p:cNvGrpSpPr/>
          <p:nvPr/>
        </p:nvGrpSpPr>
        <p:grpSpPr>
          <a:xfrm>
            <a:off x="1308100" y="4927600"/>
            <a:ext cx="7294033" cy="1293284"/>
            <a:chOff x="0" y="0"/>
            <a:chExt cx="2790" cy="912"/>
          </a:xfrm>
        </p:grpSpPr>
        <p:sp>
          <p:nvSpPr>
            <p:cNvPr id="27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1"/>
                <a:gd name="adj4" fmla="val 8194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 cmpd="sng">
              <a:solidFill>
                <a:srgbClr val="C0C0C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T0" fmla="*/ 2721 w 21600"/>
                <a:gd name="T1" fmla="*/ 66 h 21600"/>
                <a:gd name="T2" fmla="*/ 1395 w 21600"/>
                <a:gd name="T3" fmla="*/ 132 h 21600"/>
                <a:gd name="T4" fmla="*/ 69 w 21600"/>
                <a:gd name="T5" fmla="*/ 66 h 21600"/>
                <a:gd name="T6" fmla="*/ 13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402205" y="3632835"/>
            <a:ext cx="6427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得</a:t>
            </a: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的前面是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59915" y="5255895"/>
            <a:ext cx="71951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得</a:t>
            </a:r>
            <a:r>
              <a:rPr lang="en-US" altLang="zh-CN" sz="32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的后面是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补语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，补充说明形容的程度，可以直接描述，也可以用比喻句来说。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925" name="文本框 40"/>
          <p:cNvSpPr txBox="1"/>
          <p:nvPr/>
        </p:nvSpPr>
        <p:spPr>
          <a:xfrm>
            <a:off x="662517" y="2709333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矩形 2"/>
          <p:cNvSpPr/>
          <p:nvPr/>
        </p:nvSpPr>
        <p:spPr>
          <a:xfrm>
            <a:off x="3295333" y="1453198"/>
            <a:ext cx="581977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通过这个故事：你明白了什么？</a:t>
            </a:r>
            <a:b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</a:rPr>
            </a:b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美好的生活要靠劳动来创造。只顾眼前、不想将来的鼠目寸光的人，以侥幸心理对待生活，在灾难来临时就会付出惨重代价。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0244" name="组合 4"/>
          <p:cNvGrpSpPr/>
          <p:nvPr/>
        </p:nvGrpSpPr>
        <p:grpSpPr>
          <a:xfrm>
            <a:off x="2976563" y="1331913"/>
            <a:ext cx="8066087" cy="4094162"/>
            <a:chOff x="1597686" y="1787407"/>
            <a:chExt cx="8902039" cy="4014943"/>
          </a:xfrm>
        </p:grpSpPr>
        <p:sp>
          <p:nvSpPr>
            <p:cNvPr id="10245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46" name="圆角矩形 6"/>
            <p:cNvSpPr/>
            <p:nvPr/>
          </p:nvSpPr>
          <p:spPr>
            <a:xfrm>
              <a:off x="1597686" y="1787407"/>
              <a:ext cx="7492463" cy="401494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10247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3038" y="1023938"/>
            <a:ext cx="787400" cy="668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8" y="4757738"/>
            <a:ext cx="787400" cy="668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2"/>
          <p:cNvSpPr/>
          <p:nvPr/>
        </p:nvSpPr>
        <p:spPr>
          <a:xfrm>
            <a:off x="3769043" y="2250440"/>
            <a:ext cx="511333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故事一：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第二天喜鹊在枝头邻居寒号鸟，却发现邻居已经在严寒的夜晚冻死了，喜鹊会说些什么、做些什么呢？（喜鹊的话里可以用上如果、假如等词。） 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1267" name="组合 3"/>
          <p:cNvGrpSpPr/>
          <p:nvPr/>
        </p:nvGrpSpPr>
        <p:grpSpPr>
          <a:xfrm>
            <a:off x="2976563" y="1331913"/>
            <a:ext cx="7767637" cy="3790950"/>
            <a:chOff x="1597686" y="1787407"/>
            <a:chExt cx="8902039" cy="4014943"/>
          </a:xfrm>
        </p:grpSpPr>
        <p:sp>
          <p:nvSpPr>
            <p:cNvPr id="11268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69" name="圆角矩形 5"/>
            <p:cNvSpPr/>
            <p:nvPr/>
          </p:nvSpPr>
          <p:spPr>
            <a:xfrm>
              <a:off x="1597686" y="1787407"/>
              <a:ext cx="7492463" cy="401494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1270" name="TextBox 6"/>
          <p:cNvSpPr txBox="1"/>
          <p:nvPr/>
        </p:nvSpPr>
        <p:spPr>
          <a:xfrm>
            <a:off x="4775200" y="1735138"/>
            <a:ext cx="249237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展开想象，拓展延伸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71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788" y="831850"/>
            <a:ext cx="787400" cy="66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8" y="4518025"/>
            <a:ext cx="787400" cy="668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4515485" y="2649220"/>
            <a:ext cx="41757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故事二：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如果寒号鸟接受了喜鹊的第二次劝告，在那个晴天垒巢了，结果又会怎么样呢？</a:t>
            </a:r>
            <a:r>
              <a:rPr lang="zh-CN" altLang="en-US" sz="2800" dirty="0">
                <a:latin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5480050" y="2040255"/>
            <a:ext cx="22463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展开想象，拓展延伸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6" name="组合 3"/>
          <p:cNvGrpSpPr/>
          <p:nvPr/>
        </p:nvGrpSpPr>
        <p:grpSpPr>
          <a:xfrm>
            <a:off x="3143250" y="1681163"/>
            <a:ext cx="8367713" cy="3213100"/>
            <a:chOff x="1781175" y="2157579"/>
            <a:chExt cx="8718550" cy="3402737"/>
          </a:xfrm>
        </p:grpSpPr>
        <p:sp>
          <p:nvSpPr>
            <p:cNvPr id="13317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18" name="圆角矩形 5"/>
            <p:cNvSpPr/>
            <p:nvPr/>
          </p:nvSpPr>
          <p:spPr>
            <a:xfrm>
              <a:off x="1781175" y="2157579"/>
              <a:ext cx="6757110" cy="3402737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13319" name="图片 2"/>
          <p:cNvPicPr>
            <a:picLocks noChangeAspect="1"/>
          </p:cNvPicPr>
          <p:nvPr/>
        </p:nvPicPr>
        <p:blipFill>
          <a:blip r:embed="rId2"/>
          <a:srcRect l="21619" t="10265" r="20255" b="47018"/>
          <a:stretch>
            <a:fillRect/>
          </a:stretch>
        </p:blipFill>
        <p:spPr>
          <a:xfrm>
            <a:off x="828675" y="3924300"/>
            <a:ext cx="88265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34" descr="RW_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4088" y="1012825"/>
            <a:ext cx="7874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2" name="矩形 13321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 descr="QQ截图20170720011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8" y="41275"/>
            <a:ext cx="11911012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"/>
          <p:cNvSpPr>
            <a:spLocks noGrp="1"/>
          </p:cNvSpPr>
          <p:nvPr>
            <p:ph type="body"/>
          </p:nvPr>
        </p:nvSpPr>
        <p:spPr>
          <a:xfrm>
            <a:off x="5630863" y="1558925"/>
            <a:ext cx="4549775" cy="1030288"/>
          </a:xfrm>
        </p:spPr>
        <p:txBody>
          <a:bodyPr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45150" y="2589213"/>
            <a:ext cx="537845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latin typeface="Arial" panose="020B0604020202020204" pitchFamily="34" charset="0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</a:rPr>
              <a:t>传说这种动物经常在冬天的晚上不断地号叫，发出“哆啰啰、哆啰啰”的声音，所以人们叫它 “寒号鸟”。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102" name="组合 5"/>
          <p:cNvGrpSpPr/>
          <p:nvPr/>
        </p:nvGrpSpPr>
        <p:grpSpPr>
          <a:xfrm>
            <a:off x="1565275" y="1323975"/>
            <a:ext cx="9032875" cy="4100513"/>
            <a:chOff x="1597685" y="1539674"/>
            <a:chExt cx="9079693" cy="4262676"/>
          </a:xfrm>
        </p:grpSpPr>
        <p:sp>
          <p:nvSpPr>
            <p:cNvPr id="4103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04" name="圆角矩形 10"/>
            <p:cNvSpPr/>
            <p:nvPr/>
          </p:nvSpPr>
          <p:spPr>
            <a:xfrm>
              <a:off x="1597685" y="1539674"/>
              <a:ext cx="9079693" cy="4262676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105" name="矩形 13"/>
          <p:cNvSpPr/>
          <p:nvPr/>
        </p:nvSpPr>
        <p:spPr>
          <a:xfrm>
            <a:off x="5829300" y="1692275"/>
            <a:ext cx="5300663" cy="763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我们认识主人公“寒号鸟”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33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45" y="1459230"/>
            <a:ext cx="5287010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 descr="1938.jpg_wh1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12700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1"/>
          <p:cNvSpPr txBox="1"/>
          <p:nvPr/>
        </p:nvSpPr>
        <p:spPr>
          <a:xfrm>
            <a:off x="2925763" y="800100"/>
            <a:ext cx="6191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　初读课文，整体感知。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文本框 2"/>
          <p:cNvSpPr txBox="1"/>
          <p:nvPr/>
        </p:nvSpPr>
        <p:spPr>
          <a:xfrm>
            <a:off x="3065463" y="1663700"/>
            <a:ext cx="61912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、同学们边听课文朗读边思考，文中主要讲了有关寒号鸟的什么故事？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2994025" y="2795588"/>
            <a:ext cx="6191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2、自读课文，学习生字。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2701925" y="3695700"/>
            <a:ext cx="60864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（1）用自己喜欢的方法读课文。</a:t>
            </a:r>
            <a:endParaRPr lang="zh-CN" altLang="en-US" sz="2000" b="1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2703513" y="4664075"/>
            <a:ext cx="62134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（2）同桌交流，再读课文，扫除字词障碍。（自读、小组读、分段读）</a:t>
            </a:r>
            <a:endParaRPr lang="zh-CN" altLang="en-US" sz="2000" b="1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寒号鸟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42163" y="1973263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矩形 18440"/>
          <p:cNvSpPr/>
          <p:nvPr/>
        </p:nvSpPr>
        <p:spPr>
          <a:xfrm>
            <a:off x="3727450" y="4286250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8442" name="矩形 18441"/>
          <p:cNvSpPr/>
          <p:nvPr/>
        </p:nvSpPr>
        <p:spPr>
          <a:xfrm>
            <a:off x="3943350" y="4502150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25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4035" grpId="0"/>
      <p:bldP spid="44036" grpId="0"/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3"/>
          <p:cNvSpPr>
            <a:spLocks noGrp="1"/>
          </p:cNvSpPr>
          <p:nvPr>
            <p:ph type="body"/>
          </p:nvPr>
        </p:nvSpPr>
        <p:spPr>
          <a:xfrm>
            <a:off x="9774238" y="1050925"/>
            <a:ext cx="1965325" cy="1046163"/>
          </a:xfrm>
        </p:spPr>
        <p:txBody>
          <a:bodyPr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6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6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52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2413" y="1160463"/>
            <a:ext cx="787400" cy="66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62000" y="770255"/>
            <a:ext cx="11130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华文细黑" panose="02010600040101010101" charset="-122"/>
                <a:ea typeface="华文细黑" panose="02010600040101010101" charset="-122"/>
              </a:rPr>
              <a:t>hào  dǔ   fénɡ  dānɡ  què   lǎnɡ </a:t>
            </a:r>
            <a:r>
              <a:rPr lang="zh-CN" altLang="en-US" sz="4800"/>
              <a:t> 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762000" y="1736090"/>
            <a:ext cx="101409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号    堵   缝   当    鹊      朗</a:t>
            </a:r>
            <a:r>
              <a:rPr lang="zh-CN" altLang="en-US" sz="5400" b="1"/>
              <a:t>  </a:t>
            </a:r>
            <a:endParaRPr lang="zh-CN" altLang="en-US" sz="5400" b="1"/>
          </a:p>
        </p:txBody>
      </p:sp>
      <p:sp>
        <p:nvSpPr>
          <p:cNvPr id="6" name="文本框 5"/>
          <p:cNvSpPr txBox="1"/>
          <p:nvPr/>
        </p:nvSpPr>
        <p:spPr>
          <a:xfrm>
            <a:off x="923925" y="4473575"/>
            <a:ext cx="9301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华文细黑" panose="02010600040101010101" charset="-122"/>
                <a:ea typeface="华文细黑" panose="02010600040101010101" charset="-122"/>
              </a:rPr>
              <a:t>qiě   là   kuánɡ   hǒu   fù   āi</a:t>
            </a:r>
            <a:endParaRPr lang="zh-CN" altLang="en-US" sz="480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3925" y="5303520"/>
            <a:ext cx="9141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且  腊     狂    吼   复 哀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000" y="2756535"/>
            <a:ext cx="9464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华文细黑" panose="02010600040101010101" charset="-122"/>
                <a:ea typeface="华文细黑" panose="02010600040101010101" charset="-122"/>
                <a:sym typeface="+mn-ea"/>
              </a:rPr>
              <a:t>xián  kū  quàn   chèn    jiānɡ</a:t>
            </a:r>
            <a:endParaRPr lang="zh-CN" altLang="en-US" sz="4800"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2000" y="3705225"/>
            <a:ext cx="98552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sym typeface="+mn-ea"/>
              </a:rPr>
              <a:t>衔   枯   劝       趁 </a:t>
            </a:r>
            <a:r>
              <a:rPr lang="zh-CN" altLang="en-US" sz="5400" b="1">
                <a:sym typeface="+mn-ea"/>
              </a:rPr>
              <a:t>    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将</a:t>
            </a:r>
            <a:r>
              <a:rPr lang="zh-CN" altLang="en-US" sz="5400" b="1">
                <a:sym typeface="+mn-ea"/>
              </a:rPr>
              <a:t> </a:t>
            </a:r>
            <a:endParaRPr lang="zh-CN" altLang="en-US" sz="5400" b="1"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3"/>
          <p:cNvSpPr>
            <a:spLocks noGrp="1"/>
          </p:cNvSpPr>
          <p:nvPr>
            <p:ph type="body"/>
          </p:nvPr>
        </p:nvSpPr>
        <p:spPr>
          <a:xfrm>
            <a:off x="9774238" y="1050925"/>
            <a:ext cx="1965325" cy="1046163"/>
          </a:xfrm>
        </p:spPr>
        <p:txBody>
          <a:bodyPr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6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6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310" y="2097405"/>
            <a:ext cx="727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号</a:t>
            </a:r>
            <a:endParaRPr lang="zh-CN" altLang="en-US" sz="4400"/>
          </a:p>
        </p:txBody>
      </p:sp>
      <p:sp>
        <p:nvSpPr>
          <p:cNvPr id="9" name="左大括号 8"/>
          <p:cNvSpPr/>
          <p:nvPr/>
        </p:nvSpPr>
        <p:spPr>
          <a:xfrm>
            <a:off x="1167130" y="1466850"/>
            <a:ext cx="643255" cy="19431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等线"/>
              <a:cs typeface="等线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5960" y="1407795"/>
            <a:ext cx="3907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h</a:t>
            </a:r>
            <a:r>
              <a:rPr lang="en-US" altLang="zh-CN" sz="2400">
                <a:cs typeface="Arial" panose="020B0604020202020204" pitchFamily="34" charset="0"/>
              </a:rPr>
              <a:t>á</a:t>
            </a:r>
            <a:r>
              <a:rPr lang="en-US" altLang="zh-CN" sz="2400"/>
              <a:t>o   (</a:t>
            </a:r>
            <a:r>
              <a:rPr lang="zh-CN" altLang="en-US" sz="2400"/>
              <a:t>哀号</a:t>
            </a:r>
            <a:r>
              <a:rPr lang="zh-CN" altLang="en-US" sz="2400"/>
              <a:t>）、（寒号鸟）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810385" y="3167380"/>
            <a:ext cx="384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hào   (称号）、（问号）</a:t>
            </a:r>
            <a:endParaRPr lang="en-US" altLang="zh-CN" sz="2400"/>
          </a:p>
        </p:txBody>
      </p:sp>
      <p:sp>
        <p:nvSpPr>
          <p:cNvPr id="14" name="文本框 13"/>
          <p:cNvSpPr txBox="1"/>
          <p:nvPr/>
        </p:nvSpPr>
        <p:spPr>
          <a:xfrm>
            <a:off x="405130" y="4745355"/>
            <a:ext cx="1120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当</a:t>
            </a:r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322705" y="4144010"/>
            <a:ext cx="643255" cy="19431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等线"/>
              <a:cs typeface="等线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92960" y="5706110"/>
            <a:ext cx="3907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ym typeface="+mn-ea"/>
              </a:rPr>
              <a:t>d</a:t>
            </a:r>
            <a:r>
              <a:rPr lang="zh-CN" altLang="en-US" sz="2400">
                <a:latin typeface="华文细黑" panose="02010600040101010101" charset="-122"/>
                <a:ea typeface="华文细黑" panose="02010600040101010101" charset="-122"/>
                <a:sym typeface="+mn-ea"/>
              </a:rPr>
              <a:t>à</a:t>
            </a:r>
            <a:r>
              <a:rPr lang="en-US" altLang="zh-CN" sz="2400">
                <a:sym typeface="+mn-ea"/>
              </a:rPr>
              <a:t>ng</a:t>
            </a:r>
            <a:r>
              <a:rPr lang="en-US" altLang="zh-CN" sz="2400"/>
              <a:t>   (</a:t>
            </a:r>
            <a:r>
              <a:rPr lang="zh-CN" altLang="en-US" sz="2400"/>
              <a:t>上当</a:t>
            </a:r>
            <a:r>
              <a:rPr lang="zh-CN" altLang="en-US" sz="2400"/>
              <a:t>）、（恰当）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2092960" y="3950335"/>
            <a:ext cx="3907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d</a:t>
            </a:r>
            <a:r>
              <a:rPr lang="zh-CN" altLang="en-US" sz="2400">
                <a:latin typeface="华文细黑" panose="02010600040101010101" charset="-122"/>
                <a:ea typeface="华文细黑" panose="02010600040101010101" charset="-122"/>
                <a:sym typeface="+mn-ea"/>
              </a:rPr>
              <a:t>ā</a:t>
            </a:r>
            <a:r>
              <a:rPr lang="en-US" altLang="zh-CN" sz="2400"/>
              <a:t>ng   (</a:t>
            </a:r>
            <a:r>
              <a:rPr lang="zh-CN" altLang="en-US" sz="2400"/>
              <a:t>当然</a:t>
            </a:r>
            <a:r>
              <a:rPr lang="zh-CN" altLang="en-US" sz="2400"/>
              <a:t>）、（当时）</a:t>
            </a:r>
            <a:endParaRPr lang="zh-CN" altLang="en-US" sz="240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3" name="Picture 4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19685"/>
            <a:ext cx="10633075" cy="7974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5" descr="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54000"/>
            <a:ext cx="8915400" cy="660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"/>
          <p:cNvGrpSpPr/>
          <p:nvPr/>
        </p:nvGrpSpPr>
        <p:grpSpPr>
          <a:xfrm>
            <a:off x="2782888" y="2133600"/>
            <a:ext cx="1873250" cy="1584325"/>
            <a:chOff x="0" y="0"/>
            <a:chExt cx="1406" cy="912"/>
          </a:xfrm>
        </p:grpSpPr>
        <p:pic>
          <p:nvPicPr>
            <p:cNvPr id="20486" name="Picture 7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Text Box 8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衔</a:t>
              </a:r>
              <a:endParaRPr lang="en-US" altLang="zh-CN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7381875" y="3286125"/>
            <a:ext cx="1873250" cy="1584325"/>
            <a:chOff x="0" y="0"/>
            <a:chExt cx="1406" cy="912"/>
          </a:xfrm>
        </p:grpSpPr>
        <p:pic>
          <p:nvPicPr>
            <p:cNvPr id="20489" name="Picture 10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Text Box 11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吼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4167188" y="3214688"/>
            <a:ext cx="1873250" cy="1584325"/>
            <a:chOff x="211" y="403"/>
            <a:chExt cx="1406" cy="912"/>
          </a:xfrm>
        </p:grpSpPr>
        <p:pic>
          <p:nvPicPr>
            <p:cNvPr id="20492" name="Picture 13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1" y="403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3" name="Text Box 14"/>
            <p:cNvSpPr txBox="1"/>
            <p:nvPr/>
          </p:nvSpPr>
          <p:spPr>
            <a:xfrm>
              <a:off x="211" y="650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腊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5159375" y="1870075"/>
            <a:ext cx="1873250" cy="1584325"/>
            <a:chOff x="0" y="0"/>
            <a:chExt cx="1406" cy="912"/>
          </a:xfrm>
        </p:grpSpPr>
        <p:pic>
          <p:nvPicPr>
            <p:cNvPr id="20495" name="Picture 16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6" name="Text Box 17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劝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6" name="Group 18"/>
          <p:cNvGrpSpPr/>
          <p:nvPr/>
        </p:nvGrpSpPr>
        <p:grpSpPr>
          <a:xfrm>
            <a:off x="6881813" y="2143125"/>
            <a:ext cx="1873250" cy="1584325"/>
            <a:chOff x="0" y="0"/>
            <a:chExt cx="1406" cy="912"/>
          </a:xfrm>
        </p:grpSpPr>
        <p:pic>
          <p:nvPicPr>
            <p:cNvPr id="20498" name="Picture 19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9" name="Text Box 20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趁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7" name="Group 21"/>
          <p:cNvGrpSpPr/>
          <p:nvPr/>
        </p:nvGrpSpPr>
        <p:grpSpPr>
          <a:xfrm>
            <a:off x="8596313" y="2286000"/>
            <a:ext cx="1873250" cy="1584325"/>
            <a:chOff x="0" y="0"/>
            <a:chExt cx="1406" cy="912"/>
          </a:xfrm>
        </p:grpSpPr>
        <p:pic>
          <p:nvPicPr>
            <p:cNvPr id="20501" name="Picture 22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2" name="Text Box 23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将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8" name="Group 24"/>
          <p:cNvGrpSpPr/>
          <p:nvPr/>
        </p:nvGrpSpPr>
        <p:grpSpPr>
          <a:xfrm>
            <a:off x="8229600" y="990600"/>
            <a:ext cx="1873250" cy="1584325"/>
            <a:chOff x="0" y="0"/>
            <a:chExt cx="1406" cy="912"/>
          </a:xfrm>
        </p:grpSpPr>
        <p:pic>
          <p:nvPicPr>
            <p:cNvPr id="20504" name="Picture 25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5" name="Text Box 26"/>
            <p:cNvSpPr txBox="1"/>
            <p:nvPr/>
          </p:nvSpPr>
          <p:spPr>
            <a:xfrm>
              <a:off x="199" y="276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朗 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" name="Group 27"/>
          <p:cNvGrpSpPr/>
          <p:nvPr/>
        </p:nvGrpSpPr>
        <p:grpSpPr>
          <a:xfrm>
            <a:off x="6781800" y="457200"/>
            <a:ext cx="1873250" cy="1584325"/>
            <a:chOff x="0" y="0"/>
            <a:chExt cx="1406" cy="912"/>
          </a:xfrm>
        </p:grpSpPr>
        <p:pic>
          <p:nvPicPr>
            <p:cNvPr id="20507" name="Picture 28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8" name="Text Box 29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缝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5159375" y="404813"/>
            <a:ext cx="1873250" cy="1584325"/>
            <a:chOff x="0" y="0"/>
            <a:chExt cx="1406" cy="912"/>
          </a:xfrm>
        </p:grpSpPr>
        <p:pic>
          <p:nvPicPr>
            <p:cNvPr id="20510" name="Picture 31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11" name="Text Box 32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堵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" name="Group 33"/>
          <p:cNvGrpSpPr/>
          <p:nvPr/>
        </p:nvGrpSpPr>
        <p:grpSpPr>
          <a:xfrm>
            <a:off x="3648075" y="836613"/>
            <a:ext cx="1873250" cy="1584325"/>
            <a:chOff x="0" y="0"/>
            <a:chExt cx="1406" cy="912"/>
          </a:xfrm>
        </p:grpSpPr>
        <p:pic>
          <p:nvPicPr>
            <p:cNvPr id="20513" name="Picture 34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14" name="Text Box 35"/>
            <p:cNvSpPr txBox="1"/>
            <p:nvPr/>
          </p:nvSpPr>
          <p:spPr>
            <a:xfrm>
              <a:off x="91" y="235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号</a:t>
              </a:r>
              <a:endParaRPr lang="zh-CN" altLang="en-US" sz="6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5629275" y="3286125"/>
            <a:ext cx="1873250" cy="1584325"/>
            <a:chOff x="-243" y="-82"/>
            <a:chExt cx="1406" cy="912"/>
          </a:xfrm>
        </p:grpSpPr>
        <p:pic>
          <p:nvPicPr>
            <p:cNvPr id="20516" name="Picture 37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43" y="-82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17" name="Text Box 38"/>
            <p:cNvSpPr txBox="1"/>
            <p:nvPr/>
          </p:nvSpPr>
          <p:spPr>
            <a:xfrm>
              <a:off x="-147" y="150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狂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0518" name="Text Box 41"/>
          <p:cNvSpPr txBox="1"/>
          <p:nvPr/>
        </p:nvSpPr>
        <p:spPr>
          <a:xfrm>
            <a:off x="6445250" y="4437063"/>
            <a:ext cx="124618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6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" name="Group 36"/>
          <p:cNvGrpSpPr/>
          <p:nvPr/>
        </p:nvGrpSpPr>
        <p:grpSpPr>
          <a:xfrm>
            <a:off x="3141663" y="3214688"/>
            <a:ext cx="1873250" cy="1584325"/>
            <a:chOff x="0" y="0"/>
            <a:chExt cx="1406" cy="912"/>
          </a:xfrm>
        </p:grpSpPr>
        <p:pic>
          <p:nvPicPr>
            <p:cNvPr id="20520" name="Picture 37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1" name="Text Box 38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且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6" name="Group 36"/>
          <p:cNvGrpSpPr/>
          <p:nvPr/>
        </p:nvGrpSpPr>
        <p:grpSpPr>
          <a:xfrm>
            <a:off x="8350250" y="3476625"/>
            <a:ext cx="1873250" cy="1584325"/>
            <a:chOff x="0" y="0"/>
            <a:chExt cx="1406" cy="912"/>
          </a:xfrm>
        </p:grpSpPr>
        <p:pic>
          <p:nvPicPr>
            <p:cNvPr id="20523" name="Picture 37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4" name="Text Box 38"/>
            <p:cNvSpPr txBox="1"/>
            <p:nvPr/>
          </p:nvSpPr>
          <p:spPr>
            <a:xfrm>
              <a:off x="91" y="31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复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6477000" y="4270375"/>
            <a:ext cx="1873250" cy="1584325"/>
            <a:chOff x="0" y="0"/>
            <a:chExt cx="1406" cy="912"/>
          </a:xfrm>
        </p:grpSpPr>
        <p:pic>
          <p:nvPicPr>
            <p:cNvPr id="20526" name="Picture 37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7" name="Text Box 38"/>
            <p:cNvSpPr txBox="1"/>
            <p:nvPr/>
          </p:nvSpPr>
          <p:spPr>
            <a:xfrm>
              <a:off x="8" y="167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衰</a:t>
              </a:r>
              <a:endParaRPr lang="zh-CN" altLang="en-US" sz="6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2" name="Group 33"/>
          <p:cNvGrpSpPr/>
          <p:nvPr/>
        </p:nvGrpSpPr>
        <p:grpSpPr>
          <a:xfrm>
            <a:off x="3917950" y="2039938"/>
            <a:ext cx="1873250" cy="1584325"/>
            <a:chOff x="0" y="0"/>
            <a:chExt cx="1406" cy="912"/>
          </a:xfrm>
        </p:grpSpPr>
        <p:pic>
          <p:nvPicPr>
            <p:cNvPr id="20529" name="Picture 34" descr="010$0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40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0" name="Text Box 35"/>
            <p:cNvSpPr txBox="1"/>
            <p:nvPr/>
          </p:nvSpPr>
          <p:spPr>
            <a:xfrm>
              <a:off x="91" y="235"/>
              <a:ext cx="935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 枯</a:t>
              </a:r>
              <a:endParaRPr lang="zh-CN" altLang="en-US" sz="6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-4.16667E-6 0.503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0.00017 0.4305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0017 0.4409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00018 0.55648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7.40741E-7 L -0.00799 0.5564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1481E-6 L 1.11111E-6 0.4516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0.00798 0.61945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69 0.000000 L 0.000069 0.333330 " pathEditMode="relative" rAng="0" ptsTypes="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00781 0.73495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00017 0.68241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0017 0.44098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91 -0.035281 L -0.004059 0.405702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0017 0.44098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0017 0.44098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00017 0.68241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3"/>
          <p:cNvSpPr>
            <a:spLocks noGrp="1"/>
          </p:cNvSpPr>
          <p:nvPr>
            <p:ph type="body"/>
          </p:nvPr>
        </p:nvSpPr>
        <p:spPr>
          <a:xfrm>
            <a:off x="9774238" y="1050925"/>
            <a:ext cx="1965325" cy="1046163"/>
          </a:xfrm>
        </p:spPr>
        <p:txBody>
          <a:bodyPr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0605" y="707390"/>
            <a:ext cx="77806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山脚 当作 面前 晴朗 枯草 正好 清晨 现在 将来 大雪纷飞 枝头 夜里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148" name="组合 3"/>
          <p:cNvGrpSpPr/>
          <p:nvPr/>
        </p:nvGrpSpPr>
        <p:grpSpPr>
          <a:xfrm>
            <a:off x="2300288" y="1049338"/>
            <a:ext cx="7623175" cy="4016375"/>
            <a:chOff x="1597685" y="1677768"/>
            <a:chExt cx="9079693" cy="4124582"/>
          </a:xfrm>
        </p:grpSpPr>
        <p:sp>
          <p:nvSpPr>
            <p:cNvPr id="6149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0" name="圆角矩形 10"/>
            <p:cNvSpPr/>
            <p:nvPr/>
          </p:nvSpPr>
          <p:spPr>
            <a:xfrm>
              <a:off x="1597685" y="1677768"/>
              <a:ext cx="9079693" cy="4124582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6152" name="Picture 34" descr="RW_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2413" y="1160463"/>
            <a:ext cx="787400" cy="668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3"/>
          <p:cNvSpPr>
            <a:spLocks noGrp="1"/>
          </p:cNvSpPr>
          <p:nvPr>
            <p:ph type="body"/>
          </p:nvPr>
        </p:nvSpPr>
        <p:spPr>
          <a:xfrm>
            <a:off x="9774238" y="1050925"/>
            <a:ext cx="1965325" cy="1046163"/>
          </a:xfrm>
        </p:spPr>
        <p:txBody>
          <a:bodyPr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7525" y="2270125"/>
            <a:ext cx="6096000" cy="235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几阵秋风，树叶落尽，</a:t>
            </a:r>
            <a:r>
              <a:rPr lang="zh-CN" altLang="en-US" sz="2100" b="1" dirty="0">
                <a:latin typeface="微软雅黑" panose="020B0503020204020204" pitchFamily="34" charset="-122"/>
              </a:rPr>
              <a:t>冬天快要到了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       冬天</a:t>
            </a:r>
            <a:r>
              <a:rPr lang="zh-CN" altLang="en-US" sz="2100" b="1" dirty="0">
                <a:latin typeface="微软雅黑" panose="020B0503020204020204" pitchFamily="34" charset="-122"/>
              </a:rPr>
              <a:t>说到就到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，寒风</a:t>
            </a:r>
            <a:r>
              <a:rPr lang="zh-CN" altLang="en-US" sz="2100" b="1" dirty="0">
                <a:latin typeface="微软雅黑" panose="020B0503020204020204" pitchFamily="34" charset="-122"/>
              </a:rPr>
              <a:t>呼呼地刮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着。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100" b="1" dirty="0">
                <a:latin typeface="微软雅黑" panose="020B0503020204020204" pitchFamily="34" charset="-122"/>
              </a:rPr>
              <a:t>寒冬腊月，大雪纷飞，漫山遍野一片白色。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北风像狮子那样</a:t>
            </a:r>
            <a:r>
              <a:rPr lang="zh-CN" altLang="en-US" sz="2100" b="1" dirty="0">
                <a:latin typeface="微软雅黑" panose="020B0503020204020204" pitchFamily="34" charset="-122"/>
              </a:rPr>
              <a:t>狂吼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，河里的</a:t>
            </a:r>
            <a:r>
              <a:rPr lang="zh-CN" altLang="en-US" sz="2100" b="1" dirty="0">
                <a:latin typeface="微软雅黑" panose="020B0503020204020204" pitchFamily="34" charset="-122"/>
              </a:rPr>
              <a:t>水结了冰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，崖缝里冷得</a:t>
            </a:r>
            <a:r>
              <a:rPr lang="zh-CN" altLang="en-US" sz="2100" b="1" dirty="0">
                <a:latin typeface="微软雅黑" panose="020B0503020204020204" pitchFamily="34" charset="-122"/>
              </a:rPr>
              <a:t>像冰窖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148" name="组合 3"/>
          <p:cNvGrpSpPr/>
          <p:nvPr/>
        </p:nvGrpSpPr>
        <p:grpSpPr>
          <a:xfrm>
            <a:off x="2300288" y="1049338"/>
            <a:ext cx="7623175" cy="4016375"/>
            <a:chOff x="1597685" y="1677768"/>
            <a:chExt cx="9079693" cy="4124582"/>
          </a:xfrm>
        </p:grpSpPr>
        <p:sp>
          <p:nvSpPr>
            <p:cNvPr id="6149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0" name="圆角矩形 10"/>
            <p:cNvSpPr/>
            <p:nvPr/>
          </p:nvSpPr>
          <p:spPr>
            <a:xfrm>
              <a:off x="1597685" y="1677768"/>
              <a:ext cx="9079693" cy="4124582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6151" name="图片 2"/>
          <p:cNvPicPr>
            <a:picLocks noChangeAspect="1"/>
          </p:cNvPicPr>
          <p:nvPr/>
        </p:nvPicPr>
        <p:blipFill>
          <a:blip r:embed="rId2"/>
          <a:srcRect l="21619" t="10265" r="20255" b="47018"/>
          <a:stretch>
            <a:fillRect/>
          </a:stretch>
        </p:blipFill>
        <p:spPr>
          <a:xfrm>
            <a:off x="828675" y="3924300"/>
            <a:ext cx="88265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34" descr="RW_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2413" y="1160463"/>
            <a:ext cx="787400" cy="66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373563" y="1565275"/>
            <a:ext cx="3146425" cy="41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100" dirty="0">
                <a:latin typeface="微软雅黑" panose="020B0503020204020204" pitchFamily="34" charset="-122"/>
              </a:rPr>
              <a:t>有表情地读句子体会意思</a:t>
            </a:r>
            <a:endParaRPr lang="zh-CN" altLang="en-US" sz="21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charRg st="51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云形标注 2"/>
          <p:cNvSpPr/>
          <p:nvPr/>
        </p:nvSpPr>
        <p:spPr>
          <a:xfrm>
            <a:off x="3724275" y="1295400"/>
            <a:ext cx="2132013" cy="881063"/>
          </a:xfrm>
          <a:prstGeom prst="cloudCallout">
            <a:avLst>
              <a:gd name="adj1" fmla="val 164968"/>
              <a:gd name="adj2" fmla="val 76106"/>
            </a:avLst>
          </a:prstGeom>
          <a:solidFill>
            <a:srgbClr val="00CCFF"/>
          </a:solidFill>
          <a:ln w="63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lIns="90170" tIns="46990" rIns="90170" bIns="46990" anchor="ctr"/>
          <a:p>
            <a:pPr algn="ctr" eaLnBrk="0" hangingPunct="0"/>
            <a:endParaRPr lang="zh-CN" altLang="en-US" b="1" dirty="0">
              <a:solidFill>
                <a:srgbClr val="F8CBAD"/>
              </a:solidFill>
              <a:latin typeface="Arial" panose="020B0604020202020204" pitchFamily="34" charset="0"/>
            </a:endParaRPr>
          </a:p>
        </p:txBody>
      </p:sp>
      <p:pic>
        <p:nvPicPr>
          <p:cNvPr id="7171" name="Picture 2" descr="寒号鸟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3" y="2481263"/>
            <a:ext cx="1849437" cy="1677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953125" y="1920875"/>
            <a:ext cx="375793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寒号鸟，别睡了。</a:t>
            </a:r>
            <a:endParaRPr lang="zh-CN" altLang="en-US" sz="2800" b="1" dirty="0">
              <a:solidFill>
                <a:srgbClr val="FF0066"/>
              </a:solidFill>
              <a:latin typeface="微软雅黑" panose="020B0503020204020204" pitchFamily="34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天气暖和，赶快做窝。</a:t>
            </a:r>
            <a:r>
              <a:rPr lang="zh-CN" altLang="en-US" dirty="0">
                <a:solidFill>
                  <a:srgbClr val="CC0099"/>
                </a:solidFill>
                <a:latin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53125" y="2873693"/>
            <a:ext cx="4464050" cy="1345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寒号鸟不听劝说</a:t>
            </a:r>
            <a:endParaRPr lang="zh-CN" altLang="en-US" b="1" dirty="0">
              <a:solidFill>
                <a:srgbClr val="0000CC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900" b="1" dirty="0">
                <a:solidFill>
                  <a:srgbClr val="0000CC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 </a:t>
            </a:r>
            <a:endParaRPr lang="zh-CN" altLang="en-US" b="1" dirty="0">
              <a:solidFill>
                <a:srgbClr val="0000CC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傻喜鹊，不要吵。</a:t>
            </a: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楷体_GB2312" pitchFamily="49" charset="-122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太阳高照，正好睡觉。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 </a:t>
            </a:r>
            <a:endParaRPr lang="zh-CN" altLang="en-US" dirty="0">
              <a:solidFill>
                <a:srgbClr val="FF0066"/>
              </a:solidFill>
              <a:latin typeface="微软雅黑" panose="020B0503020204020204" pitchFamily="34" charset="-122"/>
              <a:ea typeface="楷体_GB2312" pitchFamily="49" charset="-122"/>
            </a:endParaRPr>
          </a:p>
        </p:txBody>
      </p:sp>
      <p:sp>
        <p:nvSpPr>
          <p:cNvPr id="7174" name="矩形 4"/>
          <p:cNvSpPr/>
          <p:nvPr/>
        </p:nvSpPr>
        <p:spPr>
          <a:xfrm>
            <a:off x="3929063" y="1550988"/>
            <a:ext cx="31607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黑体" panose="02010609060101010101" pitchFamily="49" charset="-122"/>
              </a:rPr>
              <a:t>喜鹊第一次劝告</a:t>
            </a:r>
            <a:endParaRPr lang="zh-CN" altLang="en-US" b="1" dirty="0"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grpSp>
        <p:nvGrpSpPr>
          <p:cNvPr id="7175" name="组合 8"/>
          <p:cNvGrpSpPr/>
          <p:nvPr/>
        </p:nvGrpSpPr>
        <p:grpSpPr>
          <a:xfrm>
            <a:off x="2301875" y="962025"/>
            <a:ext cx="8174038" cy="4183063"/>
            <a:chOff x="1597686" y="1787407"/>
            <a:chExt cx="8902039" cy="4014943"/>
          </a:xfrm>
        </p:grpSpPr>
        <p:sp>
          <p:nvSpPr>
            <p:cNvPr id="7176" name="Rectangle 8"/>
            <p:cNvSpPr/>
            <p:nvPr/>
          </p:nvSpPr>
          <p:spPr>
            <a:xfrm>
              <a:off x="1781175" y="4161561"/>
              <a:ext cx="8718550" cy="7428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7" name="圆角矩形 10"/>
            <p:cNvSpPr/>
            <p:nvPr/>
          </p:nvSpPr>
          <p:spPr>
            <a:xfrm>
              <a:off x="1597686" y="1787407"/>
              <a:ext cx="8783419" cy="4014943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B050"/>
              </a:solidFill>
              <a:prstDash val="lgDashDotDot"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724275" y="4209415"/>
            <a:ext cx="66436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展开想象喜鹊再次劝告寒号鸟：现在天气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，你看我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    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， 你却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     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，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   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！</a:t>
            </a:r>
            <a:endParaRPr lang="zh-CN" altLang="en-US" b="1" dirty="0">
              <a:latin typeface="微软雅黑" panose="020B0503020204020204" pitchFamily="34" charset="-122"/>
              <a:ea typeface="楷体_GB2312" pitchFamily="49" charset="-122"/>
            </a:endParaRPr>
          </a:p>
        </p:txBody>
      </p:sp>
      <p:pic>
        <p:nvPicPr>
          <p:cNvPr id="7179" name="Picture 34" descr="RW_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425" y="627063"/>
            <a:ext cx="787400" cy="668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片 2"/>
          <p:cNvPicPr>
            <a:picLocks noChangeAspect="1"/>
          </p:cNvPicPr>
          <p:nvPr/>
        </p:nvPicPr>
        <p:blipFill>
          <a:blip r:embed="rId4"/>
          <a:srcRect l="21619" t="10265" r="20255" b="47018"/>
          <a:stretch>
            <a:fillRect/>
          </a:stretch>
        </p:blipFill>
        <p:spPr>
          <a:xfrm>
            <a:off x="693738" y="4159250"/>
            <a:ext cx="884237" cy="91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1" name="矩形 14"/>
          <p:cNvSpPr/>
          <p:nvPr/>
        </p:nvSpPr>
        <p:spPr>
          <a:xfrm>
            <a:off x="3048000" y="2644775"/>
            <a:ext cx="6096000" cy="1201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冬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天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快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到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​​">
      <a:majorFont>
        <a:latin typeface="等线 Light"/>
        <a:ea typeface="等线 Light"/>
        <a:cs typeface="等线 Light"/>
      </a:majorFont>
      <a:minorFont>
        <a:latin typeface="等线"/>
        <a:ea typeface="等线"/>
        <a:cs typeface="等线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等线"/>
            <a:cs typeface="等线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等线"/>
            <a:cs typeface="等线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​​">
      <a:majorFont>
        <a:latin typeface="等线 Light"/>
        <a:ea typeface="等线 Light"/>
        <a:cs typeface="等线 Light"/>
      </a:majorFont>
      <a:minorFont>
        <a:latin typeface="等线"/>
        <a:ea typeface="等线"/>
        <a:cs typeface="等线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等线"/>
            <a:cs typeface="等线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等线"/>
            <a:cs typeface="等线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2303</Words>
  <Application>WPS 演示</Application>
  <PresentationFormat/>
  <Paragraphs>253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等线</vt:lpstr>
      <vt:lpstr>等线 Light</vt:lpstr>
      <vt:lpstr>微软雅黑</vt:lpstr>
      <vt:lpstr>楷体</vt:lpstr>
      <vt:lpstr>Calibri</vt:lpstr>
      <vt:lpstr>华文细黑</vt:lpstr>
      <vt:lpstr>Times New Roman</vt:lpstr>
      <vt:lpstr>楷体_GB2312</vt:lpstr>
      <vt:lpstr>新宋体</vt:lpstr>
      <vt:lpstr>黑体</vt:lpstr>
      <vt:lpstr>Calibri</vt:lpstr>
      <vt:lpstr>等线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   绿色圃中学资源网http://cz.Lspjy.com</dc:title>
  <dc:creator>绿色圃中小学教育http://www.LSPJY.com   绿色圃中学资源网http://cz.Lspjy.com; 加微信免费更新课件教案教学实录视频：haolaoshihaotongxue8</dc:creator>
  <cp:keywords>绿色圃中小学教育http:/www.LSPJY.com   绿色圃中学资源网http:/cz.Lspjy.com</cp:keywords>
  <dc:description>绿色圃中小学教育http://www.LSPJY.com   绿色圃中学资源网http://cz.Lspjy.com</dc:description>
  <dc:subject>绿色圃中小学教育http://www.LSPJY.com   绿色圃中学资源网http://cz.Lspjy.com</dc:subject>
  <cp:lastModifiedBy>Cathy</cp:lastModifiedBy>
  <cp:revision>33</cp:revision>
  <dcterms:created xsi:type="dcterms:W3CDTF">2016-06-05T01:28:00Z</dcterms:created>
  <dcterms:modified xsi:type="dcterms:W3CDTF">2019-11-04T07:59:38Z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