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3" r:id="rId3"/>
    <p:sldId id="256" r:id="rId4"/>
    <p:sldId id="257" r:id="rId5"/>
    <p:sldId id="258" r:id="rId6"/>
    <p:sldId id="259" r:id="rId7"/>
    <p:sldId id="260" r:id="rId8"/>
    <p:sldId id="26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4" d="100"/>
          <a:sy n="34" d="100"/>
        </p:scale>
        <p:origin x="-1252" y="-56"/>
      </p:cViewPr>
      <p:guideLst>
        <p:guide orient="horz" pos="2160"/>
        <p:guide pos="2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" y="0"/>
            <a:ext cx="9142095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7908" y="259715"/>
            <a:ext cx="5793105" cy="14325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 b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智勇</a:t>
            </a:r>
            <a:r>
              <a:rPr lang="zh-CN" altLang="en-US" sz="8800" b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大闯关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9269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虾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3808" y="69269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闹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6016" y="69269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拖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7904" y="69269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费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2120" y="18448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劲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620688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跑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88224" y="69269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套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18448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680" y="18448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99792" y="18448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弓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07904" y="18448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腰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032" y="18448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88224" y="18448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往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95936" y="3501008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1560" y="335699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至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19672" y="335699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9792" y="335699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启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35696" y="69269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60032" y="3429000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陪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24128" y="3501008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耕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60232" y="357301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联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9552" y="515719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狗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63688" y="515719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71800" y="515719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言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79912" y="515719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88024" y="515719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24128" y="508518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栏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88224" y="508518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12360" y="508518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围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740352" y="357301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猎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884368" y="18448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52320" y="620688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拼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123728" y="4221088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迎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49580" y="207645"/>
            <a:ext cx="8298815" cy="4972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   </a:t>
            </a:r>
            <a:r>
              <a:rPr lang="en-US" altLang="zh-CN" sz="3200" dirty="0" err="1"/>
              <a:t>xi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ᾱ</a:t>
            </a: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altLang="zh-CN" sz="3200" dirty="0" err="1"/>
              <a:t>r</a:t>
            </a:r>
            <a:r>
              <a:rPr lang="en-US" altLang="zh-CN" sz="3200" dirty="0" err="1">
                <a:cs typeface="宋体" panose="02010600030101010101" pitchFamily="2" charset="-122"/>
              </a:rPr>
              <a:t>ú</a:t>
            </a:r>
            <a:r>
              <a:rPr lang="en-US" altLang="zh-CN" sz="3200" dirty="0">
                <a:cs typeface="宋体" panose="02010600030101010101" pitchFamily="2" charset="-122"/>
              </a:rPr>
              <a:t>      </a:t>
            </a:r>
            <a:r>
              <a:rPr lang="en-US" altLang="zh-CN" sz="3200" dirty="0" err="1"/>
              <a:t>n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ᾲ</a:t>
            </a:r>
            <a:r>
              <a:rPr lang="en-US" altLang="zh-CN" sz="3200" dirty="0" err="1"/>
              <a:t>o</a:t>
            </a:r>
            <a:r>
              <a:rPr lang="en-US" altLang="zh-CN" sz="3200" dirty="0"/>
              <a:t>   </a:t>
            </a:r>
            <a:r>
              <a:rPr lang="en-US" altLang="zh-CN" sz="3200" dirty="0" err="1"/>
              <a:t>f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lang="en-US" altLang="zh-CN" sz="3200" dirty="0" err="1"/>
              <a:t>i</a:t>
            </a:r>
            <a:r>
              <a:rPr lang="en-US" altLang="zh-CN" sz="3200" dirty="0"/>
              <a:t>      </a:t>
            </a:r>
            <a:r>
              <a:rPr lang="en-US" altLang="zh-CN" sz="3200" dirty="0" err="1"/>
              <a:t>tu</a:t>
            </a:r>
            <a:r>
              <a:rPr lang="en-US" altLang="zh-CN" sz="3200" dirty="0" err="1">
                <a:cs typeface="Arial" panose="020B0604020202020204" pitchFamily="34" charset="0"/>
              </a:rPr>
              <a:t>ō</a:t>
            </a:r>
            <a:r>
              <a:rPr lang="en-US" altLang="zh-CN" sz="3200" dirty="0">
                <a:cs typeface="Arial" panose="020B0604020202020204" pitchFamily="34" charset="0"/>
              </a:rPr>
              <a:t>    </a:t>
            </a:r>
            <a:r>
              <a:rPr lang="en-US" altLang="zh-CN" sz="3200" dirty="0" err="1"/>
              <a:t>p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ᾰ</a:t>
            </a:r>
            <a:r>
              <a:rPr lang="en-US" altLang="zh-CN" sz="3200" dirty="0" err="1"/>
              <a:t>o</a:t>
            </a:r>
            <a:r>
              <a:rPr lang="en-US" altLang="zh-CN" sz="3200" dirty="0"/>
              <a:t>   </a:t>
            </a:r>
            <a:r>
              <a:rPr lang="en-US" altLang="zh-CN" sz="3200" dirty="0" err="1"/>
              <a:t>t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ᾲ</a:t>
            </a:r>
            <a:r>
              <a:rPr lang="en-US" altLang="zh-CN" sz="3200" dirty="0" err="1"/>
              <a:t>o</a:t>
            </a:r>
            <a:r>
              <a:rPr lang="en-US" altLang="zh-CN" sz="3200" dirty="0"/>
              <a:t>   </a:t>
            </a:r>
            <a:r>
              <a:rPr lang="en-US" altLang="zh-CN" sz="3200" dirty="0" err="1"/>
              <a:t>p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ῑ</a:t>
            </a:r>
            <a:r>
              <a:rPr lang="en-US" altLang="zh-CN" sz="3200" dirty="0" err="1"/>
              <a:t>n</a:t>
            </a:r>
            <a:endParaRPr lang="en-US" altLang="zh-CN" sz="3200" dirty="0"/>
          </a:p>
          <a:p>
            <a:endParaRPr lang="en-US" altLang="zh-CN" sz="3200" dirty="0"/>
          </a:p>
          <a:p>
            <a:r>
              <a:rPr lang="en-US" altLang="zh-CN" sz="3200" dirty="0"/>
              <a:t>  </a:t>
            </a:r>
            <a:r>
              <a:rPr lang="en-US" altLang="zh-CN" sz="3200" dirty="0" err="1"/>
              <a:t>su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ῑ</a:t>
            </a:r>
            <a:r>
              <a:rPr lang="en-US" altLang="zh-CN" sz="3200" dirty="0"/>
              <a:t>   </a:t>
            </a:r>
            <a:r>
              <a:rPr lang="en-US" altLang="zh-CN" sz="3200" dirty="0" err="1"/>
              <a:t>zh</a:t>
            </a:r>
            <a:r>
              <a:rPr lang="en-US" altLang="zh-CN" sz="3200" dirty="0" err="1">
                <a:cs typeface="宋体" panose="02010600030101010101" pitchFamily="2" charset="-122"/>
              </a:rPr>
              <a:t>ò</a:t>
            </a:r>
            <a:r>
              <a:rPr lang="en-US" altLang="zh-CN" sz="3200" dirty="0" err="1"/>
              <a:t>ng</a:t>
            </a:r>
            <a:r>
              <a:rPr lang="en-US" altLang="zh-CN" sz="3200" dirty="0"/>
              <a:t>   </a:t>
            </a:r>
            <a:r>
              <a:rPr lang="en-US" altLang="zh-CN" sz="3200" dirty="0" err="1">
                <a:cs typeface="Arial" panose="020B0604020202020204" pitchFamily="34" charset="0"/>
              </a:rPr>
              <a:t>ɡō</a:t>
            </a:r>
            <a:r>
              <a:rPr lang="en-US" altLang="zh-CN" sz="3200" dirty="0" err="1"/>
              <a:t>n</a:t>
            </a:r>
            <a:r>
              <a:rPr lang="en-US" altLang="zh-CN" sz="3200" dirty="0" err="1">
                <a:cs typeface="Arial" panose="020B0604020202020204" pitchFamily="34" charset="0"/>
              </a:rPr>
              <a:t>ɡ</a:t>
            </a:r>
            <a:r>
              <a:rPr lang="en-US" altLang="zh-CN" sz="3200" dirty="0"/>
              <a:t> </a:t>
            </a:r>
            <a:r>
              <a:rPr lang="en-US" altLang="zh-CN" sz="3200" dirty="0" err="1"/>
              <a:t>y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ᾱ</a:t>
            </a:r>
            <a:r>
              <a:rPr lang="en-US" altLang="zh-CN" sz="3200" dirty="0" err="1"/>
              <a:t>o</a:t>
            </a:r>
            <a:r>
              <a:rPr lang="en-US" altLang="zh-CN" sz="3200" dirty="0"/>
              <a:t>     </a:t>
            </a:r>
            <a:r>
              <a:rPr lang="en-US" altLang="zh-CN" sz="3200" dirty="0" err="1"/>
              <a:t>sh</a:t>
            </a:r>
            <a:r>
              <a:rPr lang="en-US" altLang="zh-CN" sz="3200" dirty="0" err="1">
                <a:latin typeface="宋体" panose="02010600030101010101" pitchFamily="2" charset="-122"/>
                <a:cs typeface="宋体" panose="02010600030101010101" pitchFamily="2" charset="-122"/>
              </a:rPr>
              <a:t>ǐ</a:t>
            </a:r>
            <a:r>
              <a:rPr lang="en-US" altLang="zh-CN" sz="3200" dirty="0"/>
              <a:t>   </a:t>
            </a:r>
            <a:r>
              <a:rPr lang="en-US" altLang="zh-CN" sz="3200" dirty="0" err="1"/>
              <a:t>j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ὶ</a:t>
            </a:r>
            <a:r>
              <a:rPr lang="en-US" altLang="zh-CN" sz="3200" dirty="0" err="1"/>
              <a:t>n</a:t>
            </a:r>
            <a:r>
              <a:rPr lang="en-US" altLang="zh-CN" sz="3200" dirty="0"/>
              <a:t>     </a:t>
            </a:r>
            <a:r>
              <a:rPr lang="en-US" altLang="zh-CN" sz="3200" dirty="0" err="1"/>
              <a:t>w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ᾰ</a:t>
            </a:r>
            <a:r>
              <a:rPr lang="en-US" altLang="zh-CN" sz="3200" dirty="0" err="1"/>
              <a:t>ng</a:t>
            </a:r>
            <a:r>
              <a:rPr lang="en-US" altLang="zh-CN" sz="3200" dirty="0"/>
              <a:t>      </a:t>
            </a:r>
            <a:r>
              <a:rPr lang="en-US" altLang="zh-CN" sz="3200" dirty="0" err="1" smtClean="0"/>
              <a:t>ji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ū</a:t>
            </a:r>
            <a:endParaRPr lang="en-US" altLang="zh-CN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zhὶ</a:t>
            </a: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zhēng</a:t>
            </a: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zh-CN" sz="3200" dirty="0" err="1">
                <a:latin typeface="宋体" panose="02010600030101010101" pitchFamily="2" charset="-122"/>
                <a:cs typeface="宋体" panose="02010600030101010101" pitchFamily="2" charset="-122"/>
              </a:rPr>
              <a:t>ǐ</a:t>
            </a: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zhᾱng</a:t>
            </a: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zh-CN" sz="3200" dirty="0" err="1">
                <a:latin typeface="Arial" panose="020B0604020202020204" pitchFamily="34" charset="0"/>
                <a:cs typeface="宋体" panose="02010600030101010101" pitchFamily="2" charset="-122"/>
              </a:rPr>
              <a:t>é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gēng</a:t>
            </a: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liάn</a:t>
            </a: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liè</a:t>
            </a:r>
            <a:endParaRPr lang="en-US" altLang="zh-CN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yίng</a:t>
            </a:r>
            <a:endParaRPr lang="en-US" altLang="zh-CN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gŏu</a:t>
            </a: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fèn</a:t>
            </a: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yάn</a:t>
            </a: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hu</a:t>
            </a:r>
            <a:r>
              <a:rPr lang="en-US" altLang="zh-CN" sz="3200" dirty="0" err="1">
                <a:latin typeface="Arial" panose="020B0604020202020204" pitchFamily="34" charset="0"/>
                <a:cs typeface="宋体" panose="02010600030101010101" pitchFamily="2" charset="-122"/>
              </a:rPr>
              <a:t>ò</a:t>
            </a:r>
            <a:r>
              <a:rPr lang="en-US" altLang="zh-CN" sz="3200" dirty="0">
                <a:latin typeface="Arial" panose="020B0604020202020204" pitchFamily="34" charset="0"/>
                <a:cs typeface="宋体" panose="02010600030101010101" pitchFamily="2" charset="-122"/>
              </a:rPr>
              <a:t>  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zhĕ</a:t>
            </a: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lάn</a:t>
            </a: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tuάn</a:t>
            </a: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US" altLang="zh-CN" sz="3200" dirty="0" err="1">
                <a:latin typeface="Arial" panose="020B0604020202020204" pitchFamily="34" charset="0"/>
                <a:cs typeface="宋体" panose="02010600030101010101" pitchFamily="2" charset="-122"/>
              </a:rPr>
              <a:t>é</a:t>
            </a:r>
            <a:r>
              <a:rPr lang="en-US" altLang="zh-CN" sz="32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altLang="zh-C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9269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虾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3808" y="69269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闹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6016" y="69269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拖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7904" y="69269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费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2120" y="18448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劲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620688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跑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88224" y="69269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套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18448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680" y="18448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99792" y="18448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弓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07904" y="18448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腰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032" y="18448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88224" y="18448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往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95936" y="3501008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1560" y="335699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至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19672" y="335699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9792" y="335699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启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35696" y="69269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60032" y="3429000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陪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24128" y="3501008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耕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60232" y="357301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联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9552" y="515719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狗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63688" y="515719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71800" y="515719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言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79912" y="515719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88024" y="515719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24128" y="508518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栏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88224" y="508518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12360" y="508518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围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740352" y="357301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猎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884368" y="1844824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52320" y="620688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拼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123728" y="4221088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迎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9269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费力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67744" y="764704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3888" y="764704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自寻烦恼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16216" y="764704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拼命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7584" y="2276872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使劲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2204864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拖着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5896" y="213285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60032" y="2276872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究竟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0232" y="2276872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至今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5576" y="3861048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征友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67744" y="3861048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启示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9912" y="3717032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耕田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92080" y="378904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联系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48264" y="3861048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猎狗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560" y="5445224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兴奋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95736" y="537321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怨言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79912" y="522920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或者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92080" y="522920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欢迎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92280" y="5229453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牛栏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92696"/>
            <a:ext cx="381642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弓           </a:t>
            </a:r>
            <a:r>
              <a:rPr lang="en-US" altLang="zh-CN" sz="32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gōng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往           </a:t>
            </a:r>
            <a:r>
              <a:rPr lang="en-US" altLang="zh-CN" sz="32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fèi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重           </a:t>
            </a:r>
            <a:r>
              <a:rPr lang="en-US" altLang="zh-CN" sz="32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jiū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劲           </a:t>
            </a:r>
            <a:r>
              <a:rPr lang="en-US" altLang="zh-CN" sz="32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wǎng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究          </a:t>
            </a:r>
            <a:r>
              <a:rPr lang="en-US" altLang="zh-CN" sz="32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zhòng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费           </a:t>
            </a:r>
            <a:r>
              <a:rPr lang="en-US" altLang="zh-CN" sz="32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jìn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75656" y="980728"/>
            <a:ext cx="2016224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547664" y="2060848"/>
            <a:ext cx="2088232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691680" y="2996952"/>
            <a:ext cx="1656184" cy="194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403648" y="4005064"/>
            <a:ext cx="2016224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403648" y="2996952"/>
            <a:ext cx="2088232" cy="194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547664" y="2204864"/>
            <a:ext cx="1800200" cy="37444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860032" y="836712"/>
            <a:ext cx="381642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征           </a:t>
            </a:r>
            <a:r>
              <a:rPr lang="en-US" altLang="zh-CN" sz="3200" b="1" dirty="0" err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huò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32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启           </a:t>
            </a:r>
            <a:r>
              <a:rPr lang="en-US" altLang="zh-CN" sz="3200" b="1" dirty="0" err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liè</a:t>
            </a:r>
            <a:endParaRPr lang="en-US" altLang="zh-CN" sz="32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耕          </a:t>
            </a:r>
            <a:r>
              <a:rPr lang="en-US" altLang="zh-CN" sz="3200" b="1" dirty="0" err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zhēng</a:t>
            </a:r>
            <a:endParaRPr lang="en-US" altLang="zh-CN" sz="32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           </a:t>
            </a:r>
            <a:r>
              <a:rPr lang="en-US" altLang="zh-CN" sz="3200" b="1" dirty="0" err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qǐ</a:t>
            </a:r>
            <a:endParaRPr lang="en-US" altLang="zh-CN" sz="32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猎          </a:t>
            </a:r>
            <a:r>
              <a:rPr lang="en-US" altLang="zh-CN" sz="3200" b="1" dirty="0" err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lián</a:t>
            </a:r>
            <a:endParaRPr lang="en-US" altLang="zh-CN" sz="32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           </a:t>
            </a:r>
            <a:r>
              <a:rPr lang="en-US" altLang="zh-CN" sz="3200" b="1" dirty="0" err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ɡēng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364088" y="1196752"/>
            <a:ext cx="2016224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436096" y="2204864"/>
            <a:ext cx="2016224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436096" y="3212976"/>
            <a:ext cx="2088232" cy="29523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364088" y="4149080"/>
            <a:ext cx="2016224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5436096" y="2132856"/>
            <a:ext cx="2160240" cy="2880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5436096" y="1340768"/>
            <a:ext cx="2160240" cy="47525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44285" y="1844824"/>
            <a:ext cx="2799715" cy="2856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48680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70C0"/>
                </a:solidFill>
              </a:rPr>
              <a:t>虾  蝴    蝶   蚂 蚁 蚊  蛙  蝌    蚪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72124" y="548427"/>
            <a:ext cx="1944216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（</a:t>
            </a:r>
            <a:r>
              <a:rPr lang="zh-CN" altLang="en-US" sz="3200" dirty="0" smtClean="0">
                <a:solidFill>
                  <a:srgbClr val="FF0000"/>
                </a:solidFill>
              </a:rPr>
              <a:t>虫字旁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2348880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2"/>
                </a:solidFill>
              </a:rPr>
              <a:t>狗     狐     狸    猎   狼   狮</a:t>
            </a:r>
            <a:r>
              <a:rPr lang="zh-CN" altLang="en-US" sz="3600" dirty="0" smtClean="0"/>
              <a:t>      </a:t>
            </a:r>
            <a:endParaRPr lang="zh-CN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6212840" y="2277110"/>
            <a:ext cx="260413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（</a:t>
            </a:r>
            <a:r>
              <a:rPr lang="zh-CN" altLang="en-US" sz="3600" dirty="0" smtClean="0">
                <a:solidFill>
                  <a:srgbClr val="FF0000"/>
                </a:solidFill>
              </a:rPr>
              <a:t>犭</a:t>
            </a:r>
            <a:r>
              <a:rPr lang="zh-CN" altLang="en-US" sz="3200" dirty="0" smtClean="0">
                <a:solidFill>
                  <a:srgbClr val="FF0000"/>
                </a:solidFill>
              </a:rPr>
              <a:t>反犬旁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907976" y="3793941"/>
            <a:ext cx="2367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</a:t>
            </a:r>
            <a:r>
              <a:rPr lang="zh-CN" altLang="en-US" sz="3600" dirty="0" smtClean="0">
                <a:solidFill>
                  <a:schemeClr val="tx2"/>
                </a:solidFill>
              </a:rPr>
              <a:t> 张   引</a:t>
            </a:r>
            <a:r>
              <a:rPr lang="zh-CN" altLang="en-US" sz="3600" dirty="0" smtClean="0"/>
              <a:t> 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060065" y="3717290"/>
            <a:ext cx="245872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（</a:t>
            </a:r>
            <a:r>
              <a:rPr lang="zh-CN" altLang="en-US" sz="3600" dirty="0" smtClean="0">
                <a:solidFill>
                  <a:srgbClr val="FF0000"/>
                </a:solidFill>
              </a:rPr>
              <a:t>弓</a:t>
            </a:r>
            <a:r>
              <a:rPr lang="zh-CN" altLang="en-US" sz="3200" dirty="0" smtClean="0">
                <a:solidFill>
                  <a:srgbClr val="FF0000"/>
                </a:solidFill>
              </a:rPr>
              <a:t>字旁</a:t>
            </a:r>
            <a:r>
              <a:rPr lang="zh-CN" altLang="en-US" sz="3600" dirty="0" smtClean="0"/>
              <a:t>）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5373216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 </a:t>
            </a:r>
            <a:r>
              <a:rPr lang="zh-CN" altLang="en-US" sz="3600" dirty="0" smtClean="0">
                <a:solidFill>
                  <a:schemeClr val="tx2"/>
                </a:solidFill>
              </a:rPr>
              <a:t>或    戴   找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51910" y="5300980"/>
            <a:ext cx="236093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（</a:t>
            </a:r>
            <a:r>
              <a:rPr lang="zh-CN" altLang="en-US" sz="3200" dirty="0" smtClean="0">
                <a:solidFill>
                  <a:srgbClr val="FF0000"/>
                </a:solidFill>
              </a:rPr>
              <a:t>弋字旁</a:t>
            </a:r>
            <a:r>
              <a:rPr lang="zh-CN" altLang="en-US" sz="3600" dirty="0" smtClean="0"/>
              <a:t>）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我会读儿歌</a:t>
            </a:r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340768"/>
            <a:ext cx="33843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70C0"/>
                </a:solidFill>
              </a:rPr>
              <a:t>小虾爱闹费力，</a:t>
            </a:r>
            <a:endParaRPr lang="en-US" altLang="zh-CN" sz="3600" dirty="0" smtClean="0">
              <a:solidFill>
                <a:srgbClr val="0070C0"/>
              </a:solidFill>
            </a:endParaRPr>
          </a:p>
          <a:p>
            <a:r>
              <a:rPr lang="zh-CN" altLang="en-US" sz="3600" dirty="0" smtClean="0">
                <a:solidFill>
                  <a:srgbClr val="0070C0"/>
                </a:solidFill>
              </a:rPr>
              <a:t>拖车拼命使劲，</a:t>
            </a:r>
            <a:endParaRPr lang="en-US" altLang="zh-CN" sz="3600" dirty="0" smtClean="0">
              <a:solidFill>
                <a:srgbClr val="0070C0"/>
              </a:solidFill>
            </a:endParaRPr>
          </a:p>
          <a:p>
            <a:r>
              <a:rPr lang="zh-CN" altLang="en-US" sz="3600" dirty="0" smtClean="0">
                <a:solidFill>
                  <a:srgbClr val="0070C0"/>
                </a:solidFill>
              </a:rPr>
              <a:t>弓腰不动至今，</a:t>
            </a:r>
            <a:endParaRPr lang="en-US" altLang="zh-CN" sz="3600" dirty="0" smtClean="0">
              <a:solidFill>
                <a:srgbClr val="0070C0"/>
              </a:solidFill>
            </a:endParaRPr>
          </a:p>
          <a:p>
            <a:r>
              <a:rPr lang="zh-CN" altLang="en-US" sz="3600" dirty="0" smtClean="0">
                <a:solidFill>
                  <a:srgbClr val="0070C0"/>
                </a:solidFill>
              </a:rPr>
              <a:t>自寻烦恼究竟。</a:t>
            </a:r>
            <a:endParaRPr lang="en-US" altLang="zh-CN" sz="3600" dirty="0" smtClean="0">
              <a:solidFill>
                <a:srgbClr val="0070C0"/>
              </a:solidFill>
            </a:endParaRPr>
          </a:p>
          <a:p>
            <a:endParaRPr lang="en-US" altLang="zh-CN" sz="3600" dirty="0" smtClean="0"/>
          </a:p>
          <a:p>
            <a:endParaRPr lang="en-US" altLang="zh-CN" sz="3600" dirty="0" smtClean="0"/>
          </a:p>
          <a:p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0" y="1412776"/>
            <a:ext cx="33843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</a:rPr>
              <a:t>征友启事一登，</a:t>
            </a:r>
            <a:endParaRPr lang="en-US" altLang="zh-CN" sz="3600" dirty="0" smtClean="0">
              <a:solidFill>
                <a:srgbClr val="C00000"/>
              </a:solidFill>
            </a:endParaRPr>
          </a:p>
          <a:p>
            <a:r>
              <a:rPr lang="zh-CN" altLang="en-US" sz="3600" dirty="0" smtClean="0">
                <a:solidFill>
                  <a:srgbClr val="C00000"/>
                </a:solidFill>
              </a:rPr>
              <a:t>联系相争陪伴，</a:t>
            </a:r>
            <a:endParaRPr lang="en-US" altLang="zh-CN" sz="3600" dirty="0" smtClean="0">
              <a:solidFill>
                <a:srgbClr val="C00000"/>
              </a:solidFill>
            </a:endParaRPr>
          </a:p>
          <a:p>
            <a:r>
              <a:rPr lang="zh-CN" altLang="en-US" sz="3600" dirty="0" smtClean="0">
                <a:solidFill>
                  <a:srgbClr val="C00000"/>
                </a:solidFill>
              </a:rPr>
              <a:t>围栏兴奋闹说，</a:t>
            </a:r>
            <a:endParaRPr lang="en-US" altLang="zh-CN" sz="3600" dirty="0" smtClean="0">
              <a:solidFill>
                <a:srgbClr val="C00000"/>
              </a:solidFill>
            </a:endParaRPr>
          </a:p>
          <a:p>
            <a:r>
              <a:rPr lang="zh-CN" altLang="en-US" sz="3600" dirty="0" smtClean="0">
                <a:solidFill>
                  <a:srgbClr val="C00000"/>
                </a:solidFill>
              </a:rPr>
              <a:t>三言两语或者，</a:t>
            </a:r>
            <a:endParaRPr lang="en-US" altLang="zh-CN" sz="3600" dirty="0" smtClean="0">
              <a:solidFill>
                <a:srgbClr val="C00000"/>
              </a:solidFill>
            </a:endParaRPr>
          </a:p>
          <a:p>
            <a:r>
              <a:rPr lang="zh-CN" altLang="en-US" sz="3600" dirty="0" smtClean="0">
                <a:solidFill>
                  <a:srgbClr val="C00000"/>
                </a:solidFill>
              </a:rPr>
              <a:t>欢迎羊狗马猫，</a:t>
            </a:r>
            <a:endParaRPr lang="en-US" altLang="zh-CN" sz="3600" dirty="0" smtClean="0">
              <a:solidFill>
                <a:srgbClr val="C00000"/>
              </a:solidFill>
            </a:endParaRPr>
          </a:p>
          <a:p>
            <a:r>
              <a:rPr lang="zh-CN" altLang="en-US" sz="3600" dirty="0" smtClean="0">
                <a:solidFill>
                  <a:srgbClr val="C00000"/>
                </a:solidFill>
              </a:rPr>
              <a:t>一起快乐玩耍。</a:t>
            </a:r>
            <a:endParaRPr lang="en-US" altLang="zh-CN" sz="3600" dirty="0" smtClean="0">
              <a:solidFill>
                <a:srgbClr val="C00000"/>
              </a:solidFill>
            </a:endParaRPr>
          </a:p>
          <a:p>
            <a:endParaRPr lang="en-US" altLang="zh-CN" sz="3600" dirty="0" smtClean="0"/>
          </a:p>
          <a:p>
            <a:endParaRPr lang="zh-CN" altLang="en-US" sz="36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2870" y="4124960"/>
            <a:ext cx="155257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80056" y="1700808"/>
          <a:ext cx="77890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035"/>
                <a:gridCol w="371872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23528" y="33265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写一写</a:t>
            </a:r>
            <a:endParaRPr lang="zh-CN" altLang="en-US" sz="36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416731" y="1700808"/>
          <a:ext cx="77914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035"/>
                <a:gridCol w="372110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3753406" y="1700808"/>
          <a:ext cx="77890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035"/>
                <a:gridCol w="371872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5210096" y="1703348"/>
          <a:ext cx="778907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035"/>
                <a:gridCol w="371872"/>
              </a:tblGrid>
              <a:tr h="35941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6824266" y="1700808"/>
          <a:ext cx="77890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035"/>
                <a:gridCol w="371872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085771" y="3196868"/>
          <a:ext cx="77914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035"/>
                <a:gridCol w="372110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416731" y="3196868"/>
          <a:ext cx="77890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035"/>
                <a:gridCol w="371872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753406" y="3196868"/>
          <a:ext cx="77890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035"/>
                <a:gridCol w="371872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210096" y="3196868"/>
          <a:ext cx="77890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035"/>
                <a:gridCol w="371872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6824266" y="3196868"/>
          <a:ext cx="77890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035"/>
                <a:gridCol w="371872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085771" y="4875173"/>
          <a:ext cx="77890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035"/>
                <a:gridCol w="371872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2498646" y="4875173"/>
          <a:ext cx="77890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530"/>
                <a:gridCol w="348377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3954701" y="4875173"/>
          <a:ext cx="77890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035"/>
                <a:gridCol w="371872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5326936" y="4875173"/>
          <a:ext cx="77890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035"/>
                <a:gridCol w="371872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1156335" y="1741170"/>
            <a:ext cx="27876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言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498725" y="1741170"/>
            <a:ext cx="47752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团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910330" y="1703070"/>
            <a:ext cx="46545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者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408295" y="1741170"/>
            <a:ext cx="38290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迎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000875" y="1720850"/>
            <a:ext cx="42545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狗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259205" y="3237230"/>
            <a:ext cx="43243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张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627630" y="3237230"/>
            <a:ext cx="41973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弓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954780" y="3237230"/>
            <a:ext cx="45339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重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408295" y="3216910"/>
            <a:ext cx="3937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往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002780" y="3237230"/>
            <a:ext cx="42354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156335" y="4915535"/>
            <a:ext cx="49339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跑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748280" y="4895215"/>
            <a:ext cx="2794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虽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192270" y="4895215"/>
            <a:ext cx="34036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虾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473065" y="4874895"/>
            <a:ext cx="51625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或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6185" y="4329430"/>
            <a:ext cx="2597785" cy="1791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306</Words>
  <Application>Microsoft Office PowerPoint</Application>
  <PresentationFormat>全屏显示(4:3)</PresentationFormat>
  <Paragraphs>153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12</cp:revision>
  <dcterms:created xsi:type="dcterms:W3CDTF">2016-10-08T11:28:57Z</dcterms:created>
  <dcterms:modified xsi:type="dcterms:W3CDTF">2016-10-09T03:12:41Z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