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6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8" r:id="rId14"/>
    <p:sldId id="285" r:id="rId15"/>
    <p:sldId id="277" r:id="rId16"/>
    <p:sldId id="286" r:id="rId17"/>
    <p:sldId id="278" r:id="rId18"/>
    <p:sldId id="290" r:id="rId19"/>
    <p:sldId id="279" r:id="rId20"/>
    <p:sldId id="289" r:id="rId21"/>
    <p:sldId id="280" r:id="rId22"/>
    <p:sldId id="291" r:id="rId23"/>
    <p:sldId id="281" r:id="rId24"/>
    <p:sldId id="292" r:id="rId25"/>
    <p:sldId id="282" r:id="rId26"/>
    <p:sldId id="288" r:id="rId27"/>
    <p:sldId id="284" r:id="rId28"/>
    <p:sldId id="287" r:id="rId29"/>
    <p:sldId id="283" r:id="rId30"/>
    <p:sldId id="267" r:id="rId31"/>
    <p:sldId id="269" r:id="rId32"/>
    <p:sldId id="304" r:id="rId33"/>
    <p:sldId id="305" r:id="rId34"/>
    <p:sldId id="306" r:id="rId3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audio" Target="NULL" TargetMode="External"/><Relationship Id="rId8" Type="http://schemas.openxmlformats.org/officeDocument/2006/relationships/image" Target="../media/image8.GIF"/><Relationship Id="rId7" Type="http://schemas.openxmlformats.org/officeDocument/2006/relationships/image" Target="../media/image7.jpeg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9.png"/><Relationship Id="rId10" Type="http://schemas.microsoft.com/office/2007/relationships/media" Target="file:///F:\KwDownload\song\&#32431;&#38899;&#20048;-&#26376;&#20799;&#39640;.mp3" TargetMode="External"/><Relationship Id="rId1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image" Target="../media/image54.png"/><Relationship Id="rId8" Type="http://schemas.openxmlformats.org/officeDocument/2006/relationships/image" Target="../media/image53.png"/><Relationship Id="rId7" Type="http://schemas.openxmlformats.org/officeDocument/2006/relationships/image" Target="../media/image52.png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5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9.png"/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1.GIF"/><Relationship Id="rId1" Type="http://schemas.openxmlformats.org/officeDocument/2006/relationships/image" Target="../media/image60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2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下载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160" y="0"/>
            <a:ext cx="12158980" cy="6844030"/>
          </a:xfrm>
          <a:prstGeom prst="rect">
            <a:avLst/>
          </a:prstGeom>
        </p:spPr>
      </p:pic>
      <p:pic>
        <p:nvPicPr>
          <p:cNvPr id="5" name="图片 4" descr="u=1358057299,2007395817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25" y="0"/>
            <a:ext cx="12158345" cy="6844665"/>
          </a:xfrm>
          <a:prstGeom prst="rect">
            <a:avLst/>
          </a:prstGeom>
        </p:spPr>
      </p:pic>
      <p:pic>
        <p:nvPicPr>
          <p:cNvPr id="6" name="图片 5" descr="u=1263965850,1572299189&amp;fm=21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525" y="635"/>
            <a:ext cx="12158345" cy="6843395"/>
          </a:xfrm>
          <a:prstGeom prst="rect">
            <a:avLst/>
          </a:prstGeom>
        </p:spPr>
      </p:pic>
      <p:pic>
        <p:nvPicPr>
          <p:cNvPr id="7" name="图片 6" descr="u=93990808,531062579&amp;fm=21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9525" y="1270"/>
            <a:ext cx="12158345" cy="6991350"/>
          </a:xfrm>
          <a:prstGeom prst="rect">
            <a:avLst/>
          </a:prstGeom>
        </p:spPr>
      </p:pic>
      <p:pic>
        <p:nvPicPr>
          <p:cNvPr id="8" name="图片 7" descr="u=1836703747,447330765&amp;fm=23&amp;gp=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0795" y="635"/>
            <a:ext cx="12160250" cy="6991985"/>
          </a:xfrm>
          <a:prstGeom prst="rect">
            <a:avLst/>
          </a:prstGeom>
        </p:spPr>
      </p:pic>
      <p:pic>
        <p:nvPicPr>
          <p:cNvPr id="9" name="图片 8" descr="u=220107111,2328623063&amp;fm=21&amp;gp=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0795" y="1270"/>
            <a:ext cx="12160885" cy="6990715"/>
          </a:xfrm>
          <a:prstGeom prst="rect">
            <a:avLst/>
          </a:prstGeom>
        </p:spPr>
      </p:pic>
      <p:pic>
        <p:nvPicPr>
          <p:cNvPr id="10" name="图片 9" descr="u=4115866335,2183110464&amp;fm=21&amp;gp=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8890" y="1905"/>
            <a:ext cx="12157075" cy="7079615"/>
          </a:xfrm>
          <a:prstGeom prst="rect">
            <a:avLst/>
          </a:prstGeom>
        </p:spPr>
      </p:pic>
      <p:pic>
        <p:nvPicPr>
          <p:cNvPr id="11" name="图片 10" descr="u=2783654925,1865468981&amp;fm=21&amp;gp=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0160" y="0"/>
            <a:ext cx="12160250" cy="7082155"/>
          </a:xfrm>
          <a:prstGeom prst="rect">
            <a:avLst/>
          </a:prstGeom>
        </p:spPr>
      </p:pic>
      <p:pic>
        <p:nvPicPr>
          <p:cNvPr id="13" name="纯音乐-月儿高">
            <a:hlinkClick r:id="" action="ppaction://media"/>
          </p:cNvPr>
          <p:cNvPicPr/>
          <p:nvPr>
            <a:audioFile r:link="rId9"/>
            <p:extLst>
              <p:ext uri="{DAA4B4D4-6D71-4841-9C94-3DE7FCFB9230}">
                <p14:media xmlns:p14="http://schemas.microsoft.com/office/powerpoint/2010/main" r:link="rId10">
                  <p14:trim st="0.000000" end="539813.000000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175875" y="6057265"/>
            <a:ext cx="1644015" cy="78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56948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000"/>
                            </p:stCondLst>
                            <p:childTnLst>
                              <p:par>
                                <p:cTn id="2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0"/>
                            </p:stCondLst>
                            <p:childTnLst>
                              <p:par>
                                <p:cTn id="2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3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6000"/>
                            </p:stCondLst>
                            <p:childTnLst>
                              <p:par>
                                <p:cTn id="3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8000"/>
                            </p:stCondLst>
                            <p:childTnLst>
                              <p:par>
                                <p:cTn id="3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6000" numSld="2" showWhenStopped="0">
                <p:cTn id="4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016-09-03 22.23.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3660" y="29845"/>
            <a:ext cx="6762115" cy="6829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6300" y="575310"/>
            <a:ext cx="4811395" cy="5523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016-09-03 22.19.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620" y="-33655"/>
            <a:ext cx="6795770" cy="6885940"/>
          </a:xfrm>
          <a:prstGeom prst="rect">
            <a:avLst/>
          </a:prstGeom>
        </p:spPr>
      </p:pic>
      <p:pic>
        <p:nvPicPr>
          <p:cNvPr id="3" name="图片 2" descr="4HZ0J20R(B4DD$$(NVO[G]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3935" y="590550"/>
            <a:ext cx="4565015" cy="566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office6\wpsassist\cache\A000220150908B66P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8405" y="2828290"/>
            <a:ext cx="4653280" cy="40322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83920" y="549910"/>
            <a:ext cx="8717280" cy="4979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8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</a:endParaRPr>
          </a:p>
          <a:p>
            <a:r>
              <a:rPr lang="zh-CN" altLang="en-US" sz="80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</a:rPr>
              <a:t>日    月     水     火 </a:t>
            </a:r>
            <a:endParaRPr lang="zh-CN" altLang="en-US" sz="8000" b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</a:endParaRPr>
          </a:p>
          <a:p>
            <a:endParaRPr lang="zh-CN" altLang="en-US" sz="8000" b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</a:endParaRPr>
          </a:p>
          <a:p>
            <a:r>
              <a:rPr lang="zh-CN" altLang="en-US" sz="80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</a:rPr>
              <a:t>山    石     田     禾</a:t>
            </a:r>
            <a:endParaRPr lang="zh-CN" altLang="en-US" sz="8000" b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FillTx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" name="图片 4" descr="office6\wpsassist\cache\A000220150908B66P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0805" y="2828290"/>
            <a:ext cx="4653280" cy="403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8285" y="1287780"/>
            <a:ext cx="5852160" cy="44805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日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office6\wpsassist\cache\A000220150908B66P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8405" y="2828290"/>
            <a:ext cx="4653280" cy="403225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612515" y="746760"/>
            <a:ext cx="5714365" cy="5744845"/>
            <a:chOff x="4296" y="1248"/>
            <a:chExt cx="8688" cy="8664"/>
          </a:xfrm>
          <a:noFill/>
        </p:grpSpPr>
        <p:sp>
          <p:nvSpPr>
            <p:cNvPr id="2" name="矩形 1"/>
            <p:cNvSpPr/>
            <p:nvPr/>
          </p:nvSpPr>
          <p:spPr>
            <a:xfrm>
              <a:off x="4416" y="1248"/>
              <a:ext cx="8568" cy="8568"/>
            </a:xfrm>
            <a:prstGeom prst="rect">
              <a:avLst/>
            </a:prstGeom>
            <a:grpFill/>
            <a:ln>
              <a:solidFill>
                <a:schemeClr val="accent1"/>
              </a:solidFill>
              <a:prstDash val="dash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4296" y="1248"/>
              <a:ext cx="8640" cy="8664"/>
              <a:chOff x="4296" y="1248"/>
              <a:chExt cx="8640" cy="8664"/>
            </a:xfrm>
            <a:grpFill/>
          </p:grpSpPr>
          <p:cxnSp>
            <p:nvCxnSpPr>
              <p:cNvPr id="9" name="直接连接符 8"/>
              <p:cNvCxnSpPr/>
              <p:nvPr/>
            </p:nvCxnSpPr>
            <p:spPr>
              <a:xfrm>
                <a:off x="4416" y="1248"/>
                <a:ext cx="8496" cy="8496"/>
              </a:xfrm>
              <a:prstGeom prst="line">
                <a:avLst/>
              </a:prstGeom>
              <a:grpFill/>
              <a:ln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H="1">
                <a:off x="4296" y="1320"/>
                <a:ext cx="8640" cy="8592"/>
              </a:xfrm>
              <a:prstGeom prst="line">
                <a:avLst/>
              </a:prstGeom>
              <a:grpFill/>
              <a:ln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>
                <a:stCxn id="2" idx="0"/>
              </p:cNvCxnSpPr>
              <p:nvPr/>
            </p:nvCxnSpPr>
            <p:spPr>
              <a:xfrm>
                <a:off x="8700" y="1248"/>
                <a:ext cx="0" cy="8664"/>
              </a:xfrm>
              <a:prstGeom prst="line">
                <a:avLst/>
              </a:prstGeom>
              <a:grpFill/>
              <a:ln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>
                <a:stCxn id="2" idx="1"/>
              </p:cNvCxnSpPr>
              <p:nvPr/>
            </p:nvCxnSpPr>
            <p:spPr>
              <a:xfrm>
                <a:off x="4416" y="5532"/>
                <a:ext cx="8520" cy="0"/>
              </a:xfrm>
              <a:prstGeom prst="line">
                <a:avLst/>
              </a:prstGeom>
              <a:grpFill/>
              <a:ln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6" name="矩形 15"/>
          <p:cNvSpPr/>
          <p:nvPr/>
        </p:nvSpPr>
        <p:spPr>
          <a:xfrm>
            <a:off x="4191635" y="1325880"/>
            <a:ext cx="4860925" cy="48463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1600" b="1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日</a:t>
            </a:r>
            <a:endParaRPr lang="zh-CN" altLang="en-US" sz="1600" b="1">
              <a:ln w="10160">
                <a:solidFill>
                  <a:sysClr val="windowText" lastClr="000000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4130040" y="1310640"/>
            <a:ext cx="685800" cy="4907280"/>
          </a:xfrm>
          <a:custGeom>
            <a:avLst/>
            <a:gdLst>
              <a:gd name="connisteX0" fmla="*/ 76200 w 685800"/>
              <a:gd name="connsiteY0" fmla="*/ 30480 h 4907280"/>
              <a:gd name="connisteX1" fmla="*/ 45720 w 685800"/>
              <a:gd name="connsiteY1" fmla="*/ 4907280 h 4907280"/>
              <a:gd name="connisteX2" fmla="*/ 624840 w 685800"/>
              <a:gd name="connsiteY2" fmla="*/ 4648200 h 4907280"/>
              <a:gd name="connisteX3" fmla="*/ 670560 w 685800"/>
              <a:gd name="connsiteY3" fmla="*/ 4602480 h 4907280"/>
              <a:gd name="connisteX4" fmla="*/ 685800 w 685800"/>
              <a:gd name="connsiteY4" fmla="*/ 4236720 h 4907280"/>
              <a:gd name="connisteX5" fmla="*/ 655320 w 685800"/>
              <a:gd name="connsiteY5" fmla="*/ 167640 h 4907280"/>
              <a:gd name="connisteX6" fmla="*/ 624840 w 685800"/>
              <a:gd name="connsiteY6" fmla="*/ 182880 h 4907280"/>
              <a:gd name="connisteX7" fmla="*/ 0 w 685800"/>
              <a:gd name="connsiteY7" fmla="*/ 0 h 490728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</a:cxnLst>
            <a:rect l="l" t="t" r="r" b="b"/>
            <a:pathLst>
              <a:path w="685800" h="4907280">
                <a:moveTo>
                  <a:pt x="76200" y="30480"/>
                </a:moveTo>
                <a:lnTo>
                  <a:pt x="45720" y="4907280"/>
                </a:lnTo>
                <a:lnTo>
                  <a:pt x="624840" y="4648200"/>
                </a:lnTo>
                <a:lnTo>
                  <a:pt x="670560" y="4602480"/>
                </a:lnTo>
                <a:lnTo>
                  <a:pt x="685800" y="4236720"/>
                </a:lnTo>
                <a:lnTo>
                  <a:pt x="655320" y="167640"/>
                </a:lnTo>
                <a:lnTo>
                  <a:pt x="624840" y="182880"/>
                </a:lnTo>
                <a:lnTo>
                  <a:pt x="0" y="0"/>
                </a:lnTo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4693920" y="1310640"/>
            <a:ext cx="4328160" cy="4815840"/>
          </a:xfrm>
          <a:custGeom>
            <a:avLst/>
            <a:gdLst>
              <a:gd name="connisteX0" fmla="*/ 91440 w 4328160"/>
              <a:gd name="connsiteY0" fmla="*/ 152400 h 4815840"/>
              <a:gd name="connisteX1" fmla="*/ 3459480 w 4328160"/>
              <a:gd name="connsiteY1" fmla="*/ 259080 h 4815840"/>
              <a:gd name="connisteX2" fmla="*/ 3169920 w 4328160"/>
              <a:gd name="connsiteY2" fmla="*/ 228600 h 4815840"/>
              <a:gd name="connisteX3" fmla="*/ 3566160 w 4328160"/>
              <a:gd name="connsiteY3" fmla="*/ 213360 h 4815840"/>
              <a:gd name="connisteX4" fmla="*/ 3672840 w 4328160"/>
              <a:gd name="connsiteY4" fmla="*/ 0 h 4815840"/>
              <a:gd name="connisteX5" fmla="*/ 4328160 w 4328160"/>
              <a:gd name="connsiteY5" fmla="*/ 320040 h 4815840"/>
              <a:gd name="connisteX6" fmla="*/ 4053840 w 4328160"/>
              <a:gd name="connsiteY6" fmla="*/ 518160 h 4815840"/>
              <a:gd name="connisteX7" fmla="*/ 4145280 w 4328160"/>
              <a:gd name="connsiteY7" fmla="*/ 487680 h 4815840"/>
              <a:gd name="connisteX8" fmla="*/ 4145280 w 4328160"/>
              <a:gd name="connsiteY8" fmla="*/ 4495800 h 4815840"/>
              <a:gd name="connisteX9" fmla="*/ 4160520 w 4328160"/>
              <a:gd name="connsiteY9" fmla="*/ 4541520 h 4815840"/>
              <a:gd name="connisteX10" fmla="*/ 4130040 w 4328160"/>
              <a:gd name="connsiteY10" fmla="*/ 4648200 h 4815840"/>
              <a:gd name="connisteX11" fmla="*/ 3459480 w 4328160"/>
              <a:gd name="connsiteY11" fmla="*/ 4815840 h 4815840"/>
              <a:gd name="connisteX12" fmla="*/ 3474720 w 4328160"/>
              <a:gd name="connsiteY12" fmla="*/ 4236720 h 4815840"/>
              <a:gd name="connisteX13" fmla="*/ 3535680 w 4328160"/>
              <a:gd name="connsiteY13" fmla="*/ 152400 h 4815840"/>
              <a:gd name="connisteX14" fmla="*/ 3535680 w 4328160"/>
              <a:gd name="connsiteY14" fmla="*/ 457200 h 4815840"/>
              <a:gd name="connisteX15" fmla="*/ 0 w 4328160"/>
              <a:gd name="connsiteY15" fmla="*/ 441960 h 4815840"/>
              <a:gd name="connisteX16" fmla="*/ 60960 w 4328160"/>
              <a:gd name="connsiteY16" fmla="*/ 426720 h 481584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</a:cxnLst>
            <a:rect l="l" t="t" r="r" b="b"/>
            <a:pathLst>
              <a:path w="4328160" h="4815840">
                <a:moveTo>
                  <a:pt x="91440" y="152400"/>
                </a:moveTo>
                <a:lnTo>
                  <a:pt x="3459480" y="259080"/>
                </a:lnTo>
                <a:lnTo>
                  <a:pt x="3169920" y="228600"/>
                </a:lnTo>
                <a:lnTo>
                  <a:pt x="3566160" y="213360"/>
                </a:lnTo>
                <a:lnTo>
                  <a:pt x="3672840" y="0"/>
                </a:lnTo>
                <a:lnTo>
                  <a:pt x="4328160" y="320040"/>
                </a:lnTo>
                <a:lnTo>
                  <a:pt x="4053840" y="518160"/>
                </a:lnTo>
                <a:lnTo>
                  <a:pt x="4145280" y="487680"/>
                </a:lnTo>
                <a:lnTo>
                  <a:pt x="4145280" y="4495800"/>
                </a:lnTo>
                <a:lnTo>
                  <a:pt x="4160520" y="4541520"/>
                </a:lnTo>
                <a:lnTo>
                  <a:pt x="4130040" y="4648200"/>
                </a:lnTo>
                <a:lnTo>
                  <a:pt x="3459480" y="4815840"/>
                </a:lnTo>
                <a:lnTo>
                  <a:pt x="3474720" y="4236720"/>
                </a:lnTo>
                <a:lnTo>
                  <a:pt x="3535680" y="152400"/>
                </a:lnTo>
                <a:lnTo>
                  <a:pt x="3535680" y="457200"/>
                </a:lnTo>
                <a:lnTo>
                  <a:pt x="0" y="441960"/>
                </a:lnTo>
                <a:lnTo>
                  <a:pt x="60960" y="426720"/>
                </a:lnTo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4282440" y="5303520"/>
            <a:ext cx="3870960" cy="304800"/>
          </a:xfrm>
          <a:custGeom>
            <a:avLst/>
            <a:gdLst>
              <a:gd name="connisteX0" fmla="*/ 487680 w 3870960"/>
              <a:gd name="connsiteY0" fmla="*/ 0 h 304800"/>
              <a:gd name="connisteX1" fmla="*/ 3870960 w 3870960"/>
              <a:gd name="connsiteY1" fmla="*/ 15240 h 304800"/>
              <a:gd name="connisteX2" fmla="*/ 3870960 w 3870960"/>
              <a:gd name="connsiteY2" fmla="*/ 15240 h 304800"/>
              <a:gd name="connisteX3" fmla="*/ 3855720 w 3870960"/>
              <a:gd name="connsiteY3" fmla="*/ 304800 h 304800"/>
              <a:gd name="connisteX4" fmla="*/ 3840480 w 3870960"/>
              <a:gd name="connsiteY4" fmla="*/ 259080 h 304800"/>
              <a:gd name="connisteX5" fmla="*/ 0 w 3870960"/>
              <a:gd name="connsiteY5" fmla="*/ 243840 h 304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3870960" h="304800">
                <a:moveTo>
                  <a:pt x="487680" y="0"/>
                </a:moveTo>
                <a:lnTo>
                  <a:pt x="3870960" y="15240"/>
                </a:lnTo>
                <a:lnTo>
                  <a:pt x="3855720" y="304800"/>
                </a:lnTo>
                <a:lnTo>
                  <a:pt x="3840480" y="259080"/>
                </a:lnTo>
                <a:lnTo>
                  <a:pt x="0" y="243840"/>
                </a:lnTo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4693920" y="3307080"/>
            <a:ext cx="3520440" cy="304800"/>
          </a:xfrm>
          <a:custGeom>
            <a:avLst/>
            <a:gdLst>
              <a:gd name="connisteX0" fmla="*/ 91440 w 3520440"/>
              <a:gd name="connsiteY0" fmla="*/ 0 h 304800"/>
              <a:gd name="connisteX1" fmla="*/ 3474720 w 3520440"/>
              <a:gd name="connsiteY1" fmla="*/ 0 h 304800"/>
              <a:gd name="connisteX2" fmla="*/ 3505200 w 3520440"/>
              <a:gd name="connsiteY2" fmla="*/ 0 h 304800"/>
              <a:gd name="connisteX3" fmla="*/ 3520440 w 3520440"/>
              <a:gd name="connsiteY3" fmla="*/ 304800 h 304800"/>
              <a:gd name="connisteX4" fmla="*/ 0 w 3520440"/>
              <a:gd name="connsiteY4" fmla="*/ 259080 h 304800"/>
              <a:gd name="connisteX5" fmla="*/ 0 w 3520440"/>
              <a:gd name="connsiteY5" fmla="*/ 243840 h 304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3520440" h="304800">
                <a:moveTo>
                  <a:pt x="91440" y="0"/>
                </a:moveTo>
                <a:lnTo>
                  <a:pt x="3474720" y="0"/>
                </a:lnTo>
                <a:lnTo>
                  <a:pt x="3505200" y="0"/>
                </a:lnTo>
                <a:lnTo>
                  <a:pt x="3520440" y="304800"/>
                </a:lnTo>
                <a:lnTo>
                  <a:pt x="0" y="259080"/>
                </a:lnTo>
                <a:lnTo>
                  <a:pt x="0" y="243840"/>
                </a:lnTo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7" presetClass="entr" presetSubtype="1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42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8" grpId="2" animBg="1"/>
      <p:bldP spid="18" grpId="3" animBg="1"/>
      <p:bldP spid="21" grpId="0" animBg="1"/>
      <p:bldP spid="21" grpId="1" animBg="1"/>
      <p:bldP spid="21" grpId="2" animBg="1"/>
      <p:bldP spid="21" grpId="3" animBg="1"/>
      <p:bldP spid="21" grpId="4" animBg="1"/>
      <p:bldP spid="21" grpId="5" animBg="1"/>
      <p:bldP spid="24" grpId="0" animBg="1"/>
      <p:bldP spid="24" grpId="1" animBg="1"/>
      <p:bldP spid="24" grpId="4" animBg="1"/>
      <p:bldP spid="24" grpId="5" animBg="1"/>
      <p:bldP spid="24" grpId="6" animBg="1"/>
      <p:bldP spid="24" grpId="7" animBg="1"/>
      <p:bldP spid="22" grpId="0" animBg="1"/>
      <p:bldP spid="22" grpId="1" animBg="1"/>
      <p:bldP spid="22" grpId="2" animBg="1"/>
      <p:bldP spid="22" grpId="3" animBg="1"/>
      <p:bldP spid="22" grpId="4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600200" y="838200"/>
            <a:ext cx="6598285" cy="435800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月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图片 4" descr="office6\wpsassist\cache\A000220150908B66P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8405" y="2828290"/>
            <a:ext cx="4653280" cy="40322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office6\wpsassist\cache\A000220150908B66P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8405" y="2828290"/>
            <a:ext cx="4653280" cy="403225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612515" y="746760"/>
            <a:ext cx="5714365" cy="5744845"/>
            <a:chOff x="4296" y="1248"/>
            <a:chExt cx="8688" cy="8664"/>
          </a:xfrm>
          <a:noFill/>
        </p:grpSpPr>
        <p:sp>
          <p:nvSpPr>
            <p:cNvPr id="2" name="矩形 1"/>
            <p:cNvSpPr/>
            <p:nvPr/>
          </p:nvSpPr>
          <p:spPr>
            <a:xfrm>
              <a:off x="4416" y="1248"/>
              <a:ext cx="8568" cy="8568"/>
            </a:xfrm>
            <a:prstGeom prst="rect">
              <a:avLst/>
            </a:prstGeom>
            <a:grpFill/>
            <a:ln>
              <a:solidFill>
                <a:schemeClr val="accent1"/>
              </a:solidFill>
              <a:prstDash val="dash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4296" y="1248"/>
              <a:ext cx="8640" cy="8664"/>
              <a:chOff x="4296" y="1248"/>
              <a:chExt cx="8640" cy="8664"/>
            </a:xfrm>
            <a:grpFill/>
          </p:grpSpPr>
          <p:cxnSp>
            <p:nvCxnSpPr>
              <p:cNvPr id="9" name="直接连接符 8"/>
              <p:cNvCxnSpPr/>
              <p:nvPr/>
            </p:nvCxnSpPr>
            <p:spPr>
              <a:xfrm>
                <a:off x="4416" y="1248"/>
                <a:ext cx="8496" cy="8496"/>
              </a:xfrm>
              <a:prstGeom prst="line">
                <a:avLst/>
              </a:prstGeom>
              <a:grpFill/>
              <a:ln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H="1">
                <a:off x="4296" y="1320"/>
                <a:ext cx="8640" cy="8592"/>
              </a:xfrm>
              <a:prstGeom prst="line">
                <a:avLst/>
              </a:prstGeom>
              <a:grpFill/>
              <a:ln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>
                <a:stCxn id="2" idx="0"/>
              </p:cNvCxnSpPr>
              <p:nvPr/>
            </p:nvCxnSpPr>
            <p:spPr>
              <a:xfrm>
                <a:off x="8700" y="1248"/>
                <a:ext cx="0" cy="8664"/>
              </a:xfrm>
              <a:prstGeom prst="line">
                <a:avLst/>
              </a:prstGeom>
              <a:grpFill/>
              <a:ln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>
                <a:stCxn id="2" idx="1"/>
              </p:cNvCxnSpPr>
              <p:nvPr/>
            </p:nvCxnSpPr>
            <p:spPr>
              <a:xfrm>
                <a:off x="4416" y="5532"/>
                <a:ext cx="8520" cy="0"/>
              </a:xfrm>
              <a:prstGeom prst="line">
                <a:avLst/>
              </a:prstGeom>
              <a:grpFill/>
              <a:ln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矩形 2"/>
          <p:cNvSpPr/>
          <p:nvPr/>
        </p:nvSpPr>
        <p:spPr>
          <a:xfrm>
            <a:off x="4030345" y="1050290"/>
            <a:ext cx="4404360" cy="507428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16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月</a:t>
            </a:r>
            <a:endParaRPr lang="zh-CN" altLang="en-US" sz="16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3992880" y="1082040"/>
            <a:ext cx="1706880" cy="5090160"/>
          </a:xfrm>
          <a:custGeom>
            <a:avLst/>
            <a:gdLst>
              <a:gd name="connisteX0" fmla="*/ 1234440 w 1706880"/>
              <a:gd name="connsiteY0" fmla="*/ 30480 h 5090160"/>
              <a:gd name="connisteX1" fmla="*/ 1249680 w 1706880"/>
              <a:gd name="connsiteY1" fmla="*/ 2133600 h 5090160"/>
              <a:gd name="connisteX2" fmla="*/ 1203960 w 1706880"/>
              <a:gd name="connsiteY2" fmla="*/ 2956560 h 5090160"/>
              <a:gd name="connisteX3" fmla="*/ 960120 w 1706880"/>
              <a:gd name="connsiteY3" fmla="*/ 3870960 h 5090160"/>
              <a:gd name="connisteX4" fmla="*/ 548640 w 1706880"/>
              <a:gd name="connsiteY4" fmla="*/ 4465320 h 5090160"/>
              <a:gd name="connisteX5" fmla="*/ 0 w 1706880"/>
              <a:gd name="connsiteY5" fmla="*/ 4937760 h 5090160"/>
              <a:gd name="connisteX6" fmla="*/ 152400 w 1706880"/>
              <a:gd name="connsiteY6" fmla="*/ 5090160 h 5090160"/>
              <a:gd name="connisteX7" fmla="*/ 929640 w 1706880"/>
              <a:gd name="connsiteY7" fmla="*/ 4465320 h 5090160"/>
              <a:gd name="connisteX8" fmla="*/ 1371600 w 1706880"/>
              <a:gd name="connsiteY8" fmla="*/ 3977640 h 5090160"/>
              <a:gd name="connisteX9" fmla="*/ 1615440 w 1706880"/>
              <a:gd name="connsiteY9" fmla="*/ 3337560 h 5090160"/>
              <a:gd name="connisteX10" fmla="*/ 1706880 w 1706880"/>
              <a:gd name="connsiteY10" fmla="*/ 2804160 h 5090160"/>
              <a:gd name="connisteX11" fmla="*/ 1691640 w 1706880"/>
              <a:gd name="connsiteY11" fmla="*/ 152400 h 5090160"/>
              <a:gd name="connisteX12" fmla="*/ 1188720 w 1706880"/>
              <a:gd name="connsiteY12" fmla="*/ 0 h 5090160"/>
              <a:gd name="connisteX13" fmla="*/ 1234440 w 1706880"/>
              <a:gd name="connsiteY13" fmla="*/ 30480 h 509016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</a:cxnLst>
            <a:rect l="l" t="t" r="r" b="b"/>
            <a:pathLst>
              <a:path w="1706880" h="5090160">
                <a:moveTo>
                  <a:pt x="1234440" y="30480"/>
                </a:moveTo>
                <a:lnTo>
                  <a:pt x="1249680" y="2133600"/>
                </a:lnTo>
                <a:lnTo>
                  <a:pt x="1203960" y="2956560"/>
                </a:lnTo>
                <a:lnTo>
                  <a:pt x="960120" y="3870960"/>
                </a:lnTo>
                <a:lnTo>
                  <a:pt x="548640" y="4465320"/>
                </a:lnTo>
                <a:lnTo>
                  <a:pt x="0" y="4937760"/>
                </a:lnTo>
                <a:lnTo>
                  <a:pt x="152400" y="5090160"/>
                </a:lnTo>
                <a:lnTo>
                  <a:pt x="929640" y="4465320"/>
                </a:lnTo>
                <a:lnTo>
                  <a:pt x="1371600" y="3977640"/>
                </a:lnTo>
                <a:lnTo>
                  <a:pt x="1615440" y="3337560"/>
                </a:lnTo>
                <a:lnTo>
                  <a:pt x="1706880" y="2804160"/>
                </a:lnTo>
                <a:lnTo>
                  <a:pt x="1691640" y="152400"/>
                </a:lnTo>
                <a:lnTo>
                  <a:pt x="1188720" y="0"/>
                </a:lnTo>
                <a:lnTo>
                  <a:pt x="1234440" y="30480"/>
                </a:ln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5608320" y="1021080"/>
            <a:ext cx="2834640" cy="5059680"/>
          </a:xfrm>
          <a:custGeom>
            <a:avLst/>
            <a:gdLst>
              <a:gd name="connisteX0" fmla="*/ 45720 w 2834640"/>
              <a:gd name="connsiteY0" fmla="*/ 259080 h 5059680"/>
              <a:gd name="connisteX1" fmla="*/ 2133600 w 2834640"/>
              <a:gd name="connsiteY1" fmla="*/ 259080 h 5059680"/>
              <a:gd name="connisteX2" fmla="*/ 2423160 w 2834640"/>
              <a:gd name="connsiteY2" fmla="*/ 0 h 5059680"/>
              <a:gd name="connisteX3" fmla="*/ 2834640 w 2834640"/>
              <a:gd name="connsiteY3" fmla="*/ 381000 h 5059680"/>
              <a:gd name="connisteX4" fmla="*/ 2590800 w 2834640"/>
              <a:gd name="connsiteY4" fmla="*/ 579120 h 5059680"/>
              <a:gd name="connisteX5" fmla="*/ 2636520 w 2834640"/>
              <a:gd name="connsiteY5" fmla="*/ 4419600 h 5059680"/>
              <a:gd name="connisteX6" fmla="*/ 2560320 w 2834640"/>
              <a:gd name="connsiteY6" fmla="*/ 4632960 h 5059680"/>
              <a:gd name="connisteX7" fmla="*/ 2346960 w 2834640"/>
              <a:gd name="connsiteY7" fmla="*/ 4846320 h 5059680"/>
              <a:gd name="connisteX8" fmla="*/ 1981200 w 2834640"/>
              <a:gd name="connsiteY8" fmla="*/ 5044440 h 5059680"/>
              <a:gd name="connisteX9" fmla="*/ 1905000 w 2834640"/>
              <a:gd name="connsiteY9" fmla="*/ 5059680 h 5059680"/>
              <a:gd name="connisteX10" fmla="*/ 1767840 w 2834640"/>
              <a:gd name="connsiteY10" fmla="*/ 4785360 h 5059680"/>
              <a:gd name="connisteX11" fmla="*/ 1143000 w 2834640"/>
              <a:gd name="connsiteY11" fmla="*/ 4541520 h 5059680"/>
              <a:gd name="connisteX12" fmla="*/ 1082040 w 2834640"/>
              <a:gd name="connsiteY12" fmla="*/ 4556760 h 5059680"/>
              <a:gd name="connisteX13" fmla="*/ 1082040 w 2834640"/>
              <a:gd name="connsiteY13" fmla="*/ 4328160 h 5059680"/>
              <a:gd name="connisteX14" fmla="*/ 1965960 w 2834640"/>
              <a:gd name="connsiteY14" fmla="*/ 4404360 h 5059680"/>
              <a:gd name="connisteX15" fmla="*/ 2087880 w 2834640"/>
              <a:gd name="connsiteY15" fmla="*/ 4358640 h 5059680"/>
              <a:gd name="connisteX16" fmla="*/ 2164080 w 2834640"/>
              <a:gd name="connsiteY16" fmla="*/ 2880360 h 5059680"/>
              <a:gd name="connisteX17" fmla="*/ 2164080 w 2834640"/>
              <a:gd name="connsiteY17" fmla="*/ 487680 h 5059680"/>
              <a:gd name="connisteX18" fmla="*/ 0 w 2834640"/>
              <a:gd name="connsiteY18" fmla="*/ 487680 h 505968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</a:cxnLst>
            <a:rect l="l" t="t" r="r" b="b"/>
            <a:pathLst>
              <a:path w="2834640" h="5059680">
                <a:moveTo>
                  <a:pt x="45720" y="259080"/>
                </a:moveTo>
                <a:lnTo>
                  <a:pt x="2133600" y="259080"/>
                </a:lnTo>
                <a:lnTo>
                  <a:pt x="2423160" y="0"/>
                </a:lnTo>
                <a:lnTo>
                  <a:pt x="2834640" y="381000"/>
                </a:lnTo>
                <a:lnTo>
                  <a:pt x="2590800" y="579120"/>
                </a:lnTo>
                <a:lnTo>
                  <a:pt x="2636520" y="4419600"/>
                </a:lnTo>
                <a:lnTo>
                  <a:pt x="2560320" y="4632960"/>
                </a:lnTo>
                <a:lnTo>
                  <a:pt x="2346960" y="4846320"/>
                </a:lnTo>
                <a:lnTo>
                  <a:pt x="1981200" y="5044440"/>
                </a:lnTo>
                <a:lnTo>
                  <a:pt x="1905000" y="5059680"/>
                </a:lnTo>
                <a:lnTo>
                  <a:pt x="1767840" y="4785360"/>
                </a:lnTo>
                <a:lnTo>
                  <a:pt x="1143000" y="4541520"/>
                </a:lnTo>
                <a:lnTo>
                  <a:pt x="1082040" y="4556760"/>
                </a:lnTo>
                <a:lnTo>
                  <a:pt x="1082040" y="4328160"/>
                </a:lnTo>
                <a:lnTo>
                  <a:pt x="1965960" y="4404360"/>
                </a:lnTo>
                <a:lnTo>
                  <a:pt x="2087880" y="4358640"/>
                </a:lnTo>
                <a:lnTo>
                  <a:pt x="2164080" y="2880360"/>
                </a:lnTo>
                <a:lnTo>
                  <a:pt x="2164080" y="487680"/>
                </a:lnTo>
                <a:lnTo>
                  <a:pt x="0" y="48768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5669280" y="1005840"/>
            <a:ext cx="2788920" cy="5059680"/>
          </a:xfrm>
          <a:custGeom>
            <a:avLst/>
            <a:gdLst>
              <a:gd name="connisteX0" fmla="*/ 15240 w 2788920"/>
              <a:gd name="connsiteY0" fmla="*/ 274320 h 5059680"/>
              <a:gd name="connisteX1" fmla="*/ 2087880 w 2788920"/>
              <a:gd name="connsiteY1" fmla="*/ 259080 h 5059680"/>
              <a:gd name="connisteX2" fmla="*/ 2346960 w 2788920"/>
              <a:gd name="connsiteY2" fmla="*/ 0 h 5059680"/>
              <a:gd name="connisteX3" fmla="*/ 2788920 w 2788920"/>
              <a:gd name="connsiteY3" fmla="*/ 396240 h 5059680"/>
              <a:gd name="connisteX4" fmla="*/ 2514600 w 2788920"/>
              <a:gd name="connsiteY4" fmla="*/ 594360 h 5059680"/>
              <a:gd name="connisteX5" fmla="*/ 2560320 w 2788920"/>
              <a:gd name="connsiteY5" fmla="*/ 4404360 h 5059680"/>
              <a:gd name="connisteX6" fmla="*/ 2453640 w 2788920"/>
              <a:gd name="connsiteY6" fmla="*/ 4724400 h 5059680"/>
              <a:gd name="connisteX7" fmla="*/ 2148840 w 2788920"/>
              <a:gd name="connsiteY7" fmla="*/ 4937760 h 5059680"/>
              <a:gd name="connisteX8" fmla="*/ 1828800 w 2788920"/>
              <a:gd name="connsiteY8" fmla="*/ 5059680 h 5059680"/>
              <a:gd name="connisteX9" fmla="*/ 1737360 w 2788920"/>
              <a:gd name="connsiteY9" fmla="*/ 4800600 h 5059680"/>
              <a:gd name="connisteX10" fmla="*/ 975360 w 2788920"/>
              <a:gd name="connsiteY10" fmla="*/ 4526280 h 5059680"/>
              <a:gd name="connisteX11" fmla="*/ 990600 w 2788920"/>
              <a:gd name="connsiteY11" fmla="*/ 4312920 h 5059680"/>
              <a:gd name="connisteX12" fmla="*/ 1950720 w 2788920"/>
              <a:gd name="connsiteY12" fmla="*/ 4419600 h 5059680"/>
              <a:gd name="connisteX13" fmla="*/ 2011680 w 2788920"/>
              <a:gd name="connsiteY13" fmla="*/ 4358640 h 5059680"/>
              <a:gd name="connisteX14" fmla="*/ 2057400 w 2788920"/>
              <a:gd name="connsiteY14" fmla="*/ 4343400 h 5059680"/>
              <a:gd name="connisteX15" fmla="*/ 2118360 w 2788920"/>
              <a:gd name="connsiteY15" fmla="*/ 502920 h 5059680"/>
              <a:gd name="connisteX16" fmla="*/ 0 w 2788920"/>
              <a:gd name="connsiteY16" fmla="*/ 502920 h 5059680"/>
              <a:gd name="connisteX17" fmla="*/ 15240 w 2788920"/>
              <a:gd name="connsiteY17" fmla="*/ 274320 h 505968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</a:cxnLst>
            <a:rect l="l" t="t" r="r" b="b"/>
            <a:pathLst>
              <a:path w="2788920" h="5059680">
                <a:moveTo>
                  <a:pt x="15240" y="274320"/>
                </a:moveTo>
                <a:lnTo>
                  <a:pt x="2087880" y="259080"/>
                </a:lnTo>
                <a:lnTo>
                  <a:pt x="2346960" y="0"/>
                </a:lnTo>
                <a:lnTo>
                  <a:pt x="2788920" y="396240"/>
                </a:lnTo>
                <a:lnTo>
                  <a:pt x="2514600" y="594360"/>
                </a:lnTo>
                <a:lnTo>
                  <a:pt x="2560320" y="4404360"/>
                </a:lnTo>
                <a:lnTo>
                  <a:pt x="2453640" y="4724400"/>
                </a:lnTo>
                <a:lnTo>
                  <a:pt x="2148840" y="4937760"/>
                </a:lnTo>
                <a:lnTo>
                  <a:pt x="1828800" y="5059680"/>
                </a:lnTo>
                <a:lnTo>
                  <a:pt x="1737360" y="4800600"/>
                </a:lnTo>
                <a:lnTo>
                  <a:pt x="975360" y="4526280"/>
                </a:lnTo>
                <a:lnTo>
                  <a:pt x="990600" y="4312920"/>
                </a:lnTo>
                <a:lnTo>
                  <a:pt x="1950720" y="4419600"/>
                </a:lnTo>
                <a:lnTo>
                  <a:pt x="2011680" y="4358640"/>
                </a:lnTo>
                <a:lnTo>
                  <a:pt x="2057400" y="4343400"/>
                </a:lnTo>
                <a:lnTo>
                  <a:pt x="2118360" y="502920"/>
                </a:lnTo>
                <a:lnTo>
                  <a:pt x="0" y="502920"/>
                </a:lnTo>
                <a:lnTo>
                  <a:pt x="15240" y="274320"/>
                </a:ln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5638800" y="2484120"/>
            <a:ext cx="2164080" cy="289560"/>
          </a:xfrm>
          <a:custGeom>
            <a:avLst/>
            <a:gdLst>
              <a:gd name="connisteX0" fmla="*/ 60960 w 2164080"/>
              <a:gd name="connsiteY0" fmla="*/ 15240 h 289560"/>
              <a:gd name="connisteX1" fmla="*/ 2164080 w 2164080"/>
              <a:gd name="connsiteY1" fmla="*/ 0 h 289560"/>
              <a:gd name="connisteX2" fmla="*/ 2148840 w 2164080"/>
              <a:gd name="connsiteY2" fmla="*/ 289560 h 289560"/>
              <a:gd name="connisteX3" fmla="*/ 0 w 2164080"/>
              <a:gd name="connsiteY3" fmla="*/ 259080 h 289560"/>
              <a:gd name="connisteX4" fmla="*/ 60960 w 2164080"/>
              <a:gd name="connsiteY4" fmla="*/ 15240 h 28956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2164080" h="289560">
                <a:moveTo>
                  <a:pt x="60960" y="15240"/>
                </a:moveTo>
                <a:lnTo>
                  <a:pt x="2164080" y="0"/>
                </a:lnTo>
                <a:lnTo>
                  <a:pt x="2148840" y="289560"/>
                </a:lnTo>
                <a:lnTo>
                  <a:pt x="0" y="259080"/>
                </a:lnTo>
                <a:lnTo>
                  <a:pt x="60960" y="15240"/>
                </a:ln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5669280" y="3672840"/>
            <a:ext cx="2103120" cy="289560"/>
          </a:xfrm>
          <a:custGeom>
            <a:avLst/>
            <a:gdLst>
              <a:gd name="connisteX0" fmla="*/ 0 w 2103120"/>
              <a:gd name="connsiteY0" fmla="*/ 30480 h 289560"/>
              <a:gd name="connisteX1" fmla="*/ 2057400 w 2103120"/>
              <a:gd name="connsiteY1" fmla="*/ 0 h 289560"/>
              <a:gd name="connisteX2" fmla="*/ 2103120 w 2103120"/>
              <a:gd name="connsiteY2" fmla="*/ 289560 h 289560"/>
              <a:gd name="connisteX3" fmla="*/ 0 w 2103120"/>
              <a:gd name="connsiteY3" fmla="*/ 259080 h 289560"/>
              <a:gd name="connisteX4" fmla="*/ 0 w 2103120"/>
              <a:gd name="connsiteY4" fmla="*/ 76200 h 289560"/>
              <a:gd name="connisteX5" fmla="*/ 0 w 2103120"/>
              <a:gd name="connsiteY5" fmla="*/ 30480 h 28956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2103120" h="289560">
                <a:moveTo>
                  <a:pt x="0" y="30480"/>
                </a:moveTo>
                <a:lnTo>
                  <a:pt x="2057400" y="0"/>
                </a:lnTo>
                <a:lnTo>
                  <a:pt x="2103120" y="289560"/>
                </a:lnTo>
                <a:lnTo>
                  <a:pt x="0" y="259080"/>
                </a:lnTo>
                <a:lnTo>
                  <a:pt x="0" y="76200"/>
                </a:lnTo>
                <a:lnTo>
                  <a:pt x="0" y="30480"/>
                </a:ln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1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8" grpId="3" animBg="1"/>
      <p:bldP spid="22" grpId="1" animBg="1"/>
      <p:bldP spid="22" grpId="2" animBg="1"/>
      <p:bldP spid="22" grpId="3" animBg="1"/>
      <p:bldP spid="22" grpId="4" animBg="1"/>
      <p:bldP spid="22" grpId="5" animBg="1"/>
      <p:bldP spid="22" grpId="6" animBg="1"/>
      <p:bldP spid="22" grpId="7" animBg="1"/>
      <p:bldP spid="22" grpId="8" animBg="1"/>
      <p:bldP spid="22" grpId="9" animBg="1"/>
      <p:bldP spid="22" grpId="10" animBg="1"/>
      <p:bldP spid="23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office6\wpsassist\cache\A000220150908B66P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8405" y="2828290"/>
            <a:ext cx="4653280" cy="40322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69720" y="1066800"/>
            <a:ext cx="5988685" cy="393128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水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office6\wpsassist\cache\A000220150908B66P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8405" y="2828290"/>
            <a:ext cx="4653280" cy="403225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612515" y="746760"/>
            <a:ext cx="5714365" cy="5744845"/>
            <a:chOff x="4296" y="1248"/>
            <a:chExt cx="8688" cy="8664"/>
          </a:xfrm>
          <a:noFill/>
        </p:grpSpPr>
        <p:sp>
          <p:nvSpPr>
            <p:cNvPr id="2" name="矩形 1"/>
            <p:cNvSpPr/>
            <p:nvPr/>
          </p:nvSpPr>
          <p:spPr>
            <a:xfrm>
              <a:off x="4416" y="1248"/>
              <a:ext cx="8568" cy="8568"/>
            </a:xfrm>
            <a:prstGeom prst="rect">
              <a:avLst/>
            </a:prstGeom>
            <a:grpFill/>
            <a:ln>
              <a:solidFill>
                <a:schemeClr val="accent1"/>
              </a:solidFill>
              <a:prstDash val="dash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4296" y="1248"/>
              <a:ext cx="8640" cy="8664"/>
              <a:chOff x="4296" y="1248"/>
              <a:chExt cx="8640" cy="8664"/>
            </a:xfrm>
            <a:grpFill/>
          </p:grpSpPr>
          <p:cxnSp>
            <p:nvCxnSpPr>
              <p:cNvPr id="9" name="直接连接符 8"/>
              <p:cNvCxnSpPr/>
              <p:nvPr/>
            </p:nvCxnSpPr>
            <p:spPr>
              <a:xfrm>
                <a:off x="4416" y="1248"/>
                <a:ext cx="8496" cy="8496"/>
              </a:xfrm>
              <a:prstGeom prst="line">
                <a:avLst/>
              </a:prstGeom>
              <a:grpFill/>
              <a:ln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H="1">
                <a:off x="4296" y="1320"/>
                <a:ext cx="8640" cy="8592"/>
              </a:xfrm>
              <a:prstGeom prst="line">
                <a:avLst/>
              </a:prstGeom>
              <a:grpFill/>
              <a:ln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>
                <a:stCxn id="2" idx="0"/>
              </p:cNvCxnSpPr>
              <p:nvPr/>
            </p:nvCxnSpPr>
            <p:spPr>
              <a:xfrm>
                <a:off x="8700" y="1248"/>
                <a:ext cx="0" cy="8664"/>
              </a:xfrm>
              <a:prstGeom prst="line">
                <a:avLst/>
              </a:prstGeom>
              <a:grpFill/>
              <a:ln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>
                <a:stCxn id="2" idx="1"/>
              </p:cNvCxnSpPr>
              <p:nvPr/>
            </p:nvCxnSpPr>
            <p:spPr>
              <a:xfrm>
                <a:off x="4416" y="5532"/>
                <a:ext cx="8520" cy="0"/>
              </a:xfrm>
              <a:prstGeom prst="line">
                <a:avLst/>
              </a:prstGeom>
              <a:grpFill/>
              <a:ln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矩形 2"/>
          <p:cNvSpPr/>
          <p:nvPr/>
        </p:nvSpPr>
        <p:spPr>
          <a:xfrm>
            <a:off x="4053840" y="1050925"/>
            <a:ext cx="5075555" cy="51974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72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水</a:t>
            </a:r>
            <a:endParaRPr lang="zh-CN" altLang="en-US" sz="72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4053840" y="2453640"/>
            <a:ext cx="2148840" cy="3429000"/>
          </a:xfrm>
          <a:custGeom>
            <a:avLst/>
            <a:gdLst>
              <a:gd name="connisteX0" fmla="*/ 152400 w 2148840"/>
              <a:gd name="connsiteY0" fmla="*/ 274320 h 3429000"/>
              <a:gd name="connisteX1" fmla="*/ 1463040 w 2148840"/>
              <a:gd name="connsiteY1" fmla="*/ 274320 h 3429000"/>
              <a:gd name="connisteX2" fmla="*/ 1722120 w 2148840"/>
              <a:gd name="connsiteY2" fmla="*/ 0 h 3429000"/>
              <a:gd name="connisteX3" fmla="*/ 2148840 w 2148840"/>
              <a:gd name="connsiteY3" fmla="*/ 441960 h 3429000"/>
              <a:gd name="connisteX4" fmla="*/ 1905000 w 2148840"/>
              <a:gd name="connsiteY4" fmla="*/ 579120 h 3429000"/>
              <a:gd name="connisteX5" fmla="*/ 1798320 w 2148840"/>
              <a:gd name="connsiteY5" fmla="*/ 1005840 h 3429000"/>
              <a:gd name="connisteX6" fmla="*/ 1600200 w 2148840"/>
              <a:gd name="connsiteY6" fmla="*/ 1417320 h 3429000"/>
              <a:gd name="connisteX7" fmla="*/ 1402080 w 2148840"/>
              <a:gd name="connsiteY7" fmla="*/ 1874520 h 3429000"/>
              <a:gd name="connisteX8" fmla="*/ 1082040 w 2148840"/>
              <a:gd name="connsiteY8" fmla="*/ 2407920 h 3429000"/>
              <a:gd name="connisteX9" fmla="*/ 487680 w 2148840"/>
              <a:gd name="connsiteY9" fmla="*/ 3093720 h 3429000"/>
              <a:gd name="connisteX10" fmla="*/ 45720 w 2148840"/>
              <a:gd name="connsiteY10" fmla="*/ 3429000 h 3429000"/>
              <a:gd name="connisteX11" fmla="*/ 0 w 2148840"/>
              <a:gd name="connsiteY11" fmla="*/ 3246120 h 3429000"/>
              <a:gd name="connisteX12" fmla="*/ 716280 w 2148840"/>
              <a:gd name="connsiteY12" fmla="*/ 2331720 h 3429000"/>
              <a:gd name="connisteX13" fmla="*/ 1203960 w 2148840"/>
              <a:gd name="connsiteY13" fmla="*/ 1341120 h 3429000"/>
              <a:gd name="connisteX14" fmla="*/ 1493520 w 2148840"/>
              <a:gd name="connsiteY14" fmla="*/ 457200 h 3429000"/>
              <a:gd name="connisteX15" fmla="*/ 1463040 w 2148840"/>
              <a:gd name="connsiteY15" fmla="*/ 502920 h 3429000"/>
              <a:gd name="connisteX16" fmla="*/ 441960 w 2148840"/>
              <a:gd name="connsiteY16" fmla="*/ 533400 h 3429000"/>
              <a:gd name="connisteX17" fmla="*/ 304800 w 2148840"/>
              <a:gd name="connsiteY17" fmla="*/ 548640 h 3429000"/>
              <a:gd name="connisteX18" fmla="*/ 106680 w 2148840"/>
              <a:gd name="connsiteY18" fmla="*/ 274320 h 3429000"/>
              <a:gd name="connisteX19" fmla="*/ 167640 w 2148840"/>
              <a:gd name="connsiteY19" fmla="*/ 228600 h 3429000"/>
              <a:gd name="connisteX20" fmla="*/ 152400 w 2148840"/>
              <a:gd name="connsiteY20" fmla="*/ 274320 h 3429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</a:cxnLst>
            <a:rect l="l" t="t" r="r" b="b"/>
            <a:pathLst>
              <a:path w="2148840" h="3429000">
                <a:moveTo>
                  <a:pt x="152400" y="274320"/>
                </a:moveTo>
                <a:lnTo>
                  <a:pt x="1463040" y="274320"/>
                </a:lnTo>
                <a:lnTo>
                  <a:pt x="1722120" y="0"/>
                </a:lnTo>
                <a:lnTo>
                  <a:pt x="2148840" y="441960"/>
                </a:lnTo>
                <a:lnTo>
                  <a:pt x="1905000" y="579120"/>
                </a:lnTo>
                <a:lnTo>
                  <a:pt x="1798320" y="1005840"/>
                </a:lnTo>
                <a:lnTo>
                  <a:pt x="1600200" y="1417320"/>
                </a:lnTo>
                <a:lnTo>
                  <a:pt x="1402080" y="1874520"/>
                </a:lnTo>
                <a:lnTo>
                  <a:pt x="1082040" y="2407920"/>
                </a:lnTo>
                <a:lnTo>
                  <a:pt x="487680" y="3093720"/>
                </a:lnTo>
                <a:lnTo>
                  <a:pt x="45720" y="3429000"/>
                </a:lnTo>
                <a:lnTo>
                  <a:pt x="0" y="3246120"/>
                </a:lnTo>
                <a:lnTo>
                  <a:pt x="716280" y="2331720"/>
                </a:lnTo>
                <a:lnTo>
                  <a:pt x="1203960" y="1341120"/>
                </a:lnTo>
                <a:lnTo>
                  <a:pt x="1493520" y="457200"/>
                </a:lnTo>
                <a:lnTo>
                  <a:pt x="1463040" y="502920"/>
                </a:lnTo>
                <a:lnTo>
                  <a:pt x="441960" y="533400"/>
                </a:lnTo>
                <a:lnTo>
                  <a:pt x="304800" y="548640"/>
                </a:lnTo>
                <a:lnTo>
                  <a:pt x="106680" y="274320"/>
                </a:lnTo>
                <a:lnTo>
                  <a:pt x="167640" y="228600"/>
                </a:lnTo>
                <a:lnTo>
                  <a:pt x="152400" y="274320"/>
                </a:ln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5455920" y="1066800"/>
            <a:ext cx="1508760" cy="5151120"/>
          </a:xfrm>
          <a:custGeom>
            <a:avLst/>
            <a:gdLst>
              <a:gd name="connisteX0" fmla="*/ 868680 w 1508760"/>
              <a:gd name="connsiteY0" fmla="*/ 0 h 5151120"/>
              <a:gd name="connisteX1" fmla="*/ 853440 w 1508760"/>
              <a:gd name="connsiteY1" fmla="*/ 4480560 h 5151120"/>
              <a:gd name="connisteX2" fmla="*/ 655320 w 1508760"/>
              <a:gd name="connsiteY2" fmla="*/ 4572000 h 5151120"/>
              <a:gd name="connisteX3" fmla="*/ 655320 w 1508760"/>
              <a:gd name="connsiteY3" fmla="*/ 4541520 h 5151120"/>
              <a:gd name="connisteX4" fmla="*/ 15240 w 1508760"/>
              <a:gd name="connsiteY4" fmla="*/ 4511040 h 5151120"/>
              <a:gd name="connisteX5" fmla="*/ 0 w 1508760"/>
              <a:gd name="connsiteY5" fmla="*/ 4693920 h 5151120"/>
              <a:gd name="connisteX6" fmla="*/ 441960 w 1508760"/>
              <a:gd name="connsiteY6" fmla="*/ 4800600 h 5151120"/>
              <a:gd name="connisteX7" fmla="*/ 426720 w 1508760"/>
              <a:gd name="connsiteY7" fmla="*/ 4831080 h 5151120"/>
              <a:gd name="connisteX8" fmla="*/ 701040 w 1508760"/>
              <a:gd name="connsiteY8" fmla="*/ 5059680 h 5151120"/>
              <a:gd name="connisteX9" fmla="*/ 685800 w 1508760"/>
              <a:gd name="connsiteY9" fmla="*/ 5151120 h 5151120"/>
              <a:gd name="connisteX10" fmla="*/ 1112520 w 1508760"/>
              <a:gd name="connsiteY10" fmla="*/ 5013960 h 5151120"/>
              <a:gd name="connisteX11" fmla="*/ 1264920 w 1508760"/>
              <a:gd name="connsiteY11" fmla="*/ 4754880 h 5151120"/>
              <a:gd name="connisteX12" fmla="*/ 1310640 w 1508760"/>
              <a:gd name="connsiteY12" fmla="*/ 3992880 h 5151120"/>
              <a:gd name="connisteX13" fmla="*/ 1310640 w 1508760"/>
              <a:gd name="connsiteY13" fmla="*/ 457200 h 5151120"/>
              <a:gd name="connisteX14" fmla="*/ 1508760 w 1508760"/>
              <a:gd name="connsiteY14" fmla="*/ 274320 h 5151120"/>
              <a:gd name="connisteX15" fmla="*/ 868680 w 1508760"/>
              <a:gd name="connsiteY15" fmla="*/ 0 h 515112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</a:cxnLst>
            <a:rect l="l" t="t" r="r" b="b"/>
            <a:pathLst>
              <a:path w="1508760" h="5151120">
                <a:moveTo>
                  <a:pt x="868680" y="0"/>
                </a:moveTo>
                <a:lnTo>
                  <a:pt x="853440" y="4480560"/>
                </a:lnTo>
                <a:lnTo>
                  <a:pt x="655320" y="4572000"/>
                </a:lnTo>
                <a:lnTo>
                  <a:pt x="655320" y="4541520"/>
                </a:lnTo>
                <a:lnTo>
                  <a:pt x="15240" y="4511040"/>
                </a:lnTo>
                <a:lnTo>
                  <a:pt x="0" y="4693920"/>
                </a:lnTo>
                <a:lnTo>
                  <a:pt x="441960" y="4800600"/>
                </a:lnTo>
                <a:lnTo>
                  <a:pt x="426720" y="4831080"/>
                </a:lnTo>
                <a:lnTo>
                  <a:pt x="701040" y="5059680"/>
                </a:lnTo>
                <a:lnTo>
                  <a:pt x="685800" y="5151120"/>
                </a:lnTo>
                <a:lnTo>
                  <a:pt x="1112520" y="5013960"/>
                </a:lnTo>
                <a:lnTo>
                  <a:pt x="1264920" y="4754880"/>
                </a:lnTo>
                <a:lnTo>
                  <a:pt x="1310640" y="3992880"/>
                </a:lnTo>
                <a:lnTo>
                  <a:pt x="1310640" y="457200"/>
                </a:lnTo>
                <a:lnTo>
                  <a:pt x="1508760" y="274320"/>
                </a:lnTo>
                <a:lnTo>
                  <a:pt x="868680" y="0"/>
                </a:ln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7162800" y="1981200"/>
            <a:ext cx="1508760" cy="1341120"/>
          </a:xfrm>
          <a:custGeom>
            <a:avLst/>
            <a:gdLst>
              <a:gd name="connisteX0" fmla="*/ 1112520 w 1508760"/>
              <a:gd name="connsiteY0" fmla="*/ 0 h 1341120"/>
              <a:gd name="connisteX1" fmla="*/ 426720 w 1508760"/>
              <a:gd name="connsiteY1" fmla="*/ 731520 h 1341120"/>
              <a:gd name="connisteX2" fmla="*/ 0 w 1508760"/>
              <a:gd name="connsiteY2" fmla="*/ 1188720 h 1341120"/>
              <a:gd name="connisteX3" fmla="*/ 76200 w 1508760"/>
              <a:gd name="connsiteY3" fmla="*/ 1341120 h 1341120"/>
              <a:gd name="connisteX4" fmla="*/ 670560 w 1508760"/>
              <a:gd name="connsiteY4" fmla="*/ 914400 h 1341120"/>
              <a:gd name="connisteX5" fmla="*/ 1082040 w 1508760"/>
              <a:gd name="connsiteY5" fmla="*/ 609600 h 1341120"/>
              <a:gd name="connisteX6" fmla="*/ 1508760 w 1508760"/>
              <a:gd name="connsiteY6" fmla="*/ 472440 h 1341120"/>
              <a:gd name="connisteX7" fmla="*/ 1112520 w 1508760"/>
              <a:gd name="connsiteY7" fmla="*/ 0 h 134112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</a:cxnLst>
            <a:rect l="l" t="t" r="r" b="b"/>
            <a:pathLst>
              <a:path w="1508760" h="1341120">
                <a:moveTo>
                  <a:pt x="1112520" y="0"/>
                </a:moveTo>
                <a:lnTo>
                  <a:pt x="426720" y="731520"/>
                </a:lnTo>
                <a:lnTo>
                  <a:pt x="0" y="1188720"/>
                </a:lnTo>
                <a:lnTo>
                  <a:pt x="76200" y="1341120"/>
                </a:lnTo>
                <a:lnTo>
                  <a:pt x="670560" y="914400"/>
                </a:lnTo>
                <a:lnTo>
                  <a:pt x="1082040" y="609600"/>
                </a:lnTo>
                <a:lnTo>
                  <a:pt x="1508760" y="472440"/>
                </a:lnTo>
                <a:lnTo>
                  <a:pt x="1112520" y="0"/>
                </a:ln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6720840" y="1935480"/>
            <a:ext cx="2407920" cy="3779520"/>
          </a:xfrm>
          <a:custGeom>
            <a:avLst/>
            <a:gdLst>
              <a:gd name="connisteX0" fmla="*/ 60960 w 2407920"/>
              <a:gd name="connsiteY0" fmla="*/ 76200 h 3779520"/>
              <a:gd name="connisteX1" fmla="*/ 198120 w 2407920"/>
              <a:gd name="connsiteY1" fmla="*/ 701040 h 3779520"/>
              <a:gd name="connisteX2" fmla="*/ 457200 w 2407920"/>
              <a:gd name="connsiteY2" fmla="*/ 1325880 h 3779520"/>
              <a:gd name="connisteX3" fmla="*/ 1066800 w 2407920"/>
              <a:gd name="connsiteY3" fmla="*/ 2286000 h 3779520"/>
              <a:gd name="connisteX4" fmla="*/ 1722120 w 2407920"/>
              <a:gd name="connsiteY4" fmla="*/ 2971800 h 3779520"/>
              <a:gd name="connisteX5" fmla="*/ 2286000 w 2407920"/>
              <a:gd name="connsiteY5" fmla="*/ 3291840 h 3779520"/>
              <a:gd name="connisteX6" fmla="*/ 2407920 w 2407920"/>
              <a:gd name="connsiteY6" fmla="*/ 3322320 h 3779520"/>
              <a:gd name="connisteX7" fmla="*/ 2407920 w 2407920"/>
              <a:gd name="connsiteY7" fmla="*/ 3505200 h 3779520"/>
              <a:gd name="connisteX8" fmla="*/ 2179320 w 2407920"/>
              <a:gd name="connsiteY8" fmla="*/ 3535680 h 3779520"/>
              <a:gd name="connisteX9" fmla="*/ 1965960 w 2407920"/>
              <a:gd name="connsiteY9" fmla="*/ 3642360 h 3779520"/>
              <a:gd name="connisteX10" fmla="*/ 1905000 w 2407920"/>
              <a:gd name="connsiteY10" fmla="*/ 3779520 h 3779520"/>
              <a:gd name="connisteX11" fmla="*/ 1539240 w 2407920"/>
              <a:gd name="connsiteY11" fmla="*/ 3505200 h 3779520"/>
              <a:gd name="connisteX12" fmla="*/ 1097280 w 2407920"/>
              <a:gd name="connsiteY12" fmla="*/ 3017520 h 3779520"/>
              <a:gd name="connisteX13" fmla="*/ 822960 w 2407920"/>
              <a:gd name="connsiteY13" fmla="*/ 2636520 h 3779520"/>
              <a:gd name="connisteX14" fmla="*/ 548640 w 2407920"/>
              <a:gd name="connsiteY14" fmla="*/ 2133600 h 3779520"/>
              <a:gd name="connisteX15" fmla="*/ 289560 w 2407920"/>
              <a:gd name="connsiteY15" fmla="*/ 1508760 h 3779520"/>
              <a:gd name="connisteX16" fmla="*/ 0 w 2407920"/>
              <a:gd name="connsiteY16" fmla="*/ 563880 h 3779520"/>
              <a:gd name="connisteX17" fmla="*/ 45720 w 2407920"/>
              <a:gd name="connsiteY17" fmla="*/ 0 h 3779520"/>
              <a:gd name="connisteX18" fmla="*/ 76200 w 2407920"/>
              <a:gd name="connsiteY18" fmla="*/ 228600 h 3779520"/>
              <a:gd name="connisteX19" fmla="*/ 60960 w 2407920"/>
              <a:gd name="connsiteY19" fmla="*/ 76200 h 377952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</a:cxnLst>
            <a:rect l="l" t="t" r="r" b="b"/>
            <a:pathLst>
              <a:path w="2407920" h="3779520">
                <a:moveTo>
                  <a:pt x="60960" y="76200"/>
                </a:moveTo>
                <a:lnTo>
                  <a:pt x="198120" y="701040"/>
                </a:lnTo>
                <a:lnTo>
                  <a:pt x="457200" y="1325880"/>
                </a:lnTo>
                <a:lnTo>
                  <a:pt x="1066800" y="2286000"/>
                </a:lnTo>
                <a:lnTo>
                  <a:pt x="1722120" y="2971800"/>
                </a:lnTo>
                <a:lnTo>
                  <a:pt x="2286000" y="3291840"/>
                </a:lnTo>
                <a:lnTo>
                  <a:pt x="2407920" y="3322320"/>
                </a:lnTo>
                <a:lnTo>
                  <a:pt x="2407920" y="3505200"/>
                </a:lnTo>
                <a:lnTo>
                  <a:pt x="2179320" y="3535680"/>
                </a:lnTo>
                <a:lnTo>
                  <a:pt x="1965960" y="3642360"/>
                </a:lnTo>
                <a:lnTo>
                  <a:pt x="1905000" y="3779520"/>
                </a:lnTo>
                <a:lnTo>
                  <a:pt x="1539240" y="3505200"/>
                </a:lnTo>
                <a:lnTo>
                  <a:pt x="1097280" y="3017520"/>
                </a:lnTo>
                <a:lnTo>
                  <a:pt x="822960" y="2636520"/>
                </a:lnTo>
                <a:lnTo>
                  <a:pt x="548640" y="2133600"/>
                </a:lnTo>
                <a:lnTo>
                  <a:pt x="289560" y="1508760"/>
                </a:lnTo>
                <a:lnTo>
                  <a:pt x="0" y="563880"/>
                </a:lnTo>
                <a:lnTo>
                  <a:pt x="45720" y="0"/>
                </a:lnTo>
                <a:lnTo>
                  <a:pt x="76200" y="228600"/>
                </a:lnTo>
                <a:lnTo>
                  <a:pt x="60960" y="76200"/>
                </a:ln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4" grpId="2" animBg="1"/>
      <p:bldP spid="4" grpId="3" animBg="1"/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office6\wpsassist\cache\A000220150908B66P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8405" y="2828290"/>
            <a:ext cx="4653280" cy="40322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70355" y="564515"/>
            <a:ext cx="6202680" cy="47091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火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69863"/>
            <a:ext cx="9144000" cy="2387600"/>
          </a:xfrm>
        </p:spPr>
        <p:txBody>
          <a:bodyPr/>
          <a:p>
            <a:r>
              <a:rPr lang="en-US" altLang="zh-CN" sz="8800" b="1">
                <a:solidFill>
                  <a:schemeClr val="tx1"/>
                </a:solidFill>
                <a:uFillTx/>
              </a:rPr>
              <a:t>4 </a:t>
            </a:r>
            <a:r>
              <a:rPr lang="zh-CN" altLang="zh-CN" sz="8800" b="1">
                <a:solidFill>
                  <a:schemeClr val="tx1"/>
                </a:solidFill>
                <a:uFillTx/>
              </a:rPr>
              <a:t>日月水火</a:t>
            </a:r>
            <a:endParaRPr lang="zh-CN" altLang="zh-CN" sz="8800" b="1">
              <a:solidFill>
                <a:schemeClr val="tx1"/>
              </a:solidFill>
              <a:uFillTx/>
            </a:endParaRPr>
          </a:p>
        </p:txBody>
      </p:sp>
      <p:pic>
        <p:nvPicPr>
          <p:cNvPr id="5" name="图片 4" descr="office6\wpsassist\cache\A000220150908B66P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7925" y="2828290"/>
            <a:ext cx="4653280" cy="403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" name="图片 14" descr="office6\wpsassist\cache\A000220150908B66P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8405" y="2828290"/>
            <a:ext cx="4653280" cy="403225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612515" y="746760"/>
            <a:ext cx="5714365" cy="5744845"/>
            <a:chOff x="4296" y="1248"/>
            <a:chExt cx="8688" cy="8664"/>
          </a:xfrm>
          <a:noFill/>
        </p:grpSpPr>
        <p:sp>
          <p:nvSpPr>
            <p:cNvPr id="2" name="矩形 1"/>
            <p:cNvSpPr/>
            <p:nvPr/>
          </p:nvSpPr>
          <p:spPr>
            <a:xfrm>
              <a:off x="4416" y="1248"/>
              <a:ext cx="8568" cy="8568"/>
            </a:xfrm>
            <a:prstGeom prst="rect">
              <a:avLst/>
            </a:prstGeom>
            <a:grpFill/>
            <a:ln>
              <a:solidFill>
                <a:schemeClr val="accent1"/>
              </a:solidFill>
              <a:prstDash val="dash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4296" y="1248"/>
              <a:ext cx="8640" cy="8664"/>
              <a:chOff x="4296" y="1248"/>
              <a:chExt cx="8640" cy="8664"/>
            </a:xfrm>
            <a:grpFill/>
          </p:grpSpPr>
          <p:cxnSp>
            <p:nvCxnSpPr>
              <p:cNvPr id="9" name="直接连接符 8"/>
              <p:cNvCxnSpPr/>
              <p:nvPr/>
            </p:nvCxnSpPr>
            <p:spPr>
              <a:xfrm>
                <a:off x="4416" y="1248"/>
                <a:ext cx="8496" cy="8496"/>
              </a:xfrm>
              <a:prstGeom prst="line">
                <a:avLst/>
              </a:prstGeom>
              <a:grpFill/>
              <a:ln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H="1">
                <a:off x="4296" y="1320"/>
                <a:ext cx="8640" cy="8592"/>
              </a:xfrm>
              <a:prstGeom prst="line">
                <a:avLst/>
              </a:prstGeom>
              <a:grpFill/>
              <a:ln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>
                <a:stCxn id="2" idx="0"/>
              </p:cNvCxnSpPr>
              <p:nvPr/>
            </p:nvCxnSpPr>
            <p:spPr>
              <a:xfrm>
                <a:off x="8700" y="1248"/>
                <a:ext cx="0" cy="8664"/>
              </a:xfrm>
              <a:prstGeom prst="line">
                <a:avLst/>
              </a:prstGeom>
              <a:grpFill/>
              <a:ln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>
                <a:stCxn id="2" idx="1"/>
              </p:cNvCxnSpPr>
              <p:nvPr/>
            </p:nvCxnSpPr>
            <p:spPr>
              <a:xfrm>
                <a:off x="4416" y="5532"/>
                <a:ext cx="8520" cy="0"/>
              </a:xfrm>
              <a:prstGeom prst="line">
                <a:avLst/>
              </a:prstGeom>
              <a:grpFill/>
              <a:ln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矩形 2"/>
          <p:cNvSpPr/>
          <p:nvPr/>
        </p:nvSpPr>
        <p:spPr>
          <a:xfrm>
            <a:off x="4124960" y="1116330"/>
            <a:ext cx="4768215" cy="500570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zh-CN" sz="72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火</a:t>
            </a:r>
            <a:endParaRPr lang="zh-CN" altLang="zh-CN" sz="72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4486910" y="2491740"/>
            <a:ext cx="935990" cy="1464310"/>
          </a:xfrm>
          <a:custGeom>
            <a:avLst/>
            <a:gdLst>
              <a:gd name="connisteX0" fmla="*/ 751205 w 935990"/>
              <a:gd name="connsiteY0" fmla="*/ 26670 h 1464310"/>
              <a:gd name="connisteX1" fmla="*/ 579755 w 935990"/>
              <a:gd name="connsiteY1" fmla="*/ 501015 h 1464310"/>
              <a:gd name="connisteX2" fmla="*/ 276860 w 935990"/>
              <a:gd name="connsiteY2" fmla="*/ 923290 h 1464310"/>
              <a:gd name="connisteX3" fmla="*/ 131445 w 935990"/>
              <a:gd name="connsiteY3" fmla="*/ 1015365 h 1464310"/>
              <a:gd name="connisteX4" fmla="*/ 0 w 935990"/>
              <a:gd name="connsiteY4" fmla="*/ 1240155 h 1464310"/>
              <a:gd name="connisteX5" fmla="*/ 65405 w 935990"/>
              <a:gd name="connsiteY5" fmla="*/ 1437640 h 1464310"/>
              <a:gd name="connisteX6" fmla="*/ 368935 w 935990"/>
              <a:gd name="connsiteY6" fmla="*/ 1464310 h 1464310"/>
              <a:gd name="connisteX7" fmla="*/ 659130 w 935990"/>
              <a:gd name="connsiteY7" fmla="*/ 1226820 h 1464310"/>
              <a:gd name="connisteX8" fmla="*/ 843915 w 935990"/>
              <a:gd name="connsiteY8" fmla="*/ 765175 h 1464310"/>
              <a:gd name="connisteX9" fmla="*/ 935990 w 935990"/>
              <a:gd name="connsiteY9" fmla="*/ 0 h 1464310"/>
              <a:gd name="connisteX10" fmla="*/ 751205 w 935990"/>
              <a:gd name="connsiteY10" fmla="*/ 26670 h 146431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</a:cxnLst>
            <a:rect l="l" t="t" r="r" b="b"/>
            <a:pathLst>
              <a:path w="935990" h="1464310">
                <a:moveTo>
                  <a:pt x="751205" y="26670"/>
                </a:moveTo>
                <a:lnTo>
                  <a:pt x="579755" y="501015"/>
                </a:lnTo>
                <a:lnTo>
                  <a:pt x="276860" y="923290"/>
                </a:lnTo>
                <a:lnTo>
                  <a:pt x="131445" y="1015365"/>
                </a:lnTo>
                <a:lnTo>
                  <a:pt x="0" y="1240155"/>
                </a:lnTo>
                <a:lnTo>
                  <a:pt x="65405" y="1437640"/>
                </a:lnTo>
                <a:lnTo>
                  <a:pt x="368935" y="1464310"/>
                </a:lnTo>
                <a:lnTo>
                  <a:pt x="659130" y="1226820"/>
                </a:lnTo>
                <a:lnTo>
                  <a:pt x="843915" y="765175"/>
                </a:lnTo>
                <a:lnTo>
                  <a:pt x="935990" y="0"/>
                </a:lnTo>
                <a:lnTo>
                  <a:pt x="751205" y="26670"/>
                </a:ln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4104005" y="1106805"/>
            <a:ext cx="2743200" cy="5038090"/>
          </a:xfrm>
          <a:custGeom>
            <a:avLst/>
            <a:gdLst>
              <a:gd name="connisteX0" fmla="*/ 2136775 w 2743200"/>
              <a:gd name="connsiteY0" fmla="*/ 0 h 5038090"/>
              <a:gd name="connisteX1" fmla="*/ 2136775 w 2743200"/>
              <a:gd name="connsiteY1" fmla="*/ 2070735 h 5038090"/>
              <a:gd name="connisteX2" fmla="*/ 1899285 w 2743200"/>
              <a:gd name="connsiteY2" fmla="*/ 3126105 h 5038090"/>
              <a:gd name="connisteX3" fmla="*/ 1345565 w 2743200"/>
              <a:gd name="connsiteY3" fmla="*/ 4022725 h 5038090"/>
              <a:gd name="connisteX4" fmla="*/ 949960 w 2743200"/>
              <a:gd name="connsiteY4" fmla="*/ 4352290 h 5038090"/>
              <a:gd name="connisteX5" fmla="*/ 0 w 2743200"/>
              <a:gd name="connsiteY5" fmla="*/ 4879975 h 5038090"/>
              <a:gd name="connisteX6" fmla="*/ 40005 w 2743200"/>
              <a:gd name="connsiteY6" fmla="*/ 5038090 h 5038090"/>
              <a:gd name="connisteX7" fmla="*/ 1016000 w 2743200"/>
              <a:gd name="connsiteY7" fmla="*/ 4642485 h 5038090"/>
              <a:gd name="connisteX8" fmla="*/ 1701800 w 2743200"/>
              <a:gd name="connsiteY8" fmla="*/ 4141470 h 5038090"/>
              <a:gd name="connisteX9" fmla="*/ 2110105 w 2743200"/>
              <a:gd name="connsiteY9" fmla="*/ 3574415 h 5038090"/>
              <a:gd name="connisteX10" fmla="*/ 2347595 w 2743200"/>
              <a:gd name="connsiteY10" fmla="*/ 3060065 h 5038090"/>
              <a:gd name="connisteX11" fmla="*/ 2545715 w 2743200"/>
              <a:gd name="connsiteY11" fmla="*/ 2123440 h 5038090"/>
              <a:gd name="connisteX12" fmla="*/ 2585085 w 2743200"/>
              <a:gd name="connsiteY12" fmla="*/ 1530350 h 5038090"/>
              <a:gd name="connisteX13" fmla="*/ 2585085 w 2743200"/>
              <a:gd name="connsiteY13" fmla="*/ 422275 h 5038090"/>
              <a:gd name="connisteX14" fmla="*/ 2571750 w 2743200"/>
              <a:gd name="connsiteY14" fmla="*/ 461645 h 5038090"/>
              <a:gd name="connisteX15" fmla="*/ 2743200 w 2743200"/>
              <a:gd name="connsiteY15" fmla="*/ 303530 h 5038090"/>
              <a:gd name="connisteX16" fmla="*/ 2136775 w 2743200"/>
              <a:gd name="connsiteY16" fmla="*/ 0 h 503809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</a:cxnLst>
            <a:rect l="l" t="t" r="r" b="b"/>
            <a:pathLst>
              <a:path w="2743200" h="5038090">
                <a:moveTo>
                  <a:pt x="2136775" y="0"/>
                </a:moveTo>
                <a:lnTo>
                  <a:pt x="2136775" y="2070735"/>
                </a:lnTo>
                <a:lnTo>
                  <a:pt x="1899285" y="3126105"/>
                </a:lnTo>
                <a:lnTo>
                  <a:pt x="1345565" y="4022725"/>
                </a:lnTo>
                <a:lnTo>
                  <a:pt x="949960" y="4352290"/>
                </a:lnTo>
                <a:lnTo>
                  <a:pt x="0" y="4879975"/>
                </a:lnTo>
                <a:lnTo>
                  <a:pt x="40005" y="5038090"/>
                </a:lnTo>
                <a:lnTo>
                  <a:pt x="1016000" y="4642485"/>
                </a:lnTo>
                <a:lnTo>
                  <a:pt x="1701800" y="4141470"/>
                </a:lnTo>
                <a:lnTo>
                  <a:pt x="2110105" y="3574415"/>
                </a:lnTo>
                <a:lnTo>
                  <a:pt x="2347595" y="3060065"/>
                </a:lnTo>
                <a:lnTo>
                  <a:pt x="2545715" y="2123440"/>
                </a:lnTo>
                <a:lnTo>
                  <a:pt x="2585085" y="1530350"/>
                </a:lnTo>
                <a:lnTo>
                  <a:pt x="2585085" y="422275"/>
                </a:lnTo>
                <a:lnTo>
                  <a:pt x="2571750" y="461645"/>
                </a:lnTo>
                <a:lnTo>
                  <a:pt x="2743200" y="303530"/>
                </a:lnTo>
                <a:lnTo>
                  <a:pt x="2136775" y="0"/>
                </a:ln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6913245" y="2306955"/>
            <a:ext cx="1490345" cy="1583055"/>
          </a:xfrm>
          <a:custGeom>
            <a:avLst/>
            <a:gdLst>
              <a:gd name="connisteX0" fmla="*/ 1002665 w 1490345"/>
              <a:gd name="connsiteY0" fmla="*/ 0 h 1583055"/>
              <a:gd name="connisteX1" fmla="*/ 817880 w 1490345"/>
              <a:gd name="connsiteY1" fmla="*/ 330200 h 1583055"/>
              <a:gd name="connisteX2" fmla="*/ 501015 w 1490345"/>
              <a:gd name="connsiteY2" fmla="*/ 804545 h 1583055"/>
              <a:gd name="connisteX3" fmla="*/ 250825 w 1490345"/>
              <a:gd name="connsiteY3" fmla="*/ 1147445 h 1583055"/>
              <a:gd name="connisteX4" fmla="*/ 0 w 1490345"/>
              <a:gd name="connsiteY4" fmla="*/ 1411605 h 1583055"/>
              <a:gd name="connisteX5" fmla="*/ 92710 w 1490345"/>
              <a:gd name="connsiteY5" fmla="*/ 1583055 h 1583055"/>
              <a:gd name="connisteX6" fmla="*/ 567055 w 1490345"/>
              <a:gd name="connsiteY6" fmla="*/ 1187450 h 1583055"/>
              <a:gd name="connisteX7" fmla="*/ 1015365 w 1490345"/>
              <a:gd name="connsiteY7" fmla="*/ 739140 h 1583055"/>
              <a:gd name="connisteX8" fmla="*/ 1186815 w 1490345"/>
              <a:gd name="connsiteY8" fmla="*/ 554355 h 1583055"/>
              <a:gd name="connisteX9" fmla="*/ 1490345 w 1490345"/>
              <a:gd name="connsiteY9" fmla="*/ 461645 h 1583055"/>
              <a:gd name="connisteX10" fmla="*/ 1002665 w 1490345"/>
              <a:gd name="connsiteY10" fmla="*/ 0 h 158305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</a:cxnLst>
            <a:rect l="l" t="t" r="r" b="b"/>
            <a:pathLst>
              <a:path w="1490345" h="1583055">
                <a:moveTo>
                  <a:pt x="1002665" y="0"/>
                </a:moveTo>
                <a:lnTo>
                  <a:pt x="817880" y="330200"/>
                </a:lnTo>
                <a:lnTo>
                  <a:pt x="501015" y="804545"/>
                </a:lnTo>
                <a:lnTo>
                  <a:pt x="250825" y="1147445"/>
                </a:lnTo>
                <a:lnTo>
                  <a:pt x="0" y="1411605"/>
                </a:lnTo>
                <a:lnTo>
                  <a:pt x="92710" y="1583055"/>
                </a:lnTo>
                <a:lnTo>
                  <a:pt x="567055" y="1187450"/>
                </a:lnTo>
                <a:lnTo>
                  <a:pt x="1015365" y="739140"/>
                </a:lnTo>
                <a:lnTo>
                  <a:pt x="1186815" y="554355"/>
                </a:lnTo>
                <a:lnTo>
                  <a:pt x="1490345" y="461645"/>
                </a:lnTo>
                <a:lnTo>
                  <a:pt x="1002665" y="0"/>
                </a:ln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6609715" y="3006090"/>
            <a:ext cx="2294890" cy="2954655"/>
          </a:xfrm>
          <a:custGeom>
            <a:avLst/>
            <a:gdLst>
              <a:gd name="connisteX0" fmla="*/ 0 w 2294890"/>
              <a:gd name="connsiteY0" fmla="*/ 303530 h 2954655"/>
              <a:gd name="connisteX1" fmla="*/ 342900 w 2294890"/>
              <a:gd name="connsiteY1" fmla="*/ 1305560 h 2954655"/>
              <a:gd name="connisteX2" fmla="*/ 685800 w 2294890"/>
              <a:gd name="connsiteY2" fmla="*/ 1859915 h 2954655"/>
              <a:gd name="connisteX3" fmla="*/ 1213485 w 2294890"/>
              <a:gd name="connsiteY3" fmla="*/ 2466340 h 2954655"/>
              <a:gd name="connisteX4" fmla="*/ 1833245 w 2294890"/>
              <a:gd name="connsiteY4" fmla="*/ 2954655 h 2954655"/>
              <a:gd name="connisteX5" fmla="*/ 1939290 w 2294890"/>
              <a:gd name="connsiteY5" fmla="*/ 2743200 h 2954655"/>
              <a:gd name="connisteX6" fmla="*/ 2255520 w 2294890"/>
              <a:gd name="connsiteY6" fmla="*/ 2664460 h 2954655"/>
              <a:gd name="connisteX7" fmla="*/ 2294890 w 2294890"/>
              <a:gd name="connsiteY7" fmla="*/ 2664460 h 2954655"/>
              <a:gd name="connisteX8" fmla="*/ 2282190 w 2294890"/>
              <a:gd name="connsiteY8" fmla="*/ 2493010 h 2954655"/>
              <a:gd name="connisteX9" fmla="*/ 1846580 w 2294890"/>
              <a:gd name="connsiteY9" fmla="*/ 2347595 h 2954655"/>
              <a:gd name="connisteX10" fmla="*/ 1609090 w 2294890"/>
              <a:gd name="connsiteY10" fmla="*/ 2215515 h 2954655"/>
              <a:gd name="connisteX11" fmla="*/ 1253490 w 2294890"/>
              <a:gd name="connsiteY11" fmla="*/ 1965325 h 2954655"/>
              <a:gd name="connisteX12" fmla="*/ 963295 w 2294890"/>
              <a:gd name="connsiteY12" fmla="*/ 1648460 h 2954655"/>
              <a:gd name="connisteX13" fmla="*/ 488315 w 2294890"/>
              <a:gd name="connsiteY13" fmla="*/ 989330 h 2954655"/>
              <a:gd name="connisteX14" fmla="*/ 26670 w 2294890"/>
              <a:gd name="connsiteY14" fmla="*/ 0 h 2954655"/>
              <a:gd name="connisteX15" fmla="*/ 26670 w 2294890"/>
              <a:gd name="connsiteY15" fmla="*/ 356235 h 2954655"/>
              <a:gd name="connisteX16" fmla="*/ 26670 w 2294890"/>
              <a:gd name="connsiteY16" fmla="*/ 435610 h 295465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</a:cxnLst>
            <a:rect l="l" t="t" r="r" b="b"/>
            <a:pathLst>
              <a:path w="2294890" h="2954655">
                <a:moveTo>
                  <a:pt x="0" y="303530"/>
                </a:moveTo>
                <a:lnTo>
                  <a:pt x="342900" y="1305560"/>
                </a:lnTo>
                <a:lnTo>
                  <a:pt x="685800" y="1859915"/>
                </a:lnTo>
                <a:lnTo>
                  <a:pt x="1213485" y="2466340"/>
                </a:lnTo>
                <a:lnTo>
                  <a:pt x="1833245" y="2954655"/>
                </a:lnTo>
                <a:lnTo>
                  <a:pt x="1939290" y="2743200"/>
                </a:lnTo>
                <a:lnTo>
                  <a:pt x="2255520" y="2664460"/>
                </a:lnTo>
                <a:lnTo>
                  <a:pt x="2294890" y="2664460"/>
                </a:lnTo>
                <a:lnTo>
                  <a:pt x="2282190" y="2493010"/>
                </a:lnTo>
                <a:lnTo>
                  <a:pt x="1846580" y="2347595"/>
                </a:lnTo>
                <a:lnTo>
                  <a:pt x="1609090" y="2215515"/>
                </a:lnTo>
                <a:lnTo>
                  <a:pt x="1253490" y="1965325"/>
                </a:lnTo>
                <a:lnTo>
                  <a:pt x="963295" y="1648460"/>
                </a:lnTo>
                <a:lnTo>
                  <a:pt x="488315" y="989330"/>
                </a:lnTo>
                <a:lnTo>
                  <a:pt x="26670" y="0"/>
                </a:lnTo>
                <a:lnTo>
                  <a:pt x="26670" y="356235"/>
                </a:lnTo>
                <a:lnTo>
                  <a:pt x="26670" y="435610"/>
                </a:lnTo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7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4" grpId="3" animBg="1"/>
      <p:bldP spid="4" grpId="4" animBg="1"/>
      <p:bldP spid="4" grpId="5" animBg="1"/>
      <p:bldP spid="7" grpId="0" animBg="1"/>
      <p:bldP spid="7" grpId="1" animBg="1"/>
      <p:bldP spid="7" grpId="2" animBg="1"/>
      <p:bldP spid="7" grpId="3" animBg="1"/>
      <p:bldP spid="5" grpId="0" animBg="1"/>
      <p:bldP spid="5" grpId="1" animBg="1"/>
      <p:bldP spid="5" grpId="2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office6\wpsassist\cache\A000220150908B66P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8405" y="2828290"/>
            <a:ext cx="4653280" cy="40322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706880" y="1112520"/>
            <a:ext cx="5455920" cy="466280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山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office6\wpsassist\cache\A000220150908B66P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8405" y="2828290"/>
            <a:ext cx="4653280" cy="403225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612515" y="746760"/>
            <a:ext cx="5714365" cy="5744845"/>
            <a:chOff x="4296" y="1248"/>
            <a:chExt cx="8688" cy="8664"/>
          </a:xfrm>
          <a:noFill/>
        </p:grpSpPr>
        <p:sp>
          <p:nvSpPr>
            <p:cNvPr id="2" name="矩形 1"/>
            <p:cNvSpPr/>
            <p:nvPr/>
          </p:nvSpPr>
          <p:spPr>
            <a:xfrm>
              <a:off x="4416" y="1248"/>
              <a:ext cx="8568" cy="8568"/>
            </a:xfrm>
            <a:prstGeom prst="rect">
              <a:avLst/>
            </a:prstGeom>
            <a:grpFill/>
            <a:ln>
              <a:solidFill>
                <a:schemeClr val="accent1"/>
              </a:solidFill>
              <a:prstDash val="dash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4296" y="1248"/>
              <a:ext cx="8640" cy="8664"/>
              <a:chOff x="4296" y="1248"/>
              <a:chExt cx="8640" cy="8664"/>
            </a:xfrm>
            <a:grpFill/>
          </p:grpSpPr>
          <p:cxnSp>
            <p:nvCxnSpPr>
              <p:cNvPr id="9" name="直接连接符 8"/>
              <p:cNvCxnSpPr/>
              <p:nvPr/>
            </p:nvCxnSpPr>
            <p:spPr>
              <a:xfrm>
                <a:off x="4416" y="1248"/>
                <a:ext cx="8496" cy="8496"/>
              </a:xfrm>
              <a:prstGeom prst="line">
                <a:avLst/>
              </a:prstGeom>
              <a:grpFill/>
              <a:ln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H="1">
                <a:off x="4296" y="1320"/>
                <a:ext cx="8640" cy="8592"/>
              </a:xfrm>
              <a:prstGeom prst="line">
                <a:avLst/>
              </a:prstGeom>
              <a:grpFill/>
              <a:ln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>
                <a:stCxn id="2" idx="0"/>
              </p:cNvCxnSpPr>
              <p:nvPr/>
            </p:nvCxnSpPr>
            <p:spPr>
              <a:xfrm>
                <a:off x="8700" y="1248"/>
                <a:ext cx="0" cy="8664"/>
              </a:xfrm>
              <a:prstGeom prst="line">
                <a:avLst/>
              </a:prstGeom>
              <a:grpFill/>
              <a:ln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>
                <a:stCxn id="2" idx="1"/>
              </p:cNvCxnSpPr>
              <p:nvPr/>
            </p:nvCxnSpPr>
            <p:spPr>
              <a:xfrm>
                <a:off x="4416" y="5532"/>
                <a:ext cx="8520" cy="0"/>
              </a:xfrm>
              <a:prstGeom prst="line">
                <a:avLst/>
              </a:prstGeom>
              <a:grpFill/>
              <a:ln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矩形 2"/>
          <p:cNvSpPr/>
          <p:nvPr/>
        </p:nvSpPr>
        <p:spPr>
          <a:xfrm>
            <a:off x="3910965" y="1272540"/>
            <a:ext cx="5196840" cy="47409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72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山</a:t>
            </a:r>
            <a:endParaRPr lang="zh-CN" altLang="en-US" sz="72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6156960" y="1280160"/>
            <a:ext cx="731520" cy="4069080"/>
          </a:xfrm>
          <a:custGeom>
            <a:avLst/>
            <a:gdLst>
              <a:gd name="connisteX0" fmla="*/ 0 w 731520"/>
              <a:gd name="connsiteY0" fmla="*/ 0 h 4069080"/>
              <a:gd name="connisteX1" fmla="*/ 0 w 731520"/>
              <a:gd name="connsiteY1" fmla="*/ 4069080 h 4069080"/>
              <a:gd name="connisteX2" fmla="*/ 472440 w 731520"/>
              <a:gd name="connsiteY2" fmla="*/ 4069080 h 4069080"/>
              <a:gd name="connisteX3" fmla="*/ 502920 w 731520"/>
              <a:gd name="connsiteY3" fmla="*/ 4053840 h 4069080"/>
              <a:gd name="connisteX4" fmla="*/ 518160 w 731520"/>
              <a:gd name="connsiteY4" fmla="*/ 396240 h 4069080"/>
              <a:gd name="connisteX5" fmla="*/ 518160 w 731520"/>
              <a:gd name="connsiteY5" fmla="*/ 457200 h 4069080"/>
              <a:gd name="connisteX6" fmla="*/ 731520 w 731520"/>
              <a:gd name="connsiteY6" fmla="*/ 259080 h 4069080"/>
              <a:gd name="connisteX7" fmla="*/ 0 w 731520"/>
              <a:gd name="connsiteY7" fmla="*/ 0 h 406908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</a:cxnLst>
            <a:rect l="l" t="t" r="r" b="b"/>
            <a:pathLst>
              <a:path w="731520" h="4069080">
                <a:moveTo>
                  <a:pt x="0" y="0"/>
                </a:moveTo>
                <a:lnTo>
                  <a:pt x="0" y="4069080"/>
                </a:lnTo>
                <a:lnTo>
                  <a:pt x="472440" y="4069080"/>
                </a:lnTo>
                <a:lnTo>
                  <a:pt x="502920" y="4053840"/>
                </a:lnTo>
                <a:lnTo>
                  <a:pt x="518160" y="396240"/>
                </a:lnTo>
                <a:lnTo>
                  <a:pt x="518160" y="457200"/>
                </a:lnTo>
                <a:lnTo>
                  <a:pt x="731520" y="25908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3901440" y="2545080"/>
            <a:ext cx="4434840" cy="3276600"/>
          </a:xfrm>
          <a:custGeom>
            <a:avLst/>
            <a:gdLst>
              <a:gd name="connisteX0" fmla="*/ 182880 w 4434840"/>
              <a:gd name="connsiteY0" fmla="*/ 0 h 3276600"/>
              <a:gd name="connisteX1" fmla="*/ 213360 w 4434840"/>
              <a:gd name="connsiteY1" fmla="*/ 2727960 h 3276600"/>
              <a:gd name="connisteX2" fmla="*/ 0 w 4434840"/>
              <a:gd name="connsiteY2" fmla="*/ 2910840 h 3276600"/>
              <a:gd name="connisteX3" fmla="*/ 487680 w 4434840"/>
              <a:gd name="connsiteY3" fmla="*/ 3276600 h 3276600"/>
              <a:gd name="connisteX4" fmla="*/ 716280 w 4434840"/>
              <a:gd name="connsiteY4" fmla="*/ 3048000 h 3276600"/>
              <a:gd name="connisteX5" fmla="*/ 4434840 w 4434840"/>
              <a:gd name="connsiteY5" fmla="*/ 3032760 h 3276600"/>
              <a:gd name="connisteX6" fmla="*/ 4434840 w 4434840"/>
              <a:gd name="connsiteY6" fmla="*/ 2758440 h 3276600"/>
              <a:gd name="connisteX7" fmla="*/ 731520 w 4434840"/>
              <a:gd name="connsiteY7" fmla="*/ 2788920 h 3276600"/>
              <a:gd name="connisteX8" fmla="*/ 731520 w 4434840"/>
              <a:gd name="connsiteY8" fmla="*/ 396240 h 3276600"/>
              <a:gd name="connisteX9" fmla="*/ 914400 w 4434840"/>
              <a:gd name="connsiteY9" fmla="*/ 228600 h 3276600"/>
              <a:gd name="connisteX10" fmla="*/ 182880 w 4434840"/>
              <a:gd name="connsiteY10" fmla="*/ 0 h 3276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</a:cxnLst>
            <a:rect l="l" t="t" r="r" b="b"/>
            <a:pathLst>
              <a:path w="4434840" h="3276600">
                <a:moveTo>
                  <a:pt x="182880" y="0"/>
                </a:moveTo>
                <a:lnTo>
                  <a:pt x="213360" y="2727960"/>
                </a:lnTo>
                <a:lnTo>
                  <a:pt x="0" y="2910840"/>
                </a:lnTo>
                <a:lnTo>
                  <a:pt x="487680" y="3276600"/>
                </a:lnTo>
                <a:lnTo>
                  <a:pt x="716280" y="3048000"/>
                </a:lnTo>
                <a:lnTo>
                  <a:pt x="4434840" y="3032760"/>
                </a:lnTo>
                <a:lnTo>
                  <a:pt x="4434840" y="2758440"/>
                </a:lnTo>
                <a:lnTo>
                  <a:pt x="731520" y="2788920"/>
                </a:lnTo>
                <a:lnTo>
                  <a:pt x="731520" y="396240"/>
                </a:lnTo>
                <a:lnTo>
                  <a:pt x="914400" y="228600"/>
                </a:lnTo>
                <a:lnTo>
                  <a:pt x="182880" y="0"/>
                </a:ln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8290560" y="2514600"/>
            <a:ext cx="807720" cy="3535680"/>
          </a:xfrm>
          <a:custGeom>
            <a:avLst/>
            <a:gdLst>
              <a:gd name="connisteX0" fmla="*/ 45720 w 807720"/>
              <a:gd name="connsiteY0" fmla="*/ 30480 h 3535680"/>
              <a:gd name="connisteX1" fmla="*/ 60960 w 807720"/>
              <a:gd name="connsiteY1" fmla="*/ 3535680 h 3535680"/>
              <a:gd name="connisteX2" fmla="*/ 624840 w 807720"/>
              <a:gd name="connsiteY2" fmla="*/ 3291840 h 3535680"/>
              <a:gd name="connisteX3" fmla="*/ 579120 w 807720"/>
              <a:gd name="connsiteY3" fmla="*/ 548640 h 3535680"/>
              <a:gd name="connisteX4" fmla="*/ 807720 w 807720"/>
              <a:gd name="connsiteY4" fmla="*/ 289560 h 3535680"/>
              <a:gd name="connisteX5" fmla="*/ 0 w 807720"/>
              <a:gd name="connsiteY5" fmla="*/ 0 h 3535680"/>
              <a:gd name="connisteX6" fmla="*/ 45720 w 807720"/>
              <a:gd name="connsiteY6" fmla="*/ 30480 h 353568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l" t="t" r="r" b="b"/>
            <a:pathLst>
              <a:path w="807720" h="3535680">
                <a:moveTo>
                  <a:pt x="45720" y="30480"/>
                </a:moveTo>
                <a:lnTo>
                  <a:pt x="60960" y="3535680"/>
                </a:lnTo>
                <a:lnTo>
                  <a:pt x="624840" y="3291840"/>
                </a:lnTo>
                <a:lnTo>
                  <a:pt x="579120" y="548640"/>
                </a:lnTo>
                <a:lnTo>
                  <a:pt x="807720" y="289560"/>
                </a:lnTo>
                <a:lnTo>
                  <a:pt x="0" y="0"/>
                </a:lnTo>
                <a:lnTo>
                  <a:pt x="45720" y="30480"/>
                </a:ln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office6\wpsassist\cache\A000220150908B66P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8405" y="2828290"/>
            <a:ext cx="4653280" cy="40322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88720" y="1143635"/>
            <a:ext cx="6172835" cy="41446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石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" name="图片 14" descr="office6\wpsassist\cache\A000220150908B66P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8405" y="2828290"/>
            <a:ext cx="4653280" cy="403225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612515" y="746760"/>
            <a:ext cx="5714365" cy="5744845"/>
            <a:chOff x="4296" y="1248"/>
            <a:chExt cx="8688" cy="8664"/>
          </a:xfrm>
          <a:noFill/>
        </p:grpSpPr>
        <p:sp>
          <p:nvSpPr>
            <p:cNvPr id="2" name="矩形 1"/>
            <p:cNvSpPr/>
            <p:nvPr/>
          </p:nvSpPr>
          <p:spPr>
            <a:xfrm>
              <a:off x="4416" y="1248"/>
              <a:ext cx="8568" cy="8568"/>
            </a:xfrm>
            <a:prstGeom prst="rect">
              <a:avLst/>
            </a:prstGeom>
            <a:grpFill/>
            <a:ln>
              <a:solidFill>
                <a:schemeClr val="accent1"/>
              </a:solidFill>
              <a:prstDash val="dash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4296" y="1248"/>
              <a:ext cx="8640" cy="8664"/>
              <a:chOff x="4296" y="1248"/>
              <a:chExt cx="8640" cy="8664"/>
            </a:xfrm>
            <a:grpFill/>
          </p:grpSpPr>
          <p:cxnSp>
            <p:nvCxnSpPr>
              <p:cNvPr id="9" name="直接连接符 8"/>
              <p:cNvCxnSpPr/>
              <p:nvPr/>
            </p:nvCxnSpPr>
            <p:spPr>
              <a:xfrm>
                <a:off x="4416" y="1248"/>
                <a:ext cx="8496" cy="8496"/>
              </a:xfrm>
              <a:prstGeom prst="line">
                <a:avLst/>
              </a:prstGeom>
              <a:grpFill/>
              <a:ln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H="1">
                <a:off x="4296" y="1320"/>
                <a:ext cx="8640" cy="8592"/>
              </a:xfrm>
              <a:prstGeom prst="line">
                <a:avLst/>
              </a:prstGeom>
              <a:grpFill/>
              <a:ln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>
                <a:stCxn id="2" idx="0"/>
              </p:cNvCxnSpPr>
              <p:nvPr/>
            </p:nvCxnSpPr>
            <p:spPr>
              <a:xfrm>
                <a:off x="8700" y="1248"/>
                <a:ext cx="0" cy="8664"/>
              </a:xfrm>
              <a:prstGeom prst="line">
                <a:avLst/>
              </a:prstGeom>
              <a:grpFill/>
              <a:ln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>
                <a:stCxn id="2" idx="1"/>
              </p:cNvCxnSpPr>
              <p:nvPr/>
            </p:nvCxnSpPr>
            <p:spPr>
              <a:xfrm>
                <a:off x="4416" y="5532"/>
                <a:ext cx="8520" cy="0"/>
              </a:xfrm>
              <a:prstGeom prst="line">
                <a:avLst/>
              </a:prstGeom>
              <a:grpFill/>
              <a:ln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矩形 2"/>
          <p:cNvSpPr/>
          <p:nvPr/>
        </p:nvSpPr>
        <p:spPr>
          <a:xfrm>
            <a:off x="3917315" y="1247775"/>
            <a:ext cx="5135880" cy="46316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72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石</a:t>
            </a:r>
            <a:endParaRPr lang="zh-CN" altLang="en-US" sz="72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4038600" y="1234440"/>
            <a:ext cx="5029200" cy="594360"/>
          </a:xfrm>
          <a:custGeom>
            <a:avLst/>
            <a:gdLst>
              <a:gd name="connisteX0" fmla="*/ 0 w 5029200"/>
              <a:gd name="connsiteY0" fmla="*/ 304800 h 594360"/>
              <a:gd name="connisteX1" fmla="*/ 4175760 w 5029200"/>
              <a:gd name="connsiteY1" fmla="*/ 304800 h 594360"/>
              <a:gd name="connisteX2" fmla="*/ 4511040 w 5029200"/>
              <a:gd name="connsiteY2" fmla="*/ 0 h 594360"/>
              <a:gd name="connisteX3" fmla="*/ 5029200 w 5029200"/>
              <a:gd name="connsiteY3" fmla="*/ 548640 h 594360"/>
              <a:gd name="connisteX4" fmla="*/ 2438400 w 5029200"/>
              <a:gd name="connsiteY4" fmla="*/ 548640 h 594360"/>
              <a:gd name="connisteX5" fmla="*/ 518160 w 5029200"/>
              <a:gd name="connsiteY5" fmla="*/ 548640 h 594360"/>
              <a:gd name="connisteX6" fmla="*/ 182880 w 5029200"/>
              <a:gd name="connsiteY6" fmla="*/ 594360 h 594360"/>
              <a:gd name="connisteX7" fmla="*/ 0 w 5029200"/>
              <a:gd name="connsiteY7" fmla="*/ 304800 h 59436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</a:cxnLst>
            <a:rect l="l" t="t" r="r" b="b"/>
            <a:pathLst>
              <a:path w="5029200" h="594360">
                <a:moveTo>
                  <a:pt x="0" y="304800"/>
                </a:moveTo>
                <a:lnTo>
                  <a:pt x="4175760" y="304800"/>
                </a:lnTo>
                <a:lnTo>
                  <a:pt x="4511040" y="0"/>
                </a:lnTo>
                <a:lnTo>
                  <a:pt x="5029200" y="548640"/>
                </a:lnTo>
                <a:lnTo>
                  <a:pt x="2438400" y="548640"/>
                </a:lnTo>
                <a:lnTo>
                  <a:pt x="518160" y="548640"/>
                </a:lnTo>
                <a:lnTo>
                  <a:pt x="182880" y="594360"/>
                </a:lnTo>
                <a:lnTo>
                  <a:pt x="0" y="304800"/>
                </a:ln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3901440" y="1783080"/>
            <a:ext cx="2590800" cy="2956560"/>
          </a:xfrm>
          <a:custGeom>
            <a:avLst/>
            <a:gdLst>
              <a:gd name="connisteX0" fmla="*/ 2118360 w 2590800"/>
              <a:gd name="connsiteY0" fmla="*/ 30480 h 2956560"/>
              <a:gd name="connisteX1" fmla="*/ 1813560 w 2590800"/>
              <a:gd name="connsiteY1" fmla="*/ 594360 h 2956560"/>
              <a:gd name="connisteX2" fmla="*/ 1341120 w 2590800"/>
              <a:gd name="connsiteY2" fmla="*/ 1386840 h 2956560"/>
              <a:gd name="connisteX3" fmla="*/ 883920 w 2590800"/>
              <a:gd name="connsiteY3" fmla="*/ 1965960 h 2956560"/>
              <a:gd name="connisteX4" fmla="*/ 137160 w 2590800"/>
              <a:gd name="connsiteY4" fmla="*/ 2712720 h 2956560"/>
              <a:gd name="connisteX5" fmla="*/ 0 w 2590800"/>
              <a:gd name="connsiteY5" fmla="*/ 2804160 h 2956560"/>
              <a:gd name="connisteX6" fmla="*/ 106680 w 2590800"/>
              <a:gd name="connsiteY6" fmla="*/ 2956560 h 2956560"/>
              <a:gd name="connisteX7" fmla="*/ 1051560 w 2590800"/>
              <a:gd name="connsiteY7" fmla="*/ 2209800 h 2956560"/>
              <a:gd name="connisteX8" fmla="*/ 1508760 w 2590800"/>
              <a:gd name="connsiteY8" fmla="*/ 1676400 h 2956560"/>
              <a:gd name="connisteX9" fmla="*/ 1767840 w 2590800"/>
              <a:gd name="connsiteY9" fmla="*/ 1402080 h 2956560"/>
              <a:gd name="connisteX10" fmla="*/ 2164080 w 2590800"/>
              <a:gd name="connsiteY10" fmla="*/ 822960 h 2956560"/>
              <a:gd name="connisteX11" fmla="*/ 2590800 w 2590800"/>
              <a:gd name="connsiteY11" fmla="*/ 0 h 2956560"/>
              <a:gd name="connisteX12" fmla="*/ 2118360 w 2590800"/>
              <a:gd name="connsiteY12" fmla="*/ 30480 h 295656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</a:cxnLst>
            <a:rect l="l" t="t" r="r" b="b"/>
            <a:pathLst>
              <a:path w="2590800" h="2956560">
                <a:moveTo>
                  <a:pt x="2118360" y="30480"/>
                </a:moveTo>
                <a:lnTo>
                  <a:pt x="1813560" y="594360"/>
                </a:lnTo>
                <a:lnTo>
                  <a:pt x="1341120" y="1386840"/>
                </a:lnTo>
                <a:lnTo>
                  <a:pt x="883920" y="1965960"/>
                </a:lnTo>
                <a:lnTo>
                  <a:pt x="137160" y="2712720"/>
                </a:lnTo>
                <a:lnTo>
                  <a:pt x="0" y="2804160"/>
                </a:lnTo>
                <a:lnTo>
                  <a:pt x="106680" y="2956560"/>
                </a:lnTo>
                <a:lnTo>
                  <a:pt x="1051560" y="2209800"/>
                </a:lnTo>
                <a:lnTo>
                  <a:pt x="1508760" y="1676400"/>
                </a:lnTo>
                <a:lnTo>
                  <a:pt x="1767840" y="1402080"/>
                </a:lnTo>
                <a:lnTo>
                  <a:pt x="2164080" y="822960"/>
                </a:lnTo>
                <a:lnTo>
                  <a:pt x="2590800" y="0"/>
                </a:lnTo>
                <a:lnTo>
                  <a:pt x="2118360" y="30480"/>
                </a:ln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5394960" y="3154680"/>
            <a:ext cx="441960" cy="2804160"/>
          </a:xfrm>
          <a:custGeom>
            <a:avLst/>
            <a:gdLst>
              <a:gd name="connisteX0" fmla="*/ 15240 w 441960"/>
              <a:gd name="connsiteY0" fmla="*/ 320040 h 2804160"/>
              <a:gd name="connisteX1" fmla="*/ 0 w 441960"/>
              <a:gd name="connsiteY1" fmla="*/ 2804160 h 2804160"/>
              <a:gd name="connisteX2" fmla="*/ 441960 w 441960"/>
              <a:gd name="connsiteY2" fmla="*/ 2545080 h 2804160"/>
              <a:gd name="connisteX3" fmla="*/ 426720 w 441960"/>
              <a:gd name="connsiteY3" fmla="*/ 289560 h 2804160"/>
              <a:gd name="connisteX4" fmla="*/ 426720 w 441960"/>
              <a:gd name="connsiteY4" fmla="*/ 76200 h 2804160"/>
              <a:gd name="connisteX5" fmla="*/ 259080 w 441960"/>
              <a:gd name="connsiteY5" fmla="*/ 0 h 2804160"/>
              <a:gd name="connisteX6" fmla="*/ 15240 w 441960"/>
              <a:gd name="connsiteY6" fmla="*/ 320040 h 280416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l" t="t" r="r" b="b"/>
            <a:pathLst>
              <a:path w="441960" h="2804160">
                <a:moveTo>
                  <a:pt x="15240" y="320040"/>
                </a:moveTo>
                <a:lnTo>
                  <a:pt x="0" y="2804160"/>
                </a:lnTo>
                <a:lnTo>
                  <a:pt x="441960" y="2545080"/>
                </a:lnTo>
                <a:lnTo>
                  <a:pt x="426720" y="289560"/>
                </a:lnTo>
                <a:lnTo>
                  <a:pt x="426720" y="76200"/>
                </a:lnTo>
                <a:lnTo>
                  <a:pt x="259080" y="0"/>
                </a:lnTo>
                <a:lnTo>
                  <a:pt x="15240" y="320040"/>
                </a:ln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5775960" y="3002280"/>
            <a:ext cx="2667000" cy="2758440"/>
          </a:xfrm>
          <a:custGeom>
            <a:avLst/>
            <a:gdLst>
              <a:gd name="connisteX0" fmla="*/ 45720 w 2667000"/>
              <a:gd name="connsiteY0" fmla="*/ 243840 h 2758440"/>
              <a:gd name="connisteX1" fmla="*/ 1981200 w 2667000"/>
              <a:gd name="connsiteY1" fmla="*/ 213360 h 2758440"/>
              <a:gd name="connisteX2" fmla="*/ 2194560 w 2667000"/>
              <a:gd name="connsiteY2" fmla="*/ 0 h 2758440"/>
              <a:gd name="connisteX3" fmla="*/ 2667000 w 2667000"/>
              <a:gd name="connsiteY3" fmla="*/ 320040 h 2758440"/>
              <a:gd name="connisteX4" fmla="*/ 2453640 w 2667000"/>
              <a:gd name="connsiteY4" fmla="*/ 533400 h 2758440"/>
              <a:gd name="connisteX5" fmla="*/ 2484120 w 2667000"/>
              <a:gd name="connsiteY5" fmla="*/ 2651760 h 2758440"/>
              <a:gd name="connisteX6" fmla="*/ 1996440 w 2667000"/>
              <a:gd name="connsiteY6" fmla="*/ 2758440 h 2758440"/>
              <a:gd name="connisteX7" fmla="*/ 2057400 w 2667000"/>
              <a:gd name="connsiteY7" fmla="*/ 411480 h 2758440"/>
              <a:gd name="connisteX8" fmla="*/ 0 w 2667000"/>
              <a:gd name="connsiteY8" fmla="*/ 472440 h 2758440"/>
              <a:gd name="connisteX9" fmla="*/ 30480 w 2667000"/>
              <a:gd name="connsiteY9" fmla="*/ 182880 h 2758440"/>
              <a:gd name="connisteX10" fmla="*/ 45720 w 2667000"/>
              <a:gd name="connsiteY10" fmla="*/ 243840 h 275844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</a:cxnLst>
            <a:rect l="l" t="t" r="r" b="b"/>
            <a:pathLst>
              <a:path w="2667000" h="2758440">
                <a:moveTo>
                  <a:pt x="45720" y="243840"/>
                </a:moveTo>
                <a:lnTo>
                  <a:pt x="1981200" y="213360"/>
                </a:lnTo>
                <a:lnTo>
                  <a:pt x="2194560" y="0"/>
                </a:lnTo>
                <a:lnTo>
                  <a:pt x="2667000" y="320040"/>
                </a:lnTo>
                <a:lnTo>
                  <a:pt x="2453640" y="533400"/>
                </a:lnTo>
                <a:lnTo>
                  <a:pt x="2484120" y="2651760"/>
                </a:lnTo>
                <a:lnTo>
                  <a:pt x="1996440" y="2758440"/>
                </a:lnTo>
                <a:lnTo>
                  <a:pt x="2057400" y="411480"/>
                </a:lnTo>
                <a:lnTo>
                  <a:pt x="0" y="472440"/>
                </a:lnTo>
                <a:lnTo>
                  <a:pt x="30480" y="182880"/>
                </a:lnTo>
                <a:lnTo>
                  <a:pt x="45720" y="243840"/>
                </a:ln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5836920" y="4937760"/>
            <a:ext cx="2042160" cy="243840"/>
          </a:xfrm>
          <a:custGeom>
            <a:avLst/>
            <a:gdLst>
              <a:gd name="connisteX0" fmla="*/ 0 w 2042160"/>
              <a:gd name="connsiteY0" fmla="*/ 0 h 243840"/>
              <a:gd name="connisteX1" fmla="*/ 2042160 w 2042160"/>
              <a:gd name="connsiteY1" fmla="*/ 15240 h 243840"/>
              <a:gd name="connisteX2" fmla="*/ 1965960 w 2042160"/>
              <a:gd name="connsiteY2" fmla="*/ 228600 h 243840"/>
              <a:gd name="connisteX3" fmla="*/ 0 w 2042160"/>
              <a:gd name="connsiteY3" fmla="*/ 243840 h 243840"/>
              <a:gd name="connisteX4" fmla="*/ 0 w 2042160"/>
              <a:gd name="connsiteY4" fmla="*/ 0 h 24384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2042160" h="243840">
                <a:moveTo>
                  <a:pt x="0" y="0"/>
                </a:moveTo>
                <a:lnTo>
                  <a:pt x="2042160" y="15240"/>
                </a:lnTo>
                <a:lnTo>
                  <a:pt x="1965960" y="228600"/>
                </a:lnTo>
                <a:lnTo>
                  <a:pt x="0" y="24384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4" grpId="3" animBg="1"/>
      <p:bldP spid="4" grpId="4" animBg="1"/>
      <p:bldP spid="4" grpId="5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office6\wpsassist\cache\A000220150908B66P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8405" y="2828290"/>
            <a:ext cx="4653280" cy="40322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286000" y="1082040"/>
            <a:ext cx="5272405" cy="431228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田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" name="图片 14" descr="office6\wpsassist\cache\A000220150908B66P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8405" y="2828290"/>
            <a:ext cx="4653280" cy="403225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612515" y="746760"/>
            <a:ext cx="5714365" cy="5744845"/>
            <a:chOff x="4296" y="1248"/>
            <a:chExt cx="8688" cy="8664"/>
          </a:xfrm>
          <a:noFill/>
        </p:grpSpPr>
        <p:sp>
          <p:nvSpPr>
            <p:cNvPr id="2" name="矩形 1"/>
            <p:cNvSpPr/>
            <p:nvPr/>
          </p:nvSpPr>
          <p:spPr>
            <a:xfrm>
              <a:off x="4416" y="1248"/>
              <a:ext cx="8568" cy="8568"/>
            </a:xfrm>
            <a:prstGeom prst="rect">
              <a:avLst/>
            </a:prstGeom>
            <a:grpFill/>
            <a:ln>
              <a:solidFill>
                <a:schemeClr val="accent1"/>
              </a:solidFill>
              <a:prstDash val="dash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4296" y="1248"/>
              <a:ext cx="8640" cy="8664"/>
              <a:chOff x="4296" y="1248"/>
              <a:chExt cx="8640" cy="8664"/>
            </a:xfrm>
            <a:grpFill/>
          </p:grpSpPr>
          <p:cxnSp>
            <p:nvCxnSpPr>
              <p:cNvPr id="9" name="直接连接符 8"/>
              <p:cNvCxnSpPr/>
              <p:nvPr/>
            </p:nvCxnSpPr>
            <p:spPr>
              <a:xfrm>
                <a:off x="4416" y="1248"/>
                <a:ext cx="8496" cy="8496"/>
              </a:xfrm>
              <a:prstGeom prst="line">
                <a:avLst/>
              </a:prstGeom>
              <a:grpFill/>
              <a:ln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H="1">
                <a:off x="4296" y="1320"/>
                <a:ext cx="8640" cy="8592"/>
              </a:xfrm>
              <a:prstGeom prst="line">
                <a:avLst/>
              </a:prstGeom>
              <a:grpFill/>
              <a:ln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>
                <a:stCxn id="2" idx="0"/>
              </p:cNvCxnSpPr>
              <p:nvPr/>
            </p:nvCxnSpPr>
            <p:spPr>
              <a:xfrm>
                <a:off x="8700" y="1248"/>
                <a:ext cx="0" cy="8664"/>
              </a:xfrm>
              <a:prstGeom prst="line">
                <a:avLst/>
              </a:prstGeom>
              <a:grpFill/>
              <a:ln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>
                <a:stCxn id="2" idx="1"/>
              </p:cNvCxnSpPr>
              <p:nvPr/>
            </p:nvCxnSpPr>
            <p:spPr>
              <a:xfrm>
                <a:off x="4416" y="5532"/>
                <a:ext cx="8520" cy="0"/>
              </a:xfrm>
              <a:prstGeom prst="line">
                <a:avLst/>
              </a:prstGeom>
              <a:grpFill/>
              <a:ln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矩形 2"/>
          <p:cNvSpPr/>
          <p:nvPr/>
        </p:nvSpPr>
        <p:spPr>
          <a:xfrm>
            <a:off x="4145280" y="1321435"/>
            <a:ext cx="4846320" cy="45504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72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田</a:t>
            </a:r>
            <a:endParaRPr lang="zh-CN" altLang="en-US" sz="72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4130040" y="1371600"/>
            <a:ext cx="533400" cy="4511040"/>
          </a:xfrm>
          <a:custGeom>
            <a:avLst/>
            <a:gdLst>
              <a:gd name="connisteX0" fmla="*/ 0 w 533400"/>
              <a:gd name="connsiteY0" fmla="*/ 0 h 4511040"/>
              <a:gd name="connisteX1" fmla="*/ 0 w 533400"/>
              <a:gd name="connsiteY1" fmla="*/ 4511040 h 4511040"/>
              <a:gd name="connisteX2" fmla="*/ 533400 w 533400"/>
              <a:gd name="connsiteY2" fmla="*/ 4297680 h 4511040"/>
              <a:gd name="connisteX3" fmla="*/ 518160 w 533400"/>
              <a:gd name="connsiteY3" fmla="*/ 228600 h 4511040"/>
              <a:gd name="connisteX4" fmla="*/ 502920 w 533400"/>
              <a:gd name="connsiteY4" fmla="*/ 182880 h 4511040"/>
              <a:gd name="connisteX5" fmla="*/ 0 w 533400"/>
              <a:gd name="connsiteY5" fmla="*/ 0 h 451104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533400" h="4511040">
                <a:moveTo>
                  <a:pt x="0" y="0"/>
                </a:moveTo>
                <a:lnTo>
                  <a:pt x="0" y="4511040"/>
                </a:lnTo>
                <a:lnTo>
                  <a:pt x="533400" y="4297680"/>
                </a:lnTo>
                <a:lnTo>
                  <a:pt x="518160" y="228600"/>
                </a:lnTo>
                <a:lnTo>
                  <a:pt x="502920" y="18288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4602480" y="1295400"/>
            <a:ext cx="4358640" cy="4511040"/>
          </a:xfrm>
          <a:custGeom>
            <a:avLst/>
            <a:gdLst>
              <a:gd name="connisteX0" fmla="*/ 45720 w 4358640"/>
              <a:gd name="connsiteY0" fmla="*/ 243840 h 4511040"/>
              <a:gd name="connisteX1" fmla="*/ 3642360 w 4358640"/>
              <a:gd name="connsiteY1" fmla="*/ 259080 h 4511040"/>
              <a:gd name="connisteX2" fmla="*/ 3870960 w 4358640"/>
              <a:gd name="connsiteY2" fmla="*/ 0 h 4511040"/>
              <a:gd name="connisteX3" fmla="*/ 4358640 w 4358640"/>
              <a:gd name="connsiteY3" fmla="*/ 396240 h 4511040"/>
              <a:gd name="connisteX4" fmla="*/ 4145280 w 4358640"/>
              <a:gd name="connsiteY4" fmla="*/ 563880 h 4511040"/>
              <a:gd name="connisteX5" fmla="*/ 4191000 w 4358640"/>
              <a:gd name="connsiteY5" fmla="*/ 4343400 h 4511040"/>
              <a:gd name="connisteX6" fmla="*/ 3627120 w 4358640"/>
              <a:gd name="connsiteY6" fmla="*/ 4511040 h 4511040"/>
              <a:gd name="connisteX7" fmla="*/ 3657600 w 4358640"/>
              <a:gd name="connsiteY7" fmla="*/ 4480560 h 4511040"/>
              <a:gd name="connisteX8" fmla="*/ 3657600 w 4358640"/>
              <a:gd name="connsiteY8" fmla="*/ 4069080 h 4511040"/>
              <a:gd name="connisteX9" fmla="*/ 3672840 w 4358640"/>
              <a:gd name="connsiteY9" fmla="*/ 2118360 h 4511040"/>
              <a:gd name="connisteX10" fmla="*/ 3688080 w 4358640"/>
              <a:gd name="connsiteY10" fmla="*/ 518160 h 4511040"/>
              <a:gd name="connisteX11" fmla="*/ 0 w 4358640"/>
              <a:gd name="connsiteY11" fmla="*/ 518160 h 4511040"/>
              <a:gd name="connisteX12" fmla="*/ 45720 w 4358640"/>
              <a:gd name="connsiteY12" fmla="*/ 243840 h 451104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</a:cxnLst>
            <a:rect l="l" t="t" r="r" b="b"/>
            <a:pathLst>
              <a:path w="4358640" h="4511040">
                <a:moveTo>
                  <a:pt x="45720" y="243840"/>
                </a:moveTo>
                <a:lnTo>
                  <a:pt x="3642360" y="259080"/>
                </a:lnTo>
                <a:lnTo>
                  <a:pt x="3870960" y="0"/>
                </a:lnTo>
                <a:lnTo>
                  <a:pt x="4358640" y="396240"/>
                </a:lnTo>
                <a:lnTo>
                  <a:pt x="4145280" y="563880"/>
                </a:lnTo>
                <a:lnTo>
                  <a:pt x="4191000" y="4343400"/>
                </a:lnTo>
                <a:lnTo>
                  <a:pt x="3627120" y="4511040"/>
                </a:lnTo>
                <a:lnTo>
                  <a:pt x="3657600" y="4480560"/>
                </a:lnTo>
                <a:lnTo>
                  <a:pt x="3657600" y="4069080"/>
                </a:lnTo>
                <a:lnTo>
                  <a:pt x="3672840" y="2118360"/>
                </a:lnTo>
                <a:lnTo>
                  <a:pt x="3688080" y="518160"/>
                </a:lnTo>
                <a:lnTo>
                  <a:pt x="0" y="518160"/>
                </a:lnTo>
                <a:lnTo>
                  <a:pt x="45720" y="243840"/>
                </a:ln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4617720" y="3368040"/>
            <a:ext cx="3657600" cy="304800"/>
          </a:xfrm>
          <a:custGeom>
            <a:avLst/>
            <a:gdLst>
              <a:gd name="connisteX0" fmla="*/ 30480 w 3657600"/>
              <a:gd name="connsiteY0" fmla="*/ 0 h 304800"/>
              <a:gd name="connisteX1" fmla="*/ 3657600 w 3657600"/>
              <a:gd name="connsiteY1" fmla="*/ 30480 h 304800"/>
              <a:gd name="connisteX2" fmla="*/ 3657600 w 3657600"/>
              <a:gd name="connsiteY2" fmla="*/ 228600 h 304800"/>
              <a:gd name="connisteX3" fmla="*/ 3657600 w 3657600"/>
              <a:gd name="connsiteY3" fmla="*/ 304800 h 304800"/>
              <a:gd name="connisteX4" fmla="*/ 0 w 3657600"/>
              <a:gd name="connsiteY4" fmla="*/ 274320 h 304800"/>
              <a:gd name="connisteX5" fmla="*/ 30480 w 3657600"/>
              <a:gd name="connsiteY5" fmla="*/ 0 h 304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3657600" h="304800">
                <a:moveTo>
                  <a:pt x="30480" y="0"/>
                </a:moveTo>
                <a:lnTo>
                  <a:pt x="3657600" y="30480"/>
                </a:lnTo>
                <a:lnTo>
                  <a:pt x="3657600" y="228600"/>
                </a:lnTo>
                <a:lnTo>
                  <a:pt x="3657600" y="304800"/>
                </a:lnTo>
                <a:lnTo>
                  <a:pt x="0" y="274320"/>
                </a:lnTo>
                <a:lnTo>
                  <a:pt x="30480" y="0"/>
                </a:ln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6202680" y="1828800"/>
            <a:ext cx="533400" cy="3276600"/>
          </a:xfrm>
          <a:custGeom>
            <a:avLst/>
            <a:gdLst>
              <a:gd name="connisteX0" fmla="*/ 0 w 533400"/>
              <a:gd name="connsiteY0" fmla="*/ 0 h 3276600"/>
              <a:gd name="connisteX1" fmla="*/ 0 w 533400"/>
              <a:gd name="connsiteY1" fmla="*/ 3276600 h 3276600"/>
              <a:gd name="connisteX2" fmla="*/ 533400 w 533400"/>
              <a:gd name="connsiteY2" fmla="*/ 3276600 h 3276600"/>
              <a:gd name="connisteX3" fmla="*/ 487680 w 533400"/>
              <a:gd name="connsiteY3" fmla="*/ 0 h 3276600"/>
              <a:gd name="connisteX4" fmla="*/ 0 w 533400"/>
              <a:gd name="connsiteY4" fmla="*/ 0 h 3276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533400" h="3276600">
                <a:moveTo>
                  <a:pt x="0" y="0"/>
                </a:moveTo>
                <a:lnTo>
                  <a:pt x="0" y="3276600"/>
                </a:lnTo>
                <a:lnTo>
                  <a:pt x="533400" y="3276600"/>
                </a:lnTo>
                <a:lnTo>
                  <a:pt x="48768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4617720" y="5105400"/>
            <a:ext cx="3657600" cy="289560"/>
          </a:xfrm>
          <a:custGeom>
            <a:avLst/>
            <a:gdLst>
              <a:gd name="connisteX0" fmla="*/ 30480 w 3657600"/>
              <a:gd name="connsiteY0" fmla="*/ 15240 h 289560"/>
              <a:gd name="connisteX1" fmla="*/ 3657600 w 3657600"/>
              <a:gd name="connsiteY1" fmla="*/ 0 h 289560"/>
              <a:gd name="connisteX2" fmla="*/ 3627120 w 3657600"/>
              <a:gd name="connsiteY2" fmla="*/ 274320 h 289560"/>
              <a:gd name="connisteX3" fmla="*/ 0 w 3657600"/>
              <a:gd name="connsiteY3" fmla="*/ 289560 h 289560"/>
              <a:gd name="connisteX4" fmla="*/ 30480 w 3657600"/>
              <a:gd name="connsiteY4" fmla="*/ 15240 h 28956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3657600" h="289560">
                <a:moveTo>
                  <a:pt x="30480" y="15240"/>
                </a:moveTo>
                <a:lnTo>
                  <a:pt x="3657600" y="0"/>
                </a:lnTo>
                <a:lnTo>
                  <a:pt x="3627120" y="274320"/>
                </a:lnTo>
                <a:lnTo>
                  <a:pt x="0" y="289560"/>
                </a:lnTo>
                <a:lnTo>
                  <a:pt x="30480" y="15240"/>
                </a:ln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office6\wpsassist\cache\A000220150908B66P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8405" y="2828290"/>
            <a:ext cx="4653280" cy="40322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118360" y="930275"/>
            <a:ext cx="5775960" cy="486092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禾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" name="图片 14" descr="office6\wpsassist\cache\A000220150908B66P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8405" y="2828290"/>
            <a:ext cx="4653280" cy="403225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612515" y="746760"/>
            <a:ext cx="5714365" cy="5744845"/>
            <a:chOff x="4296" y="1248"/>
            <a:chExt cx="8688" cy="8664"/>
          </a:xfrm>
          <a:noFill/>
        </p:grpSpPr>
        <p:sp>
          <p:nvSpPr>
            <p:cNvPr id="2" name="矩形 1"/>
            <p:cNvSpPr/>
            <p:nvPr/>
          </p:nvSpPr>
          <p:spPr>
            <a:xfrm>
              <a:off x="4416" y="1248"/>
              <a:ext cx="8568" cy="8568"/>
            </a:xfrm>
            <a:prstGeom prst="rect">
              <a:avLst/>
            </a:prstGeom>
            <a:grpFill/>
            <a:ln>
              <a:solidFill>
                <a:schemeClr val="accent1"/>
              </a:solidFill>
              <a:prstDash val="dash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4296" y="1248"/>
              <a:ext cx="8640" cy="8664"/>
              <a:chOff x="4296" y="1248"/>
              <a:chExt cx="8640" cy="8664"/>
            </a:xfrm>
            <a:grpFill/>
          </p:grpSpPr>
          <p:cxnSp>
            <p:nvCxnSpPr>
              <p:cNvPr id="9" name="直接连接符 8"/>
              <p:cNvCxnSpPr/>
              <p:nvPr/>
            </p:nvCxnSpPr>
            <p:spPr>
              <a:xfrm>
                <a:off x="4416" y="1248"/>
                <a:ext cx="8496" cy="8496"/>
              </a:xfrm>
              <a:prstGeom prst="line">
                <a:avLst/>
              </a:prstGeom>
              <a:grpFill/>
              <a:ln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H="1">
                <a:off x="4296" y="1320"/>
                <a:ext cx="8640" cy="8592"/>
              </a:xfrm>
              <a:prstGeom prst="line">
                <a:avLst/>
              </a:prstGeom>
              <a:grpFill/>
              <a:ln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>
                <a:stCxn id="2" idx="0"/>
              </p:cNvCxnSpPr>
              <p:nvPr/>
            </p:nvCxnSpPr>
            <p:spPr>
              <a:xfrm>
                <a:off x="8700" y="1248"/>
                <a:ext cx="0" cy="8664"/>
              </a:xfrm>
              <a:prstGeom prst="line">
                <a:avLst/>
              </a:prstGeom>
              <a:grpFill/>
              <a:ln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>
                <a:stCxn id="2" idx="1"/>
              </p:cNvCxnSpPr>
              <p:nvPr/>
            </p:nvCxnSpPr>
            <p:spPr>
              <a:xfrm>
                <a:off x="4416" y="5532"/>
                <a:ext cx="8520" cy="0"/>
              </a:xfrm>
              <a:prstGeom prst="line">
                <a:avLst/>
              </a:prstGeom>
              <a:grpFill/>
              <a:ln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矩形 2"/>
          <p:cNvSpPr/>
          <p:nvPr/>
        </p:nvSpPr>
        <p:spPr>
          <a:xfrm>
            <a:off x="3872230" y="1256030"/>
            <a:ext cx="5226050" cy="47066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72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禾</a:t>
            </a:r>
            <a:endParaRPr lang="zh-CN" altLang="en-US" sz="72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4221480" y="1264920"/>
            <a:ext cx="4191000" cy="822960"/>
          </a:xfrm>
          <a:custGeom>
            <a:avLst/>
            <a:gdLst>
              <a:gd name="connisteX0" fmla="*/ 3794760 w 4191000"/>
              <a:gd name="connsiteY0" fmla="*/ 0 h 822960"/>
              <a:gd name="connisteX1" fmla="*/ 2667000 w 4191000"/>
              <a:gd name="connsiteY1" fmla="*/ 289560 h 822960"/>
              <a:gd name="connisteX2" fmla="*/ 1661160 w 4191000"/>
              <a:gd name="connsiteY2" fmla="*/ 457200 h 822960"/>
              <a:gd name="connisteX3" fmla="*/ 0 w 4191000"/>
              <a:gd name="connsiteY3" fmla="*/ 609600 h 822960"/>
              <a:gd name="connisteX4" fmla="*/ 45720 w 4191000"/>
              <a:gd name="connsiteY4" fmla="*/ 822960 h 822960"/>
              <a:gd name="connisteX5" fmla="*/ 1950720 w 4191000"/>
              <a:gd name="connsiteY5" fmla="*/ 701040 h 822960"/>
              <a:gd name="connisteX6" fmla="*/ 2590800 w 4191000"/>
              <a:gd name="connsiteY6" fmla="*/ 624840 h 822960"/>
              <a:gd name="connisteX7" fmla="*/ 4191000 w 4191000"/>
              <a:gd name="connsiteY7" fmla="*/ 502920 h 822960"/>
              <a:gd name="connisteX8" fmla="*/ 3794760 w 4191000"/>
              <a:gd name="connsiteY8" fmla="*/ 0 h 82296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l" t="t" r="r" b="b"/>
            <a:pathLst>
              <a:path w="4191000" h="822960">
                <a:moveTo>
                  <a:pt x="3794760" y="0"/>
                </a:moveTo>
                <a:lnTo>
                  <a:pt x="2667000" y="289560"/>
                </a:lnTo>
                <a:lnTo>
                  <a:pt x="1661160" y="457200"/>
                </a:lnTo>
                <a:lnTo>
                  <a:pt x="0" y="609600"/>
                </a:lnTo>
                <a:lnTo>
                  <a:pt x="45720" y="822960"/>
                </a:lnTo>
                <a:lnTo>
                  <a:pt x="1950720" y="701040"/>
                </a:lnTo>
                <a:lnTo>
                  <a:pt x="2590800" y="624840"/>
                </a:lnTo>
                <a:lnTo>
                  <a:pt x="4191000" y="502920"/>
                </a:lnTo>
                <a:lnTo>
                  <a:pt x="3794760" y="0"/>
                </a:ln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3977640" y="2758440"/>
            <a:ext cx="4983480" cy="579120"/>
          </a:xfrm>
          <a:custGeom>
            <a:avLst/>
            <a:gdLst>
              <a:gd name="connisteX0" fmla="*/ 0 w 4983480"/>
              <a:gd name="connsiteY0" fmla="*/ 289560 h 579120"/>
              <a:gd name="connisteX1" fmla="*/ 243840 w 4983480"/>
              <a:gd name="connsiteY1" fmla="*/ 579120 h 579120"/>
              <a:gd name="connisteX2" fmla="*/ 457200 w 4983480"/>
              <a:gd name="connsiteY2" fmla="*/ 487680 h 579120"/>
              <a:gd name="connisteX3" fmla="*/ 1981200 w 4983480"/>
              <a:gd name="connsiteY3" fmla="*/ 487680 h 579120"/>
              <a:gd name="connisteX4" fmla="*/ 2971800 w 4983480"/>
              <a:gd name="connsiteY4" fmla="*/ 502920 h 579120"/>
              <a:gd name="connisteX5" fmla="*/ 4968240 w 4983480"/>
              <a:gd name="connsiteY5" fmla="*/ 502920 h 579120"/>
              <a:gd name="connisteX6" fmla="*/ 4983480 w 4983480"/>
              <a:gd name="connsiteY6" fmla="*/ 487680 h 579120"/>
              <a:gd name="connisteX7" fmla="*/ 4526280 w 4983480"/>
              <a:gd name="connsiteY7" fmla="*/ 0 h 579120"/>
              <a:gd name="connisteX8" fmla="*/ 4114800 w 4983480"/>
              <a:gd name="connsiteY8" fmla="*/ 304800 h 579120"/>
              <a:gd name="connisteX9" fmla="*/ 4145280 w 4983480"/>
              <a:gd name="connsiteY9" fmla="*/ 289560 h 579120"/>
              <a:gd name="connisteX10" fmla="*/ 2712720 w 4983480"/>
              <a:gd name="connsiteY10" fmla="*/ 274320 h 579120"/>
              <a:gd name="connisteX11" fmla="*/ 1005840 w 4983480"/>
              <a:gd name="connsiteY11" fmla="*/ 259080 h 579120"/>
              <a:gd name="connisteX12" fmla="*/ 0 w 4983480"/>
              <a:gd name="connsiteY12" fmla="*/ 289560 h 57912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</a:cxnLst>
            <a:rect l="l" t="t" r="r" b="b"/>
            <a:pathLst>
              <a:path w="4983480" h="579120">
                <a:moveTo>
                  <a:pt x="0" y="289560"/>
                </a:moveTo>
                <a:lnTo>
                  <a:pt x="243840" y="579120"/>
                </a:lnTo>
                <a:lnTo>
                  <a:pt x="457200" y="487680"/>
                </a:lnTo>
                <a:lnTo>
                  <a:pt x="1981200" y="487680"/>
                </a:lnTo>
                <a:lnTo>
                  <a:pt x="2971800" y="502920"/>
                </a:lnTo>
                <a:lnTo>
                  <a:pt x="4968240" y="502920"/>
                </a:lnTo>
                <a:lnTo>
                  <a:pt x="4983480" y="487680"/>
                </a:lnTo>
                <a:lnTo>
                  <a:pt x="4526280" y="0"/>
                </a:lnTo>
                <a:lnTo>
                  <a:pt x="4114800" y="304800"/>
                </a:lnTo>
                <a:lnTo>
                  <a:pt x="4145280" y="289560"/>
                </a:lnTo>
                <a:lnTo>
                  <a:pt x="2712720" y="274320"/>
                </a:lnTo>
                <a:lnTo>
                  <a:pt x="1005840" y="259080"/>
                </a:lnTo>
                <a:lnTo>
                  <a:pt x="0" y="289560"/>
                </a:ln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6156960" y="1905000"/>
            <a:ext cx="518160" cy="4038600"/>
          </a:xfrm>
          <a:custGeom>
            <a:avLst/>
            <a:gdLst>
              <a:gd name="connisteX0" fmla="*/ 76200 w 518160"/>
              <a:gd name="connsiteY0" fmla="*/ 45720 h 4038600"/>
              <a:gd name="connisteX1" fmla="*/ 60960 w 518160"/>
              <a:gd name="connsiteY1" fmla="*/ 4038600 h 4038600"/>
              <a:gd name="connisteX2" fmla="*/ 518160 w 518160"/>
              <a:gd name="connsiteY2" fmla="*/ 3916680 h 4038600"/>
              <a:gd name="connisteX3" fmla="*/ 487680 w 518160"/>
              <a:gd name="connsiteY3" fmla="*/ 0 h 4038600"/>
              <a:gd name="connisteX4" fmla="*/ 0 w 518160"/>
              <a:gd name="connsiteY4" fmla="*/ 45720 h 4038600"/>
              <a:gd name="connisteX5" fmla="*/ 76200 w 518160"/>
              <a:gd name="connsiteY5" fmla="*/ 45720 h 4038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518160" h="4038600">
                <a:moveTo>
                  <a:pt x="76200" y="45720"/>
                </a:moveTo>
                <a:lnTo>
                  <a:pt x="60960" y="4038600"/>
                </a:lnTo>
                <a:lnTo>
                  <a:pt x="518160" y="3916680"/>
                </a:lnTo>
                <a:lnTo>
                  <a:pt x="487680" y="0"/>
                </a:lnTo>
                <a:lnTo>
                  <a:pt x="0" y="45720"/>
                </a:lnTo>
                <a:lnTo>
                  <a:pt x="76200" y="45720"/>
                </a:ln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3810000" y="3246120"/>
            <a:ext cx="2438400" cy="2529840"/>
          </a:xfrm>
          <a:custGeom>
            <a:avLst/>
            <a:gdLst>
              <a:gd name="connisteX0" fmla="*/ 2164080 w 2438400"/>
              <a:gd name="connsiteY0" fmla="*/ 0 h 2529840"/>
              <a:gd name="connisteX1" fmla="*/ 1386840 w 2438400"/>
              <a:gd name="connsiteY1" fmla="*/ 1097280 h 2529840"/>
              <a:gd name="connisteX2" fmla="*/ 899160 w 2438400"/>
              <a:gd name="connsiteY2" fmla="*/ 1600200 h 2529840"/>
              <a:gd name="connisteX3" fmla="*/ 396240 w 2438400"/>
              <a:gd name="connsiteY3" fmla="*/ 2057400 h 2529840"/>
              <a:gd name="connisteX4" fmla="*/ 0 w 2438400"/>
              <a:gd name="connsiteY4" fmla="*/ 2392680 h 2529840"/>
              <a:gd name="connisteX5" fmla="*/ 60960 w 2438400"/>
              <a:gd name="connsiteY5" fmla="*/ 2529840 h 2529840"/>
              <a:gd name="connisteX6" fmla="*/ 1341120 w 2438400"/>
              <a:gd name="connsiteY6" fmla="*/ 1676400 h 2529840"/>
              <a:gd name="connisteX7" fmla="*/ 2042160 w 2438400"/>
              <a:gd name="connsiteY7" fmla="*/ 914400 h 2529840"/>
              <a:gd name="connisteX8" fmla="*/ 2423160 w 2438400"/>
              <a:gd name="connsiteY8" fmla="*/ 259080 h 2529840"/>
              <a:gd name="connisteX9" fmla="*/ 2438400 w 2438400"/>
              <a:gd name="connsiteY9" fmla="*/ 0 h 2529840"/>
              <a:gd name="connisteX10" fmla="*/ 2164080 w 2438400"/>
              <a:gd name="connsiteY10" fmla="*/ 0 h 252984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</a:cxnLst>
            <a:rect l="l" t="t" r="r" b="b"/>
            <a:pathLst>
              <a:path w="2438400" h="2529840">
                <a:moveTo>
                  <a:pt x="2164080" y="0"/>
                </a:moveTo>
                <a:lnTo>
                  <a:pt x="1386840" y="1097280"/>
                </a:lnTo>
                <a:lnTo>
                  <a:pt x="899160" y="1600200"/>
                </a:lnTo>
                <a:lnTo>
                  <a:pt x="396240" y="2057400"/>
                </a:lnTo>
                <a:lnTo>
                  <a:pt x="0" y="2392680"/>
                </a:lnTo>
                <a:lnTo>
                  <a:pt x="60960" y="2529840"/>
                </a:lnTo>
                <a:lnTo>
                  <a:pt x="1341120" y="1676400"/>
                </a:lnTo>
                <a:lnTo>
                  <a:pt x="2042160" y="914400"/>
                </a:lnTo>
                <a:lnTo>
                  <a:pt x="2423160" y="259080"/>
                </a:lnTo>
                <a:lnTo>
                  <a:pt x="2438400" y="0"/>
                </a:lnTo>
                <a:lnTo>
                  <a:pt x="2164080" y="0"/>
                </a:ln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6705600" y="3230880"/>
            <a:ext cx="2377440" cy="2240280"/>
          </a:xfrm>
          <a:custGeom>
            <a:avLst/>
            <a:gdLst>
              <a:gd name="connisteX0" fmla="*/ 0 w 2377440"/>
              <a:gd name="connsiteY0" fmla="*/ 45720 h 2240280"/>
              <a:gd name="connisteX1" fmla="*/ 274320 w 2377440"/>
              <a:gd name="connsiteY1" fmla="*/ 716280 h 2240280"/>
              <a:gd name="connisteX2" fmla="*/ 701040 w 2377440"/>
              <a:gd name="connsiteY2" fmla="*/ 1341120 h 2240280"/>
              <a:gd name="connisteX3" fmla="*/ 1478280 w 2377440"/>
              <a:gd name="connsiteY3" fmla="*/ 2026920 h 2240280"/>
              <a:gd name="connisteX4" fmla="*/ 1828800 w 2377440"/>
              <a:gd name="connsiteY4" fmla="*/ 2240280 h 2240280"/>
              <a:gd name="connisteX5" fmla="*/ 2057400 w 2377440"/>
              <a:gd name="connsiteY5" fmla="*/ 2103120 h 2240280"/>
              <a:gd name="connisteX6" fmla="*/ 2362200 w 2377440"/>
              <a:gd name="connsiteY6" fmla="*/ 2026920 h 2240280"/>
              <a:gd name="connisteX7" fmla="*/ 2377440 w 2377440"/>
              <a:gd name="connsiteY7" fmla="*/ 1828800 h 2240280"/>
              <a:gd name="connisteX8" fmla="*/ 1691640 w 2377440"/>
              <a:gd name="connsiteY8" fmla="*/ 1539240 h 2240280"/>
              <a:gd name="connisteX9" fmla="*/ 1295400 w 2377440"/>
              <a:gd name="connsiteY9" fmla="*/ 1280160 h 2240280"/>
              <a:gd name="connisteX10" fmla="*/ 853440 w 2377440"/>
              <a:gd name="connsiteY10" fmla="*/ 883920 h 2240280"/>
              <a:gd name="connisteX11" fmla="*/ 198120 w 2377440"/>
              <a:gd name="connsiteY11" fmla="*/ 60960 h 2240280"/>
              <a:gd name="connisteX12" fmla="*/ 0 w 2377440"/>
              <a:gd name="connsiteY12" fmla="*/ 0 h 2240280"/>
              <a:gd name="connisteX13" fmla="*/ 0 w 2377440"/>
              <a:gd name="connsiteY13" fmla="*/ 45720 h 224028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</a:cxnLst>
            <a:rect l="l" t="t" r="r" b="b"/>
            <a:pathLst>
              <a:path w="2377440" h="2240280">
                <a:moveTo>
                  <a:pt x="0" y="45720"/>
                </a:moveTo>
                <a:lnTo>
                  <a:pt x="274320" y="716280"/>
                </a:lnTo>
                <a:lnTo>
                  <a:pt x="701040" y="1341120"/>
                </a:lnTo>
                <a:lnTo>
                  <a:pt x="1478280" y="2026920"/>
                </a:lnTo>
                <a:lnTo>
                  <a:pt x="1828800" y="2240280"/>
                </a:lnTo>
                <a:lnTo>
                  <a:pt x="2057400" y="2103120"/>
                </a:lnTo>
                <a:lnTo>
                  <a:pt x="2362200" y="2026920"/>
                </a:lnTo>
                <a:lnTo>
                  <a:pt x="2377440" y="1828800"/>
                </a:lnTo>
                <a:lnTo>
                  <a:pt x="1691640" y="1539240"/>
                </a:lnTo>
                <a:lnTo>
                  <a:pt x="1295400" y="1280160"/>
                </a:lnTo>
                <a:lnTo>
                  <a:pt x="853440" y="883920"/>
                </a:lnTo>
                <a:lnTo>
                  <a:pt x="198120" y="60960"/>
                </a:lnTo>
                <a:lnTo>
                  <a:pt x="0" y="0"/>
                </a:lnTo>
                <a:lnTo>
                  <a:pt x="0" y="45720"/>
                </a:ln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内容占位符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" y="-6350"/>
            <a:ext cx="12122785" cy="687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内容占位符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243" y="1654493"/>
            <a:ext cx="1087437" cy="108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内容占位符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9448" y="1096963"/>
            <a:ext cx="1087437" cy="108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内容占位符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0848" y="1262063"/>
            <a:ext cx="1087437" cy="108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内容占位符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8168" y="2182813"/>
            <a:ext cx="1087437" cy="108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内容占位符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34648" y="3131503"/>
            <a:ext cx="1087437" cy="108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内容占位符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39288" y="2474913"/>
            <a:ext cx="1087437" cy="108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内容占位符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59208" y="430213"/>
            <a:ext cx="1087437" cy="108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内容占位符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20608" y="3268663"/>
            <a:ext cx="1087437" cy="108585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1680845" y="1654810"/>
            <a:ext cx="640080" cy="1097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 b="1"/>
              <a:t>日</a:t>
            </a:r>
            <a:endParaRPr lang="zh-CN" altLang="en-US" sz="6600" b="1"/>
          </a:p>
        </p:txBody>
      </p:sp>
      <p:sp>
        <p:nvSpPr>
          <p:cNvPr id="11" name="文本框 10"/>
          <p:cNvSpPr txBox="1"/>
          <p:nvPr/>
        </p:nvSpPr>
        <p:spPr>
          <a:xfrm>
            <a:off x="4327525" y="1377950"/>
            <a:ext cx="594360" cy="1097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 b="1"/>
              <a:t>月</a:t>
            </a:r>
            <a:endParaRPr lang="zh-CN" altLang="en-US" sz="6600" b="1"/>
          </a:p>
        </p:txBody>
      </p:sp>
      <p:sp>
        <p:nvSpPr>
          <p:cNvPr id="12" name="文本框 11"/>
          <p:cNvSpPr txBox="1"/>
          <p:nvPr/>
        </p:nvSpPr>
        <p:spPr>
          <a:xfrm>
            <a:off x="6359525" y="430530"/>
            <a:ext cx="716280" cy="1097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 b="1"/>
              <a:t>火</a:t>
            </a:r>
            <a:endParaRPr lang="zh-CN" altLang="en-US" sz="6600" b="1"/>
          </a:p>
        </p:txBody>
      </p:sp>
      <p:sp>
        <p:nvSpPr>
          <p:cNvPr id="13" name="文本框 12"/>
          <p:cNvSpPr txBox="1"/>
          <p:nvPr/>
        </p:nvSpPr>
        <p:spPr>
          <a:xfrm>
            <a:off x="2320925" y="3268980"/>
            <a:ext cx="624840" cy="1097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 b="1"/>
              <a:t>禾</a:t>
            </a:r>
            <a:endParaRPr lang="zh-CN" altLang="en-US" sz="6600" b="1"/>
          </a:p>
        </p:txBody>
      </p:sp>
      <p:sp>
        <p:nvSpPr>
          <p:cNvPr id="14" name="文本框 13"/>
          <p:cNvSpPr txBox="1"/>
          <p:nvPr/>
        </p:nvSpPr>
        <p:spPr>
          <a:xfrm>
            <a:off x="5567045" y="3131820"/>
            <a:ext cx="792480" cy="1097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 b="1"/>
              <a:t>水</a:t>
            </a:r>
            <a:endParaRPr lang="zh-CN" altLang="en-US" sz="6600" b="1"/>
          </a:p>
        </p:txBody>
      </p:sp>
      <p:sp>
        <p:nvSpPr>
          <p:cNvPr id="15" name="文本框 14"/>
          <p:cNvSpPr txBox="1"/>
          <p:nvPr/>
        </p:nvSpPr>
        <p:spPr>
          <a:xfrm>
            <a:off x="8279130" y="1097280"/>
            <a:ext cx="742315" cy="1097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 b="1"/>
              <a:t>田</a:t>
            </a:r>
            <a:endParaRPr lang="zh-CN" altLang="en-US" sz="6600" b="1"/>
          </a:p>
        </p:txBody>
      </p:sp>
      <p:sp>
        <p:nvSpPr>
          <p:cNvPr id="16" name="文本框 15"/>
          <p:cNvSpPr txBox="1"/>
          <p:nvPr/>
        </p:nvSpPr>
        <p:spPr>
          <a:xfrm>
            <a:off x="9539605" y="2463800"/>
            <a:ext cx="701040" cy="1097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 b="1"/>
              <a:t>山</a:t>
            </a:r>
            <a:endParaRPr lang="zh-CN" altLang="en-US" sz="6600" b="1"/>
          </a:p>
        </p:txBody>
      </p:sp>
      <p:sp>
        <p:nvSpPr>
          <p:cNvPr id="17" name="文本框 16"/>
          <p:cNvSpPr txBox="1"/>
          <p:nvPr/>
        </p:nvSpPr>
        <p:spPr>
          <a:xfrm>
            <a:off x="6928485" y="2183130"/>
            <a:ext cx="986155" cy="1097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 b="1"/>
              <a:t>石</a:t>
            </a:r>
            <a:endParaRPr lang="zh-CN" altLang="en-US" sz="6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  <p:bldP spid="14" grpId="0"/>
      <p:bldP spid="13" grpId="0"/>
      <p:bldP spid="9" grpId="0"/>
      <p:bldP spid="12" grpId="0"/>
      <p:bldP spid="11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2016-09-03 22.17.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" y="170815"/>
            <a:ext cx="6428740" cy="6412230"/>
          </a:xfrm>
          <a:prstGeom prst="rect">
            <a:avLst/>
          </a:prstGeom>
        </p:spPr>
      </p:pic>
      <p:pic>
        <p:nvPicPr>
          <p:cNvPr id="5" name="图片 4" descr="~M~~I)~}H6}DMHO%]SAV`%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8705" y="706755"/>
            <a:ext cx="3785870" cy="5691505"/>
          </a:xfrm>
          <a:prstGeom prst="rect">
            <a:avLst/>
          </a:prstGeom>
        </p:spPr>
      </p:pic>
      <p:cxnSp>
        <p:nvCxnSpPr>
          <p:cNvPr id="6" name="直接箭头连接符 5"/>
          <p:cNvCxnSpPr/>
          <p:nvPr/>
        </p:nvCxnSpPr>
        <p:spPr>
          <a:xfrm>
            <a:off x="6278880" y="3444240"/>
            <a:ext cx="1798320" cy="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7" name="图片 6" descr="下载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9340" y="312420"/>
            <a:ext cx="1905000" cy="1905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007860" y="706755"/>
            <a:ext cx="2514600" cy="7010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0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猜一猜</a:t>
            </a:r>
            <a:endParaRPr lang="zh-CN" altLang="en-US" sz="400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25  E" pathEditMode="relative" ptsTypes="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office6\wpsassist\cache\A000220150908B66P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8405" y="2828290"/>
            <a:ext cx="4653280" cy="40322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01040" y="60960"/>
            <a:ext cx="11353165" cy="6682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/>
              <a:t>日子                日光                生日</a:t>
            </a:r>
            <a:endParaRPr lang="en-US" altLang="zh-CN" sz="5400" b="1"/>
          </a:p>
          <a:p>
            <a:r>
              <a:rPr lang="zh-CN" altLang="en-US" sz="5400" b="1"/>
              <a:t>月亮                岁月                月饼</a:t>
            </a:r>
            <a:endParaRPr lang="zh-CN" altLang="en-US" sz="5400" b="1"/>
          </a:p>
          <a:p>
            <a:r>
              <a:rPr lang="zh-CN" altLang="en-US" sz="5400" b="1"/>
              <a:t>水声                喝水                水边</a:t>
            </a:r>
            <a:endParaRPr lang="zh-CN" altLang="en-US" sz="5400" b="1"/>
          </a:p>
          <a:p>
            <a:r>
              <a:rPr lang="zh-CN" altLang="en-US" sz="5400" b="1"/>
              <a:t>火把                大火                火苗</a:t>
            </a:r>
            <a:endParaRPr lang="zh-CN" altLang="en-US" sz="5400" b="1"/>
          </a:p>
          <a:p>
            <a:r>
              <a:rPr lang="zh-CN" altLang="en-US" sz="5400" b="1"/>
              <a:t>山洞                山羊                山林</a:t>
            </a:r>
            <a:endParaRPr lang="zh-CN" altLang="en-US" sz="5400" b="1"/>
          </a:p>
          <a:p>
            <a:r>
              <a:rPr lang="zh-CN" altLang="en-US" sz="5400" b="1"/>
              <a:t>石头                石像                化石</a:t>
            </a:r>
            <a:endParaRPr lang="zh-CN" altLang="en-US" sz="5400" b="1"/>
          </a:p>
          <a:p>
            <a:r>
              <a:rPr lang="zh-CN" altLang="en-US" sz="5400" b="1"/>
              <a:t>田地                田鸡                种田</a:t>
            </a:r>
            <a:endParaRPr lang="zh-CN" altLang="en-US" sz="5400" b="1"/>
          </a:p>
          <a:p>
            <a:r>
              <a:rPr lang="zh-CN" altLang="en-US" sz="5400" b="1"/>
              <a:t>禾苗                禾场                禾谷</a:t>
            </a:r>
            <a:endParaRPr lang="zh-CN" altLang="en-US" sz="5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" name="图片 22" descr="%XOSRH41$0P`BW@D%OJLZ[J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2345" y="4034790"/>
            <a:ext cx="3509645" cy="2900680"/>
          </a:xfrm>
          <a:prstGeom prst="rect">
            <a:avLst/>
          </a:prstGeom>
        </p:spPr>
      </p:pic>
      <p:pic>
        <p:nvPicPr>
          <p:cNvPr id="22" name="图片 21" descr="PX(6$MXL$OP6SXOOPEAVB2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2195" y="3943985"/>
            <a:ext cx="2715260" cy="2856865"/>
          </a:xfrm>
          <a:prstGeom prst="rect">
            <a:avLst/>
          </a:prstGeom>
        </p:spPr>
      </p:pic>
      <p:pic>
        <p:nvPicPr>
          <p:cNvPr id="21" name="图片 20" descr="]CY7XN6IV_}U$7V28M)(A7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930" y="3943985"/>
            <a:ext cx="2787015" cy="2952115"/>
          </a:xfrm>
          <a:prstGeom prst="rect">
            <a:avLst/>
          </a:prstGeom>
        </p:spPr>
      </p:pic>
      <p:sp>
        <p:nvSpPr>
          <p:cNvPr id="10" name=" 10"/>
          <p:cNvSpPr/>
          <p:nvPr/>
        </p:nvSpPr>
        <p:spPr>
          <a:xfrm>
            <a:off x="8140065" y="3030220"/>
            <a:ext cx="777875" cy="5715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 9"/>
          <p:cNvSpPr/>
          <p:nvPr/>
        </p:nvSpPr>
        <p:spPr>
          <a:xfrm>
            <a:off x="6794500" y="3072130"/>
            <a:ext cx="763905" cy="530225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 8"/>
          <p:cNvSpPr/>
          <p:nvPr/>
        </p:nvSpPr>
        <p:spPr>
          <a:xfrm>
            <a:off x="5515610" y="3072130"/>
            <a:ext cx="685800" cy="52959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 7"/>
          <p:cNvSpPr/>
          <p:nvPr/>
        </p:nvSpPr>
        <p:spPr>
          <a:xfrm>
            <a:off x="4222750" y="3004185"/>
            <a:ext cx="672465" cy="54038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 6"/>
          <p:cNvSpPr/>
          <p:nvPr/>
        </p:nvSpPr>
        <p:spPr>
          <a:xfrm>
            <a:off x="2745740" y="3072130"/>
            <a:ext cx="685800" cy="58039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4" name=" 184"/>
          <p:cNvSpPr/>
          <p:nvPr/>
        </p:nvSpPr>
        <p:spPr>
          <a:xfrm>
            <a:off x="1242060" y="3098800"/>
            <a:ext cx="659765" cy="5270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3" name="图片 2" descr="{8EUZNR)W{1M1CDD6A83`6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75" y="207010"/>
            <a:ext cx="10369550" cy="26187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280" y="78740"/>
            <a:ext cx="7596505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猜一猜，连一连。</a:t>
            </a:r>
            <a:endParaRPr lang="zh-CN" altLang="en-US" sz="20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4815" y="3004185"/>
            <a:ext cx="96926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/>
              <a:t>        </a:t>
            </a:r>
            <a:r>
              <a:rPr lang="zh-CN" altLang="en-US" sz="3600"/>
              <a:t>兔          鸟          竹        羊        木         网   </a:t>
            </a:r>
            <a:endParaRPr lang="zh-CN" altLang="en-US" sz="3600"/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2653665" y="3547110"/>
            <a:ext cx="4378325" cy="48768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1729740" y="2768600"/>
            <a:ext cx="5962015" cy="3302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3115310" y="2623820"/>
            <a:ext cx="1292225" cy="60642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552315" y="3401695"/>
            <a:ext cx="4049395" cy="83121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5410200" y="3467735"/>
            <a:ext cx="2956560" cy="8229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 flipV="1">
            <a:off x="3048000" y="2629535"/>
            <a:ext cx="2682240" cy="5334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u=3679980314,2917966729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690" y="79375"/>
            <a:ext cx="11156315" cy="5300345"/>
          </a:xfrm>
          <a:prstGeom prst="rect">
            <a:avLst/>
          </a:prstGeom>
        </p:spPr>
      </p:pic>
      <p:sp>
        <p:nvSpPr>
          <p:cNvPr id="212" name=" 212"/>
          <p:cNvSpPr/>
          <p:nvPr/>
        </p:nvSpPr>
        <p:spPr>
          <a:xfrm>
            <a:off x="313690" y="3789680"/>
            <a:ext cx="1158240" cy="1249680"/>
          </a:xfrm>
          <a:prstGeom prst="hear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 212"/>
          <p:cNvSpPr/>
          <p:nvPr/>
        </p:nvSpPr>
        <p:spPr>
          <a:xfrm>
            <a:off x="2016760" y="3652520"/>
            <a:ext cx="1158240" cy="1249680"/>
          </a:xfrm>
          <a:prstGeom prst="hear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 212"/>
          <p:cNvSpPr/>
          <p:nvPr/>
        </p:nvSpPr>
        <p:spPr>
          <a:xfrm>
            <a:off x="3719830" y="3652520"/>
            <a:ext cx="1158240" cy="1249680"/>
          </a:xfrm>
          <a:prstGeom prst="hear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 212"/>
          <p:cNvSpPr/>
          <p:nvPr/>
        </p:nvSpPr>
        <p:spPr>
          <a:xfrm>
            <a:off x="7172960" y="3652520"/>
            <a:ext cx="1158240" cy="1249680"/>
          </a:xfrm>
          <a:prstGeom prst="hear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 212"/>
          <p:cNvSpPr/>
          <p:nvPr/>
        </p:nvSpPr>
        <p:spPr>
          <a:xfrm>
            <a:off x="5516880" y="3789680"/>
            <a:ext cx="1158240" cy="1249680"/>
          </a:xfrm>
          <a:prstGeom prst="hear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 212"/>
          <p:cNvSpPr/>
          <p:nvPr/>
        </p:nvSpPr>
        <p:spPr>
          <a:xfrm>
            <a:off x="9077325" y="3789680"/>
            <a:ext cx="1158240" cy="1249680"/>
          </a:xfrm>
          <a:prstGeom prst="hear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 212"/>
          <p:cNvSpPr/>
          <p:nvPr/>
        </p:nvSpPr>
        <p:spPr>
          <a:xfrm>
            <a:off x="10451465" y="3652520"/>
            <a:ext cx="1158240" cy="1249680"/>
          </a:xfrm>
          <a:prstGeom prst="hear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爆炸形 2 9"/>
          <p:cNvSpPr/>
          <p:nvPr/>
        </p:nvSpPr>
        <p:spPr>
          <a:xfrm rot="20520000">
            <a:off x="6943725" y="5178425"/>
            <a:ext cx="3642360" cy="1280160"/>
          </a:xfrm>
          <a:prstGeom prst="irregularSeal2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 rot="20700000">
            <a:off x="7706995" y="5588635"/>
            <a:ext cx="2529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</a:rPr>
              <a:t> </a:t>
            </a:r>
            <a:r>
              <a:rPr lang="zh-CN" altLang="en-US" sz="2400">
                <a:solidFill>
                  <a:srgbClr val="FF0000"/>
                </a:solidFill>
              </a:rPr>
              <a:t>猜猜我是谁？</a:t>
            </a:r>
            <a:endParaRPr lang="zh-CN" altLang="en-US" sz="2400">
              <a:solidFill>
                <a:srgbClr val="FF0000"/>
              </a:solidFill>
            </a:endParaRPr>
          </a:p>
        </p:txBody>
      </p:sp>
      <p:pic>
        <p:nvPicPr>
          <p:cNvPr id="14" name="图片 13" descr="下载 (2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53345" y="4902200"/>
            <a:ext cx="19050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" grpId="0" bldLvl="0" animBg="1"/>
      <p:bldP spid="4" grpId="0" bldLvl="0" animBg="1"/>
      <p:bldP spid="5" grpId="0" bldLvl="0" animBg="1"/>
      <p:bldP spid="7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u=1964244458,2677758155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9975" y="790575"/>
            <a:ext cx="5996305" cy="59963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94080" y="371475"/>
            <a:ext cx="749808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7200" b="1">
                <a:ln w="25400">
                  <a:gradFill>
                    <a:gsLst>
                      <a:gs pos="0">
                        <a:srgbClr val="5B9BD5">
                          <a:lumMod val="5000"/>
                          <a:lumOff val="95000"/>
                        </a:srgbClr>
                      </a:gs>
                      <a:gs pos="80000">
                        <a:srgbClr val="44546A"/>
                      </a:gs>
                      <a:gs pos="70000">
                        <a:srgbClr val="E7E6E6">
                          <a:lumMod val="90000"/>
                        </a:srgbClr>
                      </a:gs>
                      <a:gs pos="51000">
                        <a:srgbClr val="E7E6E6">
                          <a:lumMod val="90000"/>
                        </a:srgbClr>
                      </a:gs>
                      <a:gs pos="60000">
                        <a:srgbClr val="FFFFFF"/>
                      </a:gs>
                      <a:gs pos="35000">
                        <a:srgbClr val="44546A"/>
                      </a:gs>
                      <a:gs pos="100000">
                        <a:srgbClr val="A5A5A5"/>
                      </a:gs>
                    </a:gsLst>
                    <a:lin ang="5400000"/>
                  </a:gradFill>
                  <a:prstDash val="solid"/>
                </a:ln>
                <a:pattFill prst="lgCheck">
                  <a:fgClr>
                    <a:srgbClr val="5F656D"/>
                  </a:fgClr>
                  <a:bgClr>
                    <a:schemeClr val="bg1"/>
                  </a:bgClr>
                </a:pattFill>
                <a:effectLst>
                  <a:outerShdw dist="38100" dir="2640000" algn="bl" rotWithShape="0">
                    <a:srgbClr val="44546A">
                      <a:lumMod val="75000"/>
                    </a:srgbClr>
                  </a:outerShdw>
                </a:effectLst>
              </a:rPr>
              <a:t>你有什么收获</a:t>
            </a:r>
            <a:endParaRPr lang="zh-CN" altLang="en-US" sz="7200" b="1">
              <a:ln w="25400">
                <a:gradFill>
                  <a:gsLst>
                    <a:gs pos="0">
                      <a:srgbClr val="5B9BD5">
                        <a:lumMod val="5000"/>
                        <a:lumOff val="95000"/>
                      </a:srgbClr>
                    </a:gs>
                    <a:gs pos="80000">
                      <a:srgbClr val="44546A"/>
                    </a:gs>
                    <a:gs pos="70000">
                      <a:srgbClr val="E7E6E6">
                        <a:lumMod val="90000"/>
                      </a:srgbClr>
                    </a:gs>
                    <a:gs pos="51000">
                      <a:srgbClr val="E7E6E6">
                        <a:lumMod val="90000"/>
                      </a:srgbClr>
                    </a:gs>
                    <a:gs pos="60000">
                      <a:srgbClr val="FFFFFF"/>
                    </a:gs>
                    <a:gs pos="35000">
                      <a:srgbClr val="44546A"/>
                    </a:gs>
                    <a:gs pos="100000">
                      <a:srgbClr val="A5A5A5"/>
                    </a:gs>
                  </a:gsLst>
                  <a:lin ang="5400000"/>
                </a:gradFill>
                <a:prstDash val="solid"/>
              </a:ln>
              <a:pattFill prst="lgCheck">
                <a:fgClr>
                  <a:srgbClr val="5F656D"/>
                </a:fgClr>
                <a:bgClr>
                  <a:schemeClr val="bg1"/>
                </a:bgClr>
              </a:pattFill>
              <a:effectLst>
                <a:outerShdw dist="38100" dir="2640000" algn="bl" rotWithShape="0">
                  <a:srgbClr val="44546A">
                    <a:lumMod val="7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office6\wpsassist\cache\A000220150908B66P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80325" y="2843530"/>
            <a:ext cx="4653280" cy="40322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73480" y="685800"/>
            <a:ext cx="8976360" cy="3749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这些字与它所表示的实物非常像，这样的字叫做</a:t>
            </a:r>
            <a:endParaRPr lang="zh-CN" altLang="en-US" sz="80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4053840" y="4968240"/>
            <a:ext cx="3261360" cy="30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7543800" y="4328160"/>
            <a:ext cx="3489960" cy="13106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8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象形字</a:t>
            </a:r>
            <a:endParaRPr lang="zh-CN" altLang="en-US" sz="8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016-09-03 22.18.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15" y="-29210"/>
            <a:ext cx="6438265" cy="6871335"/>
          </a:xfrm>
          <a:prstGeom prst="rect">
            <a:avLst/>
          </a:prstGeom>
        </p:spPr>
      </p:pic>
      <p:pic>
        <p:nvPicPr>
          <p:cNvPr id="3" name="图片 2" descr="1D7QO)]RPNPJ$(C0XX}TXQ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6945" y="528320"/>
            <a:ext cx="3888740" cy="5330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016-09-03 22.23.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71145" y="28575"/>
            <a:ext cx="6468110" cy="6799580"/>
          </a:xfrm>
          <a:prstGeom prst="rect">
            <a:avLst/>
          </a:prstGeom>
        </p:spPr>
      </p:pic>
      <p:pic>
        <p:nvPicPr>
          <p:cNvPr id="3" name="图片 2" descr="R}M)PS86]9JQ(1NLZ])~2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0120" y="984885"/>
            <a:ext cx="4137025" cy="5109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016-09-03 22.23.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15" y="17780"/>
            <a:ext cx="6413500" cy="6853555"/>
          </a:xfrm>
          <a:prstGeom prst="rect">
            <a:avLst/>
          </a:prstGeom>
        </p:spPr>
      </p:pic>
      <p:pic>
        <p:nvPicPr>
          <p:cNvPr id="3" name="图片 2" descr="DAS}Z}OC3LRNB2@R[RFFN9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4705" y="404495"/>
            <a:ext cx="4629785" cy="549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016-09-03 22.25.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0" y="3175"/>
            <a:ext cx="6374765" cy="6866890"/>
          </a:xfrm>
          <a:prstGeom prst="rect">
            <a:avLst/>
          </a:prstGeom>
        </p:spPr>
      </p:pic>
      <p:pic>
        <p:nvPicPr>
          <p:cNvPr id="3" name="图片 2" descr="`[ZY~E(7R7H_5W8Z`SWZM(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6140" y="641985"/>
            <a:ext cx="4568825" cy="5928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016-09-03 22.24.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065" y="25400"/>
            <a:ext cx="6456680" cy="6853555"/>
          </a:xfrm>
          <a:prstGeom prst="rect">
            <a:avLst/>
          </a:prstGeom>
        </p:spPr>
      </p:pic>
      <p:pic>
        <p:nvPicPr>
          <p:cNvPr id="3" name="图片 2" descr="Q_(3)USRPYC0OZMGL@V53T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8060" y="549910"/>
            <a:ext cx="4436745" cy="5361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482</Words>
  <Application>WPS 演示</Application>
  <PresentationFormat>宽屏</PresentationFormat>
  <Paragraphs>77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Calibri Light</vt:lpstr>
      <vt:lpstr>Calibri</vt:lpstr>
      <vt:lpstr>Office 主题</vt:lpstr>
      <vt:lpstr>PowerPoint 演示文稿</vt:lpstr>
      <vt:lpstr>4 日月水火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31</cp:revision>
  <dcterms:created xsi:type="dcterms:W3CDTF">2016-09-03T13:53:00Z</dcterms:created>
  <dcterms:modified xsi:type="dcterms:W3CDTF">2016-09-06T13:12:58Z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2052-10.1.0.5864</vt:lpwstr>
  </property>
</Properties>
</file>