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60" r:id="rId1"/>
  </p:sldMasterIdLst>
  <p:notesMasterIdLst>
    <p:notesMasterId r:id="rId2"/>
  </p:notesMasterIdLst>
  <p:sldIdLst>
    <p:sldId id="280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7" r:id="rId18"/>
    <p:sldId id="298" r:id="rId19"/>
    <p:sldId id="299" r:id="rId20"/>
    <p:sldId id="300" r:id="rId21"/>
    <p:sldId id="301" r:id="rId22"/>
    <p:sldId id="302" r:id="rId23"/>
    <p:sldId id="303" r:id="rId24"/>
  </p:sldIdLst>
  <p:sldSz type="screen4x3" cy="6858000" cx="9144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tableStyles" Target="tableStyles.xml"/><Relationship Id="rId26" Type="http://schemas.openxmlformats.org/officeDocument/2006/relationships/presProps" Target="presProps.xml"/><Relationship Id="rId27" Type="http://schemas.openxmlformats.org/officeDocument/2006/relationships/viewProps" Target="viewProps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6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9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0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5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596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598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0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2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7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98463" y="0"/>
            <a:ext cx="8947073" cy="6858000"/>
          </a:xfrm>
          <a:prstGeom prst="rect"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79690"/>
            <a:ext cx="9144000" cy="6698619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8095"/>
            <a:ext cx="9144000" cy="6821809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0048" y="0"/>
            <a:ext cx="9103904" cy="6858000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1773"/>
            <a:ext cx="9144000" cy="6774454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0048" y="0"/>
            <a:ext cx="9103904" cy="6858000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3274"/>
            <a:ext cx="9144000" cy="6831452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86010"/>
            <a:ext cx="9144000" cy="6685980"/>
          </a:xfrm>
          <a:prstGeom prst="rect"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22815"/>
            <a:ext cx="9144000" cy="6812370"/>
          </a:xfrm>
          <a:prstGeom prst="rect"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0176"/>
            <a:ext cx="9144000" cy="6837648"/>
          </a:xfrm>
          <a:prstGeom prst="rect"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67051"/>
            <a:ext cx="9144000" cy="6723898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4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1773"/>
            <a:ext cx="9144000" cy="6774454"/>
          </a:xfrm>
          <a:prstGeom prst="rect"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60732"/>
            <a:ext cx="9144000" cy="6736536"/>
          </a:xfrm>
          <a:prstGeom prst="rect"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6495"/>
            <a:ext cx="9144000" cy="6825009"/>
          </a:xfrm>
          <a:prstGeom prst="rect"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98648"/>
            <a:ext cx="9144000" cy="6660703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3856"/>
            <a:ext cx="9144000" cy="6850287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35454"/>
            <a:ext cx="9144000" cy="6787092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0176"/>
            <a:ext cx="9144000" cy="6837648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22815"/>
            <a:ext cx="9144000" cy="681237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67051"/>
            <a:ext cx="9144000" cy="6723898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8092"/>
            <a:ext cx="9144000" cy="6761815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17607"/>
            <a:ext cx="9144000" cy="6622785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Office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terms="http://purl.org/dc/terms/" xmlns:xsi="http://www.w3.org/2001/XMLSchema-instance">
  <dcterms:created xsi:type="dcterms:W3CDTF">2015-05-11T17:24:01Z</dcterms:created>
  <dcterms:modified xsi:type="dcterms:W3CDTF">2017-03-01T13:29:41Z</dcterms:modified>
</cp:coreProperties>
</file>