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706" r:id="rId4"/>
  </p:sldMasterIdLst>
  <p:notesMasterIdLst>
    <p:notesMasterId r:id="rId10"/>
  </p:notesMasterIdLst>
  <p:sldIdLst>
    <p:sldId id="287" r:id="rId5"/>
    <p:sldId id="357" r:id="rId6"/>
    <p:sldId id="358" r:id="rId7"/>
    <p:sldId id="359" r:id="rId8"/>
    <p:sldId id="360" r:id="rId9"/>
    <p:sldId id="361" r:id="rId11"/>
    <p:sldId id="363" r:id="rId12"/>
    <p:sldId id="364" r:id="rId13"/>
    <p:sldId id="362" r:id="rId14"/>
    <p:sldId id="393" r:id="rId15"/>
    <p:sldId id="394" r:id="rId16"/>
    <p:sldId id="289" r:id="rId17"/>
    <p:sldId id="288" r:id="rId18"/>
    <p:sldId id="290" r:id="rId19"/>
    <p:sldId id="286" r:id="rId20"/>
    <p:sldId id="365" r:id="rId21"/>
    <p:sldId id="367" r:id="rId22"/>
    <p:sldId id="368" r:id="rId23"/>
    <p:sldId id="369" r:id="rId24"/>
    <p:sldId id="370" r:id="rId25"/>
    <p:sldId id="301" r:id="rId26"/>
    <p:sldId id="281" r:id="rId27"/>
    <p:sldId id="374" r:id="rId28"/>
    <p:sldId id="275" r:id="rId29"/>
    <p:sldId id="375" r:id="rId30"/>
    <p:sldId id="302" r:id="rId31"/>
    <p:sldId id="377" r:id="rId32"/>
    <p:sldId id="305" r:id="rId33"/>
    <p:sldId id="386" r:id="rId34"/>
    <p:sldId id="387" r:id="rId35"/>
    <p:sldId id="385" r:id="rId36"/>
    <p:sldId id="380" r:id="rId37"/>
    <p:sldId id="378" r:id="rId38"/>
    <p:sldId id="381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66CCFF"/>
    <a:srgbClr val="0000FF"/>
    <a:srgbClr val="0000CC"/>
    <a:srgbClr val="00CC00"/>
    <a:srgbClr val="33CC33"/>
    <a:srgbClr val="008000"/>
    <a:srgbClr val="006600"/>
    <a:srgbClr val="0099FF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22" y="-78"/>
      </p:cViewPr>
      <p:guideLst>
        <p:guide orient="horz" pos="215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370F0-1931-4E55-8C82-98893D08A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77453-9052-4188-8E2E-A9093145D4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1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" name="页眉占位符 3"/>
          <p:cNvSpPr txBox="1">
            <a:spLocks noGrp="1"/>
          </p:cNvSpPr>
          <p:nvPr>
            <p:ph type="hdr" sz="quarter"/>
          </p:nvPr>
        </p:nvSpPr>
        <p:spPr>
          <a:noFill/>
        </p:spPr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" name="页眉占位符 3"/>
          <p:cNvSpPr txBox="1">
            <a:spLocks noGrp="1"/>
          </p:cNvSpPr>
          <p:nvPr>
            <p:ph type="hdr" sz="quarter"/>
          </p:nvPr>
        </p:nvSpPr>
        <p:spPr>
          <a:noFill/>
        </p:spPr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" name="页眉占位符 3"/>
          <p:cNvSpPr txBox="1">
            <a:spLocks noGrp="1"/>
          </p:cNvSpPr>
          <p:nvPr>
            <p:ph type="hdr" sz="quarter"/>
          </p:nvPr>
        </p:nvSpPr>
        <p:spPr>
          <a:noFill/>
        </p:spPr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6" descr="荣德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76200"/>
            <a:ext cx="15621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5128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29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5131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32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130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7177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8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11272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73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11277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8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1274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5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6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5" Type="http://schemas.openxmlformats.org/officeDocument/2006/relationships/theme" Target="../theme/theme2.xml"/><Relationship Id="rId44" Type="http://schemas.openxmlformats.org/officeDocument/2006/relationships/slideLayout" Target="../slideLayouts/slideLayout56.xml"/><Relationship Id="rId43" Type="http://schemas.openxmlformats.org/officeDocument/2006/relationships/slideLayout" Target="../slideLayouts/slideLayout55.xml"/><Relationship Id="rId42" Type="http://schemas.openxmlformats.org/officeDocument/2006/relationships/slideLayout" Target="../slideLayouts/slideLayout54.xml"/><Relationship Id="rId41" Type="http://schemas.openxmlformats.org/officeDocument/2006/relationships/slideLayout" Target="../slideLayouts/slideLayout53.xml"/><Relationship Id="rId4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16.xml"/><Relationship Id="rId39" Type="http://schemas.openxmlformats.org/officeDocument/2006/relationships/slideLayout" Target="../slideLayouts/slideLayout51.xml"/><Relationship Id="rId38" Type="http://schemas.openxmlformats.org/officeDocument/2006/relationships/slideLayout" Target="../slideLayouts/slideLayout50.xml"/><Relationship Id="rId37" Type="http://schemas.openxmlformats.org/officeDocument/2006/relationships/slideLayout" Target="../slideLayouts/slideLayout49.xml"/><Relationship Id="rId36" Type="http://schemas.openxmlformats.org/officeDocument/2006/relationships/slideLayout" Target="../slideLayouts/slideLayout48.xml"/><Relationship Id="rId35" Type="http://schemas.openxmlformats.org/officeDocument/2006/relationships/slideLayout" Target="../slideLayouts/slideLayout47.xml"/><Relationship Id="rId34" Type="http://schemas.openxmlformats.org/officeDocument/2006/relationships/slideLayout" Target="../slideLayouts/slideLayout46.xml"/><Relationship Id="rId33" Type="http://schemas.openxmlformats.org/officeDocument/2006/relationships/slideLayout" Target="../slideLayouts/slideLayout45.xml"/><Relationship Id="rId32" Type="http://schemas.openxmlformats.org/officeDocument/2006/relationships/slideLayout" Target="../slideLayouts/slideLayout44.xml"/><Relationship Id="rId31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2.xml"/><Relationship Id="rId3" Type="http://schemas.openxmlformats.org/officeDocument/2006/relationships/slideLayout" Target="../slideLayouts/slideLayout15.xml"/><Relationship Id="rId29" Type="http://schemas.openxmlformats.org/officeDocument/2006/relationships/slideLayout" Target="../slideLayouts/slideLayout41.xml"/><Relationship Id="rId28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3C0E-8071-4078-BACC-7E35EC4EE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3BD9C-F211-4B79-A2E0-FF1F505013F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6184"/>
            <a:ext cx="7886700" cy="132503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microsoft.com/office/2007/relationships/media" Target="../media/media1.wmv"/><Relationship Id="rId3" Type="http://schemas.openxmlformats.org/officeDocument/2006/relationships/video" Target="../media/media1.wmv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slide" Target="slide1.xml"/><Relationship Id="rId2" Type="http://schemas.openxmlformats.org/officeDocument/2006/relationships/image" Target="../media/image35.png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4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39"/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339752" y="5517232"/>
            <a:ext cx="6480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848" y="2636912"/>
            <a:ext cx="533351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altLang="zh-CN" sz="6000" b="1" cap="none" spc="0" dirty="0" smtClean="0">
                <a:solidFill>
                  <a:srgbClr val="0066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9.</a:t>
            </a:r>
            <a:r>
              <a:rPr lang="zh-CN" altLang="en-US" sz="6000" b="1" cap="none" spc="0" dirty="0" smtClean="0">
                <a:solidFill>
                  <a:srgbClr val="0066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枫树上的喜鹊</a:t>
            </a:r>
            <a:endParaRPr lang="zh-CN" altLang="en-US" sz="6000" b="1" cap="none" spc="0" dirty="0">
              <a:solidFill>
                <a:srgbClr val="0066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8" name=" 218"/>
          <p:cNvSpPr/>
          <p:nvPr/>
        </p:nvSpPr>
        <p:spPr>
          <a:xfrm>
            <a:off x="537845" y="197485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懂事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 218"/>
          <p:cNvSpPr/>
          <p:nvPr/>
        </p:nvSpPr>
        <p:spPr>
          <a:xfrm>
            <a:off x="2152650" y="197485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绿荫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 218"/>
          <p:cNvSpPr/>
          <p:nvPr/>
        </p:nvSpPr>
        <p:spPr>
          <a:xfrm>
            <a:off x="3756025" y="197485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山冈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 218"/>
          <p:cNvSpPr/>
          <p:nvPr/>
        </p:nvSpPr>
        <p:spPr>
          <a:xfrm>
            <a:off x="5448300" y="197485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拼音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 218"/>
          <p:cNvSpPr/>
          <p:nvPr/>
        </p:nvSpPr>
        <p:spPr>
          <a:xfrm>
            <a:off x="7145655" y="197485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渡船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 218"/>
          <p:cNvSpPr/>
          <p:nvPr/>
        </p:nvSpPr>
        <p:spPr>
          <a:xfrm>
            <a:off x="537845" y="2505710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图案</a:t>
            </a:r>
            <a:endParaRPr lang="zh-CN" altLang="en-US" sz="40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 218"/>
          <p:cNvSpPr/>
          <p:nvPr/>
        </p:nvSpPr>
        <p:spPr>
          <a:xfrm>
            <a:off x="2152650" y="2506345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撑开</a:t>
            </a:r>
            <a:endParaRPr lang="zh-CN" altLang="en-US" sz="40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 218"/>
          <p:cNvSpPr/>
          <p:nvPr/>
        </p:nvSpPr>
        <p:spPr>
          <a:xfrm>
            <a:off x="3756025" y="2505710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渡船</a:t>
            </a:r>
            <a:endParaRPr lang="zh-CN" altLang="en-US" sz="40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 218"/>
          <p:cNvSpPr/>
          <p:nvPr/>
        </p:nvSpPr>
        <p:spPr>
          <a:xfrm>
            <a:off x="5448300" y="2506345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树荫</a:t>
            </a:r>
            <a:endParaRPr lang="zh-CN" altLang="en-US" sz="40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 218"/>
          <p:cNvSpPr/>
          <p:nvPr/>
        </p:nvSpPr>
        <p:spPr>
          <a:xfrm>
            <a:off x="7145655" y="2505710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办案</a:t>
            </a:r>
            <a:endParaRPr lang="zh-CN" altLang="en-US" sz="40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 218"/>
          <p:cNvSpPr/>
          <p:nvPr/>
        </p:nvSpPr>
        <p:spPr>
          <a:xfrm>
            <a:off x="537845" y="4691380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春游</a:t>
            </a:r>
            <a:endParaRPr lang="zh-CN" altLang="en-US" sz="4000" b="1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 218"/>
          <p:cNvSpPr/>
          <p:nvPr/>
        </p:nvSpPr>
        <p:spPr>
          <a:xfrm>
            <a:off x="2152650" y="4691380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周围</a:t>
            </a:r>
            <a:endParaRPr lang="zh-CN" altLang="en-US" sz="4000" b="1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 218"/>
          <p:cNvSpPr/>
          <p:nvPr/>
        </p:nvSpPr>
        <p:spPr>
          <a:xfrm>
            <a:off x="3756025" y="4691380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姨母</a:t>
            </a:r>
            <a:endParaRPr lang="zh-CN" altLang="en-US" sz="4000" b="1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 218"/>
          <p:cNvSpPr/>
          <p:nvPr/>
        </p:nvSpPr>
        <p:spPr>
          <a:xfrm>
            <a:off x="5448300" y="4691380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便利</a:t>
            </a:r>
            <a:endParaRPr lang="zh-CN" altLang="en-US" sz="4000" b="1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 218"/>
          <p:cNvSpPr/>
          <p:nvPr/>
        </p:nvSpPr>
        <p:spPr>
          <a:xfrm>
            <a:off x="7145655" y="4691380"/>
            <a:ext cx="935990" cy="184594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雨伞</a:t>
            </a:r>
            <a:endParaRPr lang="zh-CN" altLang="en-US" sz="4000" b="1" dirty="0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99820" y="1725930"/>
            <a:ext cx="66757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文章一共出现了几次</a:t>
            </a:r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喜欢</a:t>
            </a:r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到底喜欢什么？</a:t>
            </a:r>
            <a:endParaRPr lang="zh-CN" altLang="en-US" sz="4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2" t="4022" r="3536" b="4126"/>
          <a:stretch>
            <a:fillRect/>
          </a:stretch>
        </p:blipFill>
        <p:spPr>
          <a:xfrm>
            <a:off x="1043608" y="2103038"/>
            <a:ext cx="3407244" cy="40622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9592" y="764704"/>
            <a:ext cx="797239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它好像一把很大又很高的绿色太阳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，一直打开着。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“伞”的演变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697558" y="2210200"/>
            <a:ext cx="3563720" cy="40268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899795" y="662940"/>
            <a:ext cx="7799070" cy="1316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2" t="4022" r="3536" b="4126"/>
          <a:stretch>
            <a:fillRect/>
          </a:stretch>
        </p:blipFill>
        <p:spPr>
          <a:xfrm>
            <a:off x="1043608" y="2031030"/>
            <a:ext cx="3407244" cy="40622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9592" y="764704"/>
            <a:ext cx="797239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它好像一把很大又很高的绿色太阳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，一直打开着。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Group 13"/>
          <p:cNvGrpSpPr/>
          <p:nvPr/>
        </p:nvGrpSpPr>
        <p:grpSpPr bwMode="auto">
          <a:xfrm>
            <a:off x="4858444" y="2654920"/>
            <a:ext cx="3241948" cy="2862312"/>
            <a:chOff x="884" y="1480"/>
            <a:chExt cx="1316" cy="1225"/>
          </a:xfrm>
        </p:grpSpPr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884" y="1480"/>
              <a:ext cx="1316" cy="1225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800" kern="0">
                <a:solidFill>
                  <a:sysClr val="windowText" lastClr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>
              <a:off x="884" y="2076"/>
              <a:ext cx="131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Text" lastClr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>
              <a:off x="1549" y="1480"/>
              <a:ext cx="0" cy="122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Text" lastClr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292080" y="2570132"/>
            <a:ext cx="3168352" cy="289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0" dirty="0"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endParaRPr lang="zh-CN" altLang="en-US" sz="18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560570" y="764540"/>
            <a:ext cx="23495" cy="5505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636510" y="863600"/>
            <a:ext cx="23495" cy="5505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848906"/>
            <a:ext cx="6408712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它的绿荫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遮蔽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了村里的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渡口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694180"/>
            <a:ext cx="5462270" cy="4249420"/>
          </a:xfrm>
          <a:prstGeom prst="rect">
            <a:avLst/>
          </a:prstGeom>
        </p:spPr>
      </p:pic>
      <p:sp>
        <p:nvSpPr>
          <p:cNvPr id="7" name="文本框 11268"/>
          <p:cNvSpPr txBox="1">
            <a:spLocks noChangeArrowheads="1"/>
          </p:cNvSpPr>
          <p:nvPr/>
        </p:nvSpPr>
        <p:spPr bwMode="auto">
          <a:xfrm>
            <a:off x="1763688" y="401290"/>
            <a:ext cx="648072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  </a:t>
            </a:r>
            <a:r>
              <a:rPr lang="en-US" altLang="zh-CN" sz="2000" dirty="0" err="1" smtClean="0">
                <a:latin typeface="+mn-ea"/>
                <a:ea typeface="+mn-ea"/>
              </a:rPr>
              <a:t>y</a:t>
            </a:r>
            <a:r>
              <a:rPr lang="en-US" altLang="zh-CN" sz="2000" dirty="0" err="1" smtClean="0">
                <a:latin typeface="+mn-ea"/>
                <a:ea typeface="+mn-ea"/>
                <a:cs typeface="Times New Roman" panose="02020603050405020304"/>
              </a:rPr>
              <a:t>ī</a:t>
            </a:r>
            <a:r>
              <a:rPr lang="en-US" altLang="zh-CN" sz="2000" dirty="0" err="1" smtClean="0">
                <a:latin typeface="+mn-ea"/>
                <a:ea typeface="+mn-ea"/>
              </a:rPr>
              <a:t>n</a:t>
            </a:r>
            <a:r>
              <a:rPr lang="en-US" altLang="zh-CN" sz="2000" dirty="0" smtClean="0">
                <a:latin typeface="+mn-ea"/>
                <a:ea typeface="+mn-ea"/>
              </a:rPr>
              <a:t>      </a:t>
            </a:r>
            <a:r>
              <a:rPr lang="en-US" altLang="zh-CN" sz="2000" dirty="0" err="1" smtClean="0">
                <a:latin typeface="+mn-ea"/>
                <a:ea typeface="+mn-ea"/>
              </a:rPr>
              <a:t>b</a:t>
            </a:r>
            <a:r>
              <a:rPr lang="en-US" altLang="zh-CN" sz="2000" dirty="0" err="1" smtClean="0">
                <a:latin typeface="+mn-ea"/>
                <a:ea typeface="+mn-ea"/>
                <a:cs typeface="Times New Roman" panose="02020603050405020304"/>
              </a:rPr>
              <a:t>ì</a:t>
            </a:r>
            <a:r>
              <a:rPr lang="en-US" altLang="zh-CN" sz="2000" dirty="0" smtClean="0">
                <a:latin typeface="+mn-ea"/>
                <a:ea typeface="+mn-ea"/>
                <a:cs typeface="Times New Roman" panose="02020603050405020304"/>
              </a:rPr>
              <a:t>                 </a:t>
            </a:r>
            <a:r>
              <a:rPr lang="en-US" altLang="zh-CN" sz="2000" dirty="0" err="1" smtClean="0">
                <a:latin typeface="+mn-ea"/>
                <a:ea typeface="+mn-ea"/>
                <a:cs typeface="Times New Roman" panose="02020603050405020304"/>
              </a:rPr>
              <a:t>dù</a:t>
            </a:r>
            <a:r>
              <a:rPr lang="en-US" altLang="zh-CN" sz="2000" dirty="0" smtClean="0">
                <a:latin typeface="+mn-ea"/>
                <a:ea typeface="+mn-ea"/>
              </a:rPr>
              <a:t> </a:t>
            </a:r>
            <a:endParaRPr lang="en-US" altLang="zh-CN" sz="20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7376"/>
            <a:ext cx="8928992" cy="66600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156176" y="4941168"/>
            <a:ext cx="2520280" cy="1080120"/>
            <a:chOff x="3419872" y="3789040"/>
            <a:chExt cx="2520280" cy="1080120"/>
          </a:xfrm>
        </p:grpSpPr>
        <p:sp>
          <p:nvSpPr>
            <p:cNvPr id="7" name="圆角矩形 6"/>
            <p:cNvSpPr/>
            <p:nvPr/>
          </p:nvSpPr>
          <p:spPr>
            <a:xfrm>
              <a:off x="3635896" y="3789040"/>
              <a:ext cx="1944216" cy="1080120"/>
            </a:xfrm>
            <a:prstGeom prst="round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19872" y="3789040"/>
              <a:ext cx="25202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渡口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95736" y="3789040"/>
            <a:ext cx="2520280" cy="1080120"/>
            <a:chOff x="1547664" y="2298501"/>
            <a:chExt cx="2520280" cy="1080120"/>
          </a:xfrm>
        </p:grpSpPr>
        <p:sp>
          <p:nvSpPr>
            <p:cNvPr id="9" name="圆角矩形 8"/>
            <p:cNvSpPr/>
            <p:nvPr/>
          </p:nvSpPr>
          <p:spPr>
            <a:xfrm>
              <a:off x="1792998" y="2298501"/>
              <a:ext cx="1944216" cy="1080120"/>
            </a:xfrm>
            <a:prstGeom prst="round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47664" y="2298501"/>
              <a:ext cx="25202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渡船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36512" y="2420888"/>
            <a:ext cx="2520280" cy="1087671"/>
            <a:chOff x="179512" y="829161"/>
            <a:chExt cx="2520280" cy="1087671"/>
          </a:xfrm>
        </p:grpSpPr>
        <p:sp>
          <p:nvSpPr>
            <p:cNvPr id="8" name="圆角矩形 7"/>
            <p:cNvSpPr/>
            <p:nvPr/>
          </p:nvSpPr>
          <p:spPr>
            <a:xfrm>
              <a:off x="395536" y="836712"/>
              <a:ext cx="1944216" cy="1080120"/>
            </a:xfrm>
            <a:prstGeom prst="round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9512" y="829161"/>
              <a:ext cx="25202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渡河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32"/>
          <p:cNvSpPr txBox="1"/>
          <p:nvPr/>
        </p:nvSpPr>
        <p:spPr>
          <a:xfrm>
            <a:off x="4475163" y="3783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文本框 34"/>
          <p:cNvSpPr txBox="1"/>
          <p:nvPr/>
        </p:nvSpPr>
        <p:spPr>
          <a:xfrm rot="-280097">
            <a:off x="8066088" y="24828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文本框 36"/>
          <p:cNvSpPr txBox="1"/>
          <p:nvPr/>
        </p:nvSpPr>
        <p:spPr>
          <a:xfrm rot="-5350866">
            <a:off x="5851525" y="2163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37"/>
          <p:cNvSpPr txBox="1"/>
          <p:nvPr/>
        </p:nvSpPr>
        <p:spPr>
          <a:xfrm rot="-4150866">
            <a:off x="5319713" y="256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文本框 46"/>
          <p:cNvSpPr txBox="1"/>
          <p:nvPr/>
        </p:nvSpPr>
        <p:spPr>
          <a:xfrm rot="-424911">
            <a:off x="7067550" y="2425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文本框 47"/>
          <p:cNvSpPr txBox="1"/>
          <p:nvPr/>
        </p:nvSpPr>
        <p:spPr>
          <a:xfrm rot="-4150866">
            <a:off x="7643813" y="3341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文本框 19"/>
          <p:cNvSpPr txBox="1"/>
          <p:nvPr/>
        </p:nvSpPr>
        <p:spPr>
          <a:xfrm rot="657351">
            <a:off x="8167688" y="2039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2" name="文本框 51"/>
          <p:cNvSpPr txBox="1"/>
          <p:nvPr/>
        </p:nvSpPr>
        <p:spPr>
          <a:xfrm rot="-5350866">
            <a:off x="8364538" y="3570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文本框 32"/>
          <p:cNvSpPr txBox="1"/>
          <p:nvPr/>
        </p:nvSpPr>
        <p:spPr>
          <a:xfrm>
            <a:off x="3262313" y="4418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5" name="文本框 24"/>
          <p:cNvSpPr txBox="1"/>
          <p:nvPr/>
        </p:nvSpPr>
        <p:spPr>
          <a:xfrm rot="-1380000">
            <a:off x="3898900" y="21526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6" name="文本框 25"/>
          <p:cNvSpPr txBox="1"/>
          <p:nvPr/>
        </p:nvSpPr>
        <p:spPr>
          <a:xfrm rot="-180000">
            <a:off x="4130675" y="29098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7" name="文本框 45"/>
          <p:cNvSpPr txBox="1"/>
          <p:nvPr/>
        </p:nvSpPr>
        <p:spPr>
          <a:xfrm rot="-1380000">
            <a:off x="4459288" y="21748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8" name="文本框 46"/>
          <p:cNvSpPr txBox="1"/>
          <p:nvPr/>
        </p:nvSpPr>
        <p:spPr>
          <a:xfrm rot="-1380000">
            <a:off x="4829175" y="23891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文本框 47"/>
          <p:cNvSpPr txBox="1"/>
          <p:nvPr/>
        </p:nvSpPr>
        <p:spPr>
          <a:xfrm rot="-180000">
            <a:off x="5064125" y="30908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1" name="文本框 50"/>
          <p:cNvSpPr txBox="1"/>
          <p:nvPr/>
        </p:nvSpPr>
        <p:spPr>
          <a:xfrm rot="-170103">
            <a:off x="5589588" y="34480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2" name="文本框 51"/>
          <p:cNvSpPr txBox="1"/>
          <p:nvPr/>
        </p:nvSpPr>
        <p:spPr>
          <a:xfrm rot="-5350866">
            <a:off x="5835650" y="4281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3" name="文本框 32"/>
          <p:cNvSpPr txBox="1"/>
          <p:nvPr/>
        </p:nvSpPr>
        <p:spPr>
          <a:xfrm rot="1209897">
            <a:off x="1136650" y="473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4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5" name="文本框 36"/>
          <p:cNvSpPr txBox="1"/>
          <p:nvPr/>
        </p:nvSpPr>
        <p:spPr>
          <a:xfrm rot="-1380000">
            <a:off x="1603375" y="407987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6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7" name="文本框 45"/>
          <p:cNvSpPr txBox="1"/>
          <p:nvPr/>
        </p:nvSpPr>
        <p:spPr>
          <a:xfrm rot="-1380000">
            <a:off x="3160713" y="39973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8" name="文本框 46"/>
          <p:cNvSpPr txBox="1"/>
          <p:nvPr/>
        </p:nvSpPr>
        <p:spPr>
          <a:xfrm rot="-170103">
            <a:off x="787400" y="23876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9" name="文本框 47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0" name="文本框 49"/>
          <p:cNvSpPr txBox="1"/>
          <p:nvPr/>
        </p:nvSpPr>
        <p:spPr>
          <a:xfrm rot="-170103">
            <a:off x="3009900" y="4694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1" name="文本框 50"/>
          <p:cNvSpPr txBox="1"/>
          <p:nvPr/>
        </p:nvSpPr>
        <p:spPr>
          <a:xfrm rot="-170103">
            <a:off x="4157663" y="4027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2" name="文本框 51"/>
          <p:cNvSpPr txBox="1"/>
          <p:nvPr/>
        </p:nvSpPr>
        <p:spPr>
          <a:xfrm rot="-170103">
            <a:off x="4324350" y="47863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3" name="文本框 32"/>
          <p:cNvSpPr txBox="1"/>
          <p:nvPr/>
        </p:nvSpPr>
        <p:spPr>
          <a:xfrm rot="-5070842">
            <a:off x="309563" y="2884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4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5" name="文本框 36"/>
          <p:cNvSpPr txBox="1"/>
          <p:nvPr/>
        </p:nvSpPr>
        <p:spPr>
          <a:xfrm rot="-170103">
            <a:off x="322263" y="21939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6" name="文本框 37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7" name="文本框 45"/>
          <p:cNvSpPr txBox="1"/>
          <p:nvPr/>
        </p:nvSpPr>
        <p:spPr>
          <a:xfrm rot="-1380000">
            <a:off x="2116138" y="1997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8" name="文本框 46"/>
          <p:cNvSpPr txBox="1"/>
          <p:nvPr/>
        </p:nvSpPr>
        <p:spPr>
          <a:xfrm rot="-1380000">
            <a:off x="2686050" y="2166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9" name="文本框 47"/>
          <p:cNvSpPr txBox="1"/>
          <p:nvPr/>
        </p:nvSpPr>
        <p:spPr>
          <a:xfrm rot="-180000">
            <a:off x="2416175" y="27352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0" name="文本框 49"/>
          <p:cNvSpPr txBox="1"/>
          <p:nvPr/>
        </p:nvSpPr>
        <p:spPr>
          <a:xfrm rot="-1380000">
            <a:off x="3275013" y="238918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1" name="文本框 50"/>
          <p:cNvSpPr txBox="1"/>
          <p:nvPr/>
        </p:nvSpPr>
        <p:spPr>
          <a:xfrm rot="-1380000">
            <a:off x="2847975" y="29702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2" name="文本框 51"/>
          <p:cNvSpPr txBox="1"/>
          <p:nvPr/>
        </p:nvSpPr>
        <p:spPr>
          <a:xfrm rot="-1380000">
            <a:off x="3482975" y="31067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3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4" name="文本框 34"/>
          <p:cNvSpPr txBox="1"/>
          <p:nvPr/>
        </p:nvSpPr>
        <p:spPr>
          <a:xfrm rot="-1030866">
            <a:off x="6313488" y="474662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5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6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7" name="文本框 45"/>
          <p:cNvSpPr txBox="1"/>
          <p:nvPr/>
        </p:nvSpPr>
        <p:spPr>
          <a:xfrm rot="-4502722">
            <a:off x="6767513" y="33432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8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9" name="文本框 47"/>
          <p:cNvSpPr txBox="1"/>
          <p:nvPr/>
        </p:nvSpPr>
        <p:spPr>
          <a:xfrm rot="-3456638">
            <a:off x="6726238" y="4238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0" name="文本框 49"/>
          <p:cNvSpPr txBox="1"/>
          <p:nvPr/>
        </p:nvSpPr>
        <p:spPr>
          <a:xfrm rot="-3180423">
            <a:off x="8102600" y="4111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1" name="文本框 50"/>
          <p:cNvSpPr txBox="1"/>
          <p:nvPr/>
        </p:nvSpPr>
        <p:spPr>
          <a:xfrm rot="-3640556">
            <a:off x="7232650" y="44354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2" name="文本框 51"/>
          <p:cNvSpPr txBox="1"/>
          <p:nvPr/>
        </p:nvSpPr>
        <p:spPr>
          <a:xfrm rot="1549510">
            <a:off x="8029575" y="32591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3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4" name="文本框 34"/>
          <p:cNvSpPr txBox="1"/>
          <p:nvPr/>
        </p:nvSpPr>
        <p:spPr>
          <a:xfrm rot="8340000">
            <a:off x="4919663" y="398621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5" name="文本框 36"/>
          <p:cNvSpPr txBox="1"/>
          <p:nvPr/>
        </p:nvSpPr>
        <p:spPr>
          <a:xfrm rot="-1160763">
            <a:off x="5772150" y="26035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6" name="文本框 37"/>
          <p:cNvSpPr txBox="1"/>
          <p:nvPr/>
        </p:nvSpPr>
        <p:spPr>
          <a:xfrm rot="39237">
            <a:off x="5649913" y="31305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7" name="文本框 45"/>
          <p:cNvSpPr txBox="1"/>
          <p:nvPr/>
        </p:nvSpPr>
        <p:spPr>
          <a:xfrm rot="-1160763">
            <a:off x="6332538" y="26257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8" name="文本框 46"/>
          <p:cNvSpPr txBox="1"/>
          <p:nvPr/>
        </p:nvSpPr>
        <p:spPr>
          <a:xfrm rot="-1160763">
            <a:off x="6702425" y="28400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9" name="文本框 47"/>
          <p:cNvSpPr txBox="1"/>
          <p:nvPr/>
        </p:nvSpPr>
        <p:spPr>
          <a:xfrm rot="39237">
            <a:off x="7185025" y="3314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0" name="文本框 49"/>
          <p:cNvSpPr txBox="1"/>
          <p:nvPr/>
        </p:nvSpPr>
        <p:spPr>
          <a:xfrm rot="-1160763">
            <a:off x="8020050" y="2919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1" name="文本框 50"/>
          <p:cNvSpPr txBox="1"/>
          <p:nvPr/>
        </p:nvSpPr>
        <p:spPr>
          <a:xfrm rot="-1160763">
            <a:off x="7486650" y="27860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2" name="文本框 51"/>
          <p:cNvSpPr txBox="1"/>
          <p:nvPr/>
        </p:nvSpPr>
        <p:spPr>
          <a:xfrm rot="-1160763">
            <a:off x="7962900" y="3646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3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4" name="文本框 34"/>
          <p:cNvSpPr txBox="1"/>
          <p:nvPr/>
        </p:nvSpPr>
        <p:spPr>
          <a:xfrm rot="8340000">
            <a:off x="3921125" y="366395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5" name="文本框 36"/>
          <p:cNvSpPr txBox="1"/>
          <p:nvPr/>
        </p:nvSpPr>
        <p:spPr>
          <a:xfrm rot="2810103">
            <a:off x="3803650" y="25828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6" name="文本框 37"/>
          <p:cNvSpPr txBox="1"/>
          <p:nvPr/>
        </p:nvSpPr>
        <p:spPr>
          <a:xfrm rot="4010103">
            <a:off x="3803650" y="312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7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8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9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0" name="文本框 49"/>
          <p:cNvSpPr txBox="1"/>
          <p:nvPr/>
        </p:nvSpPr>
        <p:spPr>
          <a:xfrm rot="-1160763">
            <a:off x="6223000" y="3397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1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2" name="文本框 51"/>
          <p:cNvSpPr txBox="1"/>
          <p:nvPr/>
        </p:nvSpPr>
        <p:spPr>
          <a:xfrm rot="-1160763">
            <a:off x="5597525" y="407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3" name="文本框 32"/>
          <p:cNvSpPr txBox="1"/>
          <p:nvPr/>
        </p:nvSpPr>
        <p:spPr>
          <a:xfrm rot="5400000">
            <a:off x="1131888" y="4076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4" name="文本框 34"/>
          <p:cNvSpPr txBox="1"/>
          <p:nvPr/>
        </p:nvSpPr>
        <p:spPr>
          <a:xfrm rot="8340000">
            <a:off x="1878013" y="44005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5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6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7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8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9" name="文本框 47"/>
          <p:cNvSpPr txBox="1"/>
          <p:nvPr/>
        </p:nvSpPr>
        <p:spPr>
          <a:xfrm rot="5220000">
            <a:off x="692150" y="3744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0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1" name="文本框 50"/>
          <p:cNvSpPr txBox="1"/>
          <p:nvPr/>
        </p:nvSpPr>
        <p:spPr>
          <a:xfrm rot="4020000">
            <a:off x="3692525" y="4214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2" name="文本框 51"/>
          <p:cNvSpPr txBox="1"/>
          <p:nvPr/>
        </p:nvSpPr>
        <p:spPr>
          <a:xfrm rot="4020000">
            <a:off x="4062413" y="4429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3" name="文本框 32"/>
          <p:cNvSpPr txBox="1"/>
          <p:nvPr/>
        </p:nvSpPr>
        <p:spPr>
          <a:xfrm rot="-880739">
            <a:off x="514350" y="3368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4" name="文本框 34"/>
          <p:cNvSpPr txBox="1"/>
          <p:nvPr/>
        </p:nvSpPr>
        <p:spPr>
          <a:xfrm rot="8340000">
            <a:off x="1250950" y="344011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5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6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7" name="文本框 45"/>
          <p:cNvSpPr txBox="1"/>
          <p:nvPr/>
        </p:nvSpPr>
        <p:spPr>
          <a:xfrm rot="2810103">
            <a:off x="2220913" y="2381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8" name="文本框 46"/>
          <p:cNvSpPr txBox="1"/>
          <p:nvPr/>
        </p:nvSpPr>
        <p:spPr>
          <a:xfrm rot="2810103">
            <a:off x="2590800" y="2595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9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0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1" name="文本框 50"/>
          <p:cNvSpPr txBox="1"/>
          <p:nvPr/>
        </p:nvSpPr>
        <p:spPr>
          <a:xfrm rot="2810103">
            <a:off x="3065463" y="32543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2" name="文本框 51"/>
          <p:cNvSpPr txBox="1"/>
          <p:nvPr/>
        </p:nvSpPr>
        <p:spPr>
          <a:xfrm rot="2810103">
            <a:off x="3435350" y="3468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3" name="文本框 32"/>
          <p:cNvSpPr txBox="1"/>
          <p:nvPr/>
        </p:nvSpPr>
        <p:spPr>
          <a:xfrm rot="5400000">
            <a:off x="4741863" y="45307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4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5" name="文本框 36"/>
          <p:cNvSpPr txBox="1"/>
          <p:nvPr/>
        </p:nvSpPr>
        <p:spPr>
          <a:xfrm rot="-1160763">
            <a:off x="6235700" y="3778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6" name="文本框 37"/>
          <p:cNvSpPr txBox="1"/>
          <p:nvPr/>
        </p:nvSpPr>
        <p:spPr>
          <a:xfrm rot="39237">
            <a:off x="6237288" y="43259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7" name="文本框 45"/>
          <p:cNvSpPr txBox="1"/>
          <p:nvPr/>
        </p:nvSpPr>
        <p:spPr>
          <a:xfrm rot="-1160763">
            <a:off x="6796088" y="3800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8" name="文本框 46"/>
          <p:cNvSpPr txBox="1"/>
          <p:nvPr/>
        </p:nvSpPr>
        <p:spPr>
          <a:xfrm rot="-1160763">
            <a:off x="7165975" y="4014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9" name="文本框 47"/>
          <p:cNvSpPr txBox="1"/>
          <p:nvPr/>
        </p:nvSpPr>
        <p:spPr>
          <a:xfrm rot="39237">
            <a:off x="6854825" y="45878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0" name="文本框 49"/>
          <p:cNvSpPr txBox="1"/>
          <p:nvPr/>
        </p:nvSpPr>
        <p:spPr>
          <a:xfrm rot="-1160763">
            <a:off x="7686675" y="43053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1" name="文本框 50"/>
          <p:cNvSpPr txBox="1"/>
          <p:nvPr/>
        </p:nvSpPr>
        <p:spPr>
          <a:xfrm rot="-1160763">
            <a:off x="7640638" y="467360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2" name="文本框 51"/>
          <p:cNvSpPr txBox="1"/>
          <p:nvPr/>
        </p:nvSpPr>
        <p:spPr>
          <a:xfrm rot="-1160763">
            <a:off x="6778625" y="19986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4" name="TextBox 6"/>
          <p:cNvSpPr txBox="1"/>
          <p:nvPr/>
        </p:nvSpPr>
        <p:spPr>
          <a:xfrm>
            <a:off x="504825" y="2684463"/>
            <a:ext cx="8274050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它好像一把很大又很高的绿色太阳伞，一直打开着。它的绿荫遮蔽了村里的渡口。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476375" y="4059238"/>
            <a:ext cx="6011863" cy="7308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这是一棵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_____________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的枫树。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81350" y="3967163"/>
            <a:ext cx="2632710" cy="7308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像太阳伞一样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482725" y="4824413"/>
            <a:ext cx="6657975" cy="6915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写出了枫树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________________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的特点。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29000" y="4733925"/>
            <a:ext cx="3041015" cy="7308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高大、枝叶浓密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547813" y="3336925"/>
            <a:ext cx="6480175" cy="635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>
            <a:off x="1939925" y="3208338"/>
            <a:ext cx="149225" cy="134938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325688" y="3194050"/>
            <a:ext cx="149225" cy="134938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波形 11"/>
          <p:cNvSpPr/>
          <p:nvPr/>
        </p:nvSpPr>
        <p:spPr>
          <a:xfrm>
            <a:off x="3571875" y="2108200"/>
            <a:ext cx="1651000" cy="742950"/>
          </a:xfrm>
          <a:prstGeom prst="wave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比喻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18544" name="文本框 2"/>
          <p:cNvSpPr txBox="1"/>
          <p:nvPr/>
        </p:nvSpPr>
        <p:spPr>
          <a:xfrm>
            <a:off x="962025" y="3063875"/>
            <a:ext cx="406400" cy="111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545" name="文本框 1"/>
          <p:cNvSpPr txBox="1"/>
          <p:nvPr/>
        </p:nvSpPr>
        <p:spPr>
          <a:xfrm>
            <a:off x="1089025" y="3190875"/>
            <a:ext cx="406400" cy="111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" name="图片 88"/>
          <p:cNvPicPr>
            <a:picLocks noChangeAspect="1"/>
          </p:cNvPicPr>
          <p:nvPr/>
        </p:nvPicPr>
        <p:blipFill>
          <a:blip r:embed="rId1"/>
          <a:srcRect l="5901"/>
          <a:stretch>
            <a:fillRect/>
          </a:stretch>
        </p:blipFill>
        <p:spPr>
          <a:xfrm>
            <a:off x="0" y="36830"/>
            <a:ext cx="9144000" cy="6784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" name="矩形 89"/>
          <p:cNvSpPr/>
          <p:nvPr/>
        </p:nvSpPr>
        <p:spPr>
          <a:xfrm>
            <a:off x="827088" y="3497263"/>
            <a:ext cx="4368800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枫树上有一个喜鹊的窝，我喜欢极了。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6"/>
          <p:cNvSpPr txBox="1"/>
          <p:nvPr/>
        </p:nvSpPr>
        <p:spPr>
          <a:xfrm>
            <a:off x="900113" y="1851978"/>
            <a:ext cx="4368800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我们村的渡口旁有一棵枫树，我很喜欢它。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3375978" y="2578418"/>
            <a:ext cx="1281113" cy="6445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2565400" y="4186238"/>
            <a:ext cx="1631950" cy="641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4" name="直接箭头连接符 93"/>
          <p:cNvCxnSpPr>
            <a:stCxn id="92" idx="7"/>
          </p:cNvCxnSpPr>
          <p:nvPr/>
        </p:nvCxnSpPr>
        <p:spPr>
          <a:xfrm flipV="1">
            <a:off x="4469765" y="2338388"/>
            <a:ext cx="922338" cy="33496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箭头连接符 94"/>
          <p:cNvCxnSpPr/>
          <p:nvPr/>
        </p:nvCxnSpPr>
        <p:spPr>
          <a:xfrm flipV="1">
            <a:off x="3982720" y="3918903"/>
            <a:ext cx="3614738" cy="52705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1590675" y="5078413"/>
            <a:ext cx="58324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这是令作者喜欢的第一件事。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 bldLvl="0" animBg="1"/>
      <p:bldP spid="93" grpId="0" bldLvl="0" animBg="1"/>
      <p:bldP spid="9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32"/>
          <p:cNvSpPr txBox="1"/>
          <p:nvPr/>
        </p:nvSpPr>
        <p:spPr>
          <a:xfrm>
            <a:off x="4475163" y="3783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文本框 34"/>
          <p:cNvSpPr txBox="1"/>
          <p:nvPr/>
        </p:nvSpPr>
        <p:spPr>
          <a:xfrm rot="-280097">
            <a:off x="8066088" y="24828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36"/>
          <p:cNvSpPr txBox="1"/>
          <p:nvPr/>
        </p:nvSpPr>
        <p:spPr>
          <a:xfrm rot="-5350866">
            <a:off x="5851525" y="2163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文本框 37"/>
          <p:cNvSpPr txBox="1"/>
          <p:nvPr/>
        </p:nvSpPr>
        <p:spPr>
          <a:xfrm rot="-4150866">
            <a:off x="5319713" y="256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文本框 46"/>
          <p:cNvSpPr txBox="1"/>
          <p:nvPr/>
        </p:nvSpPr>
        <p:spPr>
          <a:xfrm rot="-424911">
            <a:off x="7067550" y="2425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文本框 47"/>
          <p:cNvSpPr txBox="1"/>
          <p:nvPr/>
        </p:nvSpPr>
        <p:spPr>
          <a:xfrm rot="-4150866">
            <a:off x="7643813" y="3341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文本框 17"/>
          <p:cNvSpPr txBox="1"/>
          <p:nvPr/>
        </p:nvSpPr>
        <p:spPr>
          <a:xfrm rot="657351">
            <a:off x="8167688" y="2039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文本框 51"/>
          <p:cNvSpPr txBox="1"/>
          <p:nvPr/>
        </p:nvSpPr>
        <p:spPr>
          <a:xfrm rot="-5350866">
            <a:off x="8364538" y="3570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文本框 32"/>
          <p:cNvSpPr txBox="1"/>
          <p:nvPr/>
        </p:nvSpPr>
        <p:spPr>
          <a:xfrm>
            <a:off x="3262313" y="4418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2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3" name="文本框 22"/>
          <p:cNvSpPr txBox="1"/>
          <p:nvPr/>
        </p:nvSpPr>
        <p:spPr>
          <a:xfrm rot="-1380000">
            <a:off x="3898900" y="21526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4" name="文本框 23"/>
          <p:cNvSpPr txBox="1"/>
          <p:nvPr/>
        </p:nvSpPr>
        <p:spPr>
          <a:xfrm rot="-180000">
            <a:off x="4130675" y="29098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5" name="文本框 45"/>
          <p:cNvSpPr txBox="1"/>
          <p:nvPr/>
        </p:nvSpPr>
        <p:spPr>
          <a:xfrm rot="-1380000">
            <a:off x="4459288" y="21748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6" name="文本框 46"/>
          <p:cNvSpPr txBox="1"/>
          <p:nvPr/>
        </p:nvSpPr>
        <p:spPr>
          <a:xfrm rot="-1380000">
            <a:off x="4829175" y="23891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7" name="文本框 47"/>
          <p:cNvSpPr txBox="1"/>
          <p:nvPr/>
        </p:nvSpPr>
        <p:spPr>
          <a:xfrm rot="-180000">
            <a:off x="5064125" y="30908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8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9" name="文本框 50"/>
          <p:cNvSpPr txBox="1"/>
          <p:nvPr/>
        </p:nvSpPr>
        <p:spPr>
          <a:xfrm rot="-170103">
            <a:off x="5589588" y="34480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0" name="文本框 51"/>
          <p:cNvSpPr txBox="1"/>
          <p:nvPr/>
        </p:nvSpPr>
        <p:spPr>
          <a:xfrm rot="-5350866">
            <a:off x="5835650" y="4281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1" name="文本框 32"/>
          <p:cNvSpPr txBox="1"/>
          <p:nvPr/>
        </p:nvSpPr>
        <p:spPr>
          <a:xfrm rot="1209897">
            <a:off x="1136650" y="473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2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3" name="文本框 36"/>
          <p:cNvSpPr txBox="1"/>
          <p:nvPr/>
        </p:nvSpPr>
        <p:spPr>
          <a:xfrm rot="-1380000">
            <a:off x="1603375" y="407987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4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5" name="文本框 45"/>
          <p:cNvSpPr txBox="1"/>
          <p:nvPr/>
        </p:nvSpPr>
        <p:spPr>
          <a:xfrm rot="-1380000">
            <a:off x="3160713" y="39973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6" name="文本框 46"/>
          <p:cNvSpPr txBox="1"/>
          <p:nvPr/>
        </p:nvSpPr>
        <p:spPr>
          <a:xfrm rot="-170103">
            <a:off x="787400" y="23876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7" name="文本框 47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8" name="文本框 49"/>
          <p:cNvSpPr txBox="1"/>
          <p:nvPr/>
        </p:nvSpPr>
        <p:spPr>
          <a:xfrm rot="-170103">
            <a:off x="3009900" y="4694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9" name="文本框 50"/>
          <p:cNvSpPr txBox="1"/>
          <p:nvPr/>
        </p:nvSpPr>
        <p:spPr>
          <a:xfrm rot="-170103">
            <a:off x="4157663" y="4027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0" name="文本框 51"/>
          <p:cNvSpPr txBox="1"/>
          <p:nvPr/>
        </p:nvSpPr>
        <p:spPr>
          <a:xfrm rot="-170103">
            <a:off x="4324350" y="47863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1" name="文本框 32"/>
          <p:cNvSpPr txBox="1"/>
          <p:nvPr/>
        </p:nvSpPr>
        <p:spPr>
          <a:xfrm rot="-5070842">
            <a:off x="309563" y="2884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2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3" name="文本框 36"/>
          <p:cNvSpPr txBox="1"/>
          <p:nvPr/>
        </p:nvSpPr>
        <p:spPr>
          <a:xfrm rot="-170103">
            <a:off x="322263" y="21939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4" name="文本框 37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5" name="文本框 45"/>
          <p:cNvSpPr txBox="1"/>
          <p:nvPr/>
        </p:nvSpPr>
        <p:spPr>
          <a:xfrm rot="-1380000">
            <a:off x="2116138" y="1997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6" name="文本框 46"/>
          <p:cNvSpPr txBox="1"/>
          <p:nvPr/>
        </p:nvSpPr>
        <p:spPr>
          <a:xfrm rot="-1380000">
            <a:off x="2686050" y="2166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7" name="文本框 47"/>
          <p:cNvSpPr txBox="1"/>
          <p:nvPr/>
        </p:nvSpPr>
        <p:spPr>
          <a:xfrm rot="-180000">
            <a:off x="2416175" y="27352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8" name="文本框 49"/>
          <p:cNvSpPr txBox="1"/>
          <p:nvPr/>
        </p:nvSpPr>
        <p:spPr>
          <a:xfrm rot="-1380000">
            <a:off x="3275013" y="238918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9" name="文本框 50"/>
          <p:cNvSpPr txBox="1"/>
          <p:nvPr/>
        </p:nvSpPr>
        <p:spPr>
          <a:xfrm rot="-1380000">
            <a:off x="2847975" y="29702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0" name="文本框 51"/>
          <p:cNvSpPr txBox="1"/>
          <p:nvPr/>
        </p:nvSpPr>
        <p:spPr>
          <a:xfrm rot="-1380000">
            <a:off x="3482975" y="31067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1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2" name="文本框 34"/>
          <p:cNvSpPr txBox="1"/>
          <p:nvPr/>
        </p:nvSpPr>
        <p:spPr>
          <a:xfrm rot="-1030866">
            <a:off x="6313488" y="474662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3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4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5" name="文本框 45"/>
          <p:cNvSpPr txBox="1"/>
          <p:nvPr/>
        </p:nvSpPr>
        <p:spPr>
          <a:xfrm rot="-4502722">
            <a:off x="6767513" y="33432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6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7" name="文本框 47"/>
          <p:cNvSpPr txBox="1"/>
          <p:nvPr/>
        </p:nvSpPr>
        <p:spPr>
          <a:xfrm rot="-3456638">
            <a:off x="6726238" y="4238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8" name="文本框 49"/>
          <p:cNvSpPr txBox="1"/>
          <p:nvPr/>
        </p:nvSpPr>
        <p:spPr>
          <a:xfrm rot="-3180423">
            <a:off x="8102600" y="4111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9" name="文本框 50"/>
          <p:cNvSpPr txBox="1"/>
          <p:nvPr/>
        </p:nvSpPr>
        <p:spPr>
          <a:xfrm rot="-3640556">
            <a:off x="7232650" y="44354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0" name="文本框 51"/>
          <p:cNvSpPr txBox="1"/>
          <p:nvPr/>
        </p:nvSpPr>
        <p:spPr>
          <a:xfrm rot="1549510">
            <a:off x="8029575" y="32591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1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2" name="文本框 34"/>
          <p:cNvSpPr txBox="1"/>
          <p:nvPr/>
        </p:nvSpPr>
        <p:spPr>
          <a:xfrm rot="8340000">
            <a:off x="4919663" y="398621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3" name="文本框 36"/>
          <p:cNvSpPr txBox="1"/>
          <p:nvPr/>
        </p:nvSpPr>
        <p:spPr>
          <a:xfrm rot="-1160763">
            <a:off x="5772150" y="26035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4" name="文本框 37"/>
          <p:cNvSpPr txBox="1"/>
          <p:nvPr/>
        </p:nvSpPr>
        <p:spPr>
          <a:xfrm rot="39237">
            <a:off x="5649913" y="31305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5" name="文本框 45"/>
          <p:cNvSpPr txBox="1"/>
          <p:nvPr/>
        </p:nvSpPr>
        <p:spPr>
          <a:xfrm rot="-1160763">
            <a:off x="6332538" y="26257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6" name="文本框 46"/>
          <p:cNvSpPr txBox="1"/>
          <p:nvPr/>
        </p:nvSpPr>
        <p:spPr>
          <a:xfrm rot="-1160763">
            <a:off x="6702425" y="28400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7" name="文本框 47"/>
          <p:cNvSpPr txBox="1"/>
          <p:nvPr/>
        </p:nvSpPr>
        <p:spPr>
          <a:xfrm rot="39237">
            <a:off x="7185025" y="3314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8" name="文本框 49"/>
          <p:cNvSpPr txBox="1"/>
          <p:nvPr/>
        </p:nvSpPr>
        <p:spPr>
          <a:xfrm rot="-1160763">
            <a:off x="8020050" y="2919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9" name="文本框 50"/>
          <p:cNvSpPr txBox="1"/>
          <p:nvPr/>
        </p:nvSpPr>
        <p:spPr>
          <a:xfrm rot="-1160763">
            <a:off x="7486650" y="27860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0" name="文本框 51"/>
          <p:cNvSpPr txBox="1"/>
          <p:nvPr/>
        </p:nvSpPr>
        <p:spPr>
          <a:xfrm rot="-1160763">
            <a:off x="7962900" y="3646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1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2" name="文本框 34"/>
          <p:cNvSpPr txBox="1"/>
          <p:nvPr/>
        </p:nvSpPr>
        <p:spPr>
          <a:xfrm rot="8340000">
            <a:off x="3921125" y="366395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3" name="文本框 36"/>
          <p:cNvSpPr txBox="1"/>
          <p:nvPr/>
        </p:nvSpPr>
        <p:spPr>
          <a:xfrm rot="2810103">
            <a:off x="3803650" y="25828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4" name="文本框 37"/>
          <p:cNvSpPr txBox="1"/>
          <p:nvPr/>
        </p:nvSpPr>
        <p:spPr>
          <a:xfrm rot="4010103">
            <a:off x="3803650" y="312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5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6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7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8" name="文本框 49"/>
          <p:cNvSpPr txBox="1"/>
          <p:nvPr/>
        </p:nvSpPr>
        <p:spPr>
          <a:xfrm rot="-1160763">
            <a:off x="6223000" y="3397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9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0" name="文本框 51"/>
          <p:cNvSpPr txBox="1"/>
          <p:nvPr/>
        </p:nvSpPr>
        <p:spPr>
          <a:xfrm rot="-1160763">
            <a:off x="5597525" y="407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1" name="文本框 32"/>
          <p:cNvSpPr txBox="1"/>
          <p:nvPr/>
        </p:nvSpPr>
        <p:spPr>
          <a:xfrm rot="5400000">
            <a:off x="1131888" y="4076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2" name="文本框 34"/>
          <p:cNvSpPr txBox="1"/>
          <p:nvPr/>
        </p:nvSpPr>
        <p:spPr>
          <a:xfrm rot="8340000">
            <a:off x="1878013" y="44005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3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4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5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6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7" name="文本框 47"/>
          <p:cNvSpPr txBox="1"/>
          <p:nvPr/>
        </p:nvSpPr>
        <p:spPr>
          <a:xfrm rot="5220000">
            <a:off x="692150" y="3744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8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9" name="文本框 50"/>
          <p:cNvSpPr txBox="1"/>
          <p:nvPr/>
        </p:nvSpPr>
        <p:spPr>
          <a:xfrm rot="4020000">
            <a:off x="3692525" y="4214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0" name="文本框 51"/>
          <p:cNvSpPr txBox="1"/>
          <p:nvPr/>
        </p:nvSpPr>
        <p:spPr>
          <a:xfrm rot="4020000">
            <a:off x="4062413" y="4429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1" name="文本框 32"/>
          <p:cNvSpPr txBox="1"/>
          <p:nvPr/>
        </p:nvSpPr>
        <p:spPr>
          <a:xfrm rot="-880739">
            <a:off x="514350" y="3368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2" name="文本框 34"/>
          <p:cNvSpPr txBox="1"/>
          <p:nvPr/>
        </p:nvSpPr>
        <p:spPr>
          <a:xfrm rot="8340000">
            <a:off x="1250950" y="344011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3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4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5" name="文本框 45"/>
          <p:cNvSpPr txBox="1"/>
          <p:nvPr/>
        </p:nvSpPr>
        <p:spPr>
          <a:xfrm rot="2810103">
            <a:off x="2220913" y="2381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6" name="文本框 46"/>
          <p:cNvSpPr txBox="1"/>
          <p:nvPr/>
        </p:nvSpPr>
        <p:spPr>
          <a:xfrm rot="2810103">
            <a:off x="2590800" y="2595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7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8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69" name="文本框 50"/>
          <p:cNvSpPr txBox="1"/>
          <p:nvPr/>
        </p:nvSpPr>
        <p:spPr>
          <a:xfrm rot="2810103">
            <a:off x="3065463" y="32543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0" name="文本框 51"/>
          <p:cNvSpPr txBox="1"/>
          <p:nvPr/>
        </p:nvSpPr>
        <p:spPr>
          <a:xfrm rot="2810103">
            <a:off x="3435350" y="3468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1" name="文本框 32"/>
          <p:cNvSpPr txBox="1"/>
          <p:nvPr/>
        </p:nvSpPr>
        <p:spPr>
          <a:xfrm rot="5400000">
            <a:off x="4741863" y="45307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2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3" name="文本框 36"/>
          <p:cNvSpPr txBox="1"/>
          <p:nvPr/>
        </p:nvSpPr>
        <p:spPr>
          <a:xfrm rot="-1160763">
            <a:off x="6235700" y="3778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4" name="文本框 37"/>
          <p:cNvSpPr txBox="1"/>
          <p:nvPr/>
        </p:nvSpPr>
        <p:spPr>
          <a:xfrm rot="39237">
            <a:off x="6237288" y="43259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5" name="文本框 45"/>
          <p:cNvSpPr txBox="1"/>
          <p:nvPr/>
        </p:nvSpPr>
        <p:spPr>
          <a:xfrm rot="-1160763">
            <a:off x="6796088" y="3800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6" name="文本框 46"/>
          <p:cNvSpPr txBox="1"/>
          <p:nvPr/>
        </p:nvSpPr>
        <p:spPr>
          <a:xfrm rot="-1160763">
            <a:off x="7165975" y="4014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7" name="文本框 47"/>
          <p:cNvSpPr txBox="1"/>
          <p:nvPr/>
        </p:nvSpPr>
        <p:spPr>
          <a:xfrm rot="39237">
            <a:off x="6854825" y="45878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8" name="文本框 49"/>
          <p:cNvSpPr txBox="1"/>
          <p:nvPr/>
        </p:nvSpPr>
        <p:spPr>
          <a:xfrm rot="-1160763">
            <a:off x="7686675" y="43053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79" name="文本框 50"/>
          <p:cNvSpPr txBox="1"/>
          <p:nvPr/>
        </p:nvSpPr>
        <p:spPr>
          <a:xfrm rot="-1160763">
            <a:off x="7640638" y="467360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80" name="文本框 51"/>
          <p:cNvSpPr txBox="1"/>
          <p:nvPr/>
        </p:nvSpPr>
        <p:spPr>
          <a:xfrm rot="-1160763">
            <a:off x="6778625" y="19986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剪去对角的矩形 6"/>
          <p:cNvSpPr/>
          <p:nvPr/>
        </p:nvSpPr>
        <p:spPr>
          <a:xfrm>
            <a:off x="5508625" y="4092575"/>
            <a:ext cx="1668463" cy="500063"/>
          </a:xfrm>
          <a:prstGeom prst="snip2Diag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82" name="TextBox 6"/>
          <p:cNvSpPr txBox="1"/>
          <p:nvPr/>
        </p:nvSpPr>
        <p:spPr>
          <a:xfrm>
            <a:off x="514350" y="1341438"/>
            <a:ext cx="7943850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小组合作读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2-5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自然段，想一想：还有什么事让“我”喜欢？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350" y="2709863"/>
            <a:ext cx="7951788" cy="2011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是的，我喜欢站在枫树下，抬头看喜鹊的窝。我常常觉得喜鹊会跟我说话，我像童话书里那样，在心中称呼她喜鹊阿姨。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波形 6"/>
          <p:cNvSpPr/>
          <p:nvPr/>
        </p:nvSpPr>
        <p:spPr>
          <a:xfrm>
            <a:off x="1079500" y="4722813"/>
            <a:ext cx="6985000" cy="993775"/>
          </a:xfrm>
          <a:prstGeom prst="wav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喜欢喜鹊，完全把它当作人在看待。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2587625" y="2833688"/>
            <a:ext cx="5800725" cy="500063"/>
          </a:xfrm>
          <a:prstGeom prst="flowChartAlternateProcess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9050" y="279082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我喜欢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569913" y="3481388"/>
            <a:ext cx="1193800" cy="500063"/>
          </a:xfrm>
          <a:prstGeom prst="flowChartAlternateProcess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  <p:bldP spid="8" grpId="0" bldLvl="0" animBg="1"/>
      <p:bldP spid="9" grpId="0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" name="图片 88"/>
          <p:cNvPicPr>
            <a:picLocks noChangeAspect="1"/>
          </p:cNvPicPr>
          <p:nvPr/>
        </p:nvPicPr>
        <p:blipFill>
          <a:blip r:embed="rId1"/>
          <a:srcRect l="5901"/>
          <a:stretch>
            <a:fillRect/>
          </a:stretch>
        </p:blipFill>
        <p:spPr>
          <a:xfrm>
            <a:off x="0" y="36830"/>
            <a:ext cx="9144000" cy="6784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32"/>
          <p:cNvSpPr txBox="1"/>
          <p:nvPr/>
        </p:nvSpPr>
        <p:spPr>
          <a:xfrm>
            <a:off x="4475163" y="3783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34"/>
          <p:cNvSpPr txBox="1"/>
          <p:nvPr/>
        </p:nvSpPr>
        <p:spPr>
          <a:xfrm rot="-280097">
            <a:off x="8066088" y="24828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36"/>
          <p:cNvSpPr txBox="1"/>
          <p:nvPr/>
        </p:nvSpPr>
        <p:spPr>
          <a:xfrm rot="-5350866">
            <a:off x="5851525" y="2163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37"/>
          <p:cNvSpPr txBox="1"/>
          <p:nvPr/>
        </p:nvSpPr>
        <p:spPr>
          <a:xfrm rot="-4150866">
            <a:off x="5319713" y="256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46"/>
          <p:cNvSpPr txBox="1"/>
          <p:nvPr/>
        </p:nvSpPr>
        <p:spPr>
          <a:xfrm rot="-424911">
            <a:off x="7067550" y="2425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47"/>
          <p:cNvSpPr txBox="1"/>
          <p:nvPr/>
        </p:nvSpPr>
        <p:spPr>
          <a:xfrm rot="-4150866">
            <a:off x="7643813" y="3341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rot="657351">
            <a:off x="8167688" y="2039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文本框 51"/>
          <p:cNvSpPr txBox="1"/>
          <p:nvPr/>
        </p:nvSpPr>
        <p:spPr>
          <a:xfrm rot="-5350866">
            <a:off x="8364538" y="3570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文本框 32"/>
          <p:cNvSpPr txBox="1"/>
          <p:nvPr/>
        </p:nvSpPr>
        <p:spPr>
          <a:xfrm>
            <a:off x="3262313" y="4418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rot="-1380000">
            <a:off x="3898900" y="21526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-180000">
            <a:off x="4130675" y="29098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文本框 45"/>
          <p:cNvSpPr txBox="1"/>
          <p:nvPr/>
        </p:nvSpPr>
        <p:spPr>
          <a:xfrm rot="-1380000">
            <a:off x="4459288" y="21748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文本框 46"/>
          <p:cNvSpPr txBox="1"/>
          <p:nvPr/>
        </p:nvSpPr>
        <p:spPr>
          <a:xfrm rot="-1380000">
            <a:off x="4829175" y="23891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文本框 47"/>
          <p:cNvSpPr txBox="1"/>
          <p:nvPr/>
        </p:nvSpPr>
        <p:spPr>
          <a:xfrm rot="-180000">
            <a:off x="5064125" y="30908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文本框 50"/>
          <p:cNvSpPr txBox="1"/>
          <p:nvPr/>
        </p:nvSpPr>
        <p:spPr>
          <a:xfrm rot="-170103">
            <a:off x="5589588" y="34480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文本框 51"/>
          <p:cNvSpPr txBox="1"/>
          <p:nvPr/>
        </p:nvSpPr>
        <p:spPr>
          <a:xfrm rot="-5350866">
            <a:off x="5835650" y="4281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文本框 32"/>
          <p:cNvSpPr txBox="1"/>
          <p:nvPr/>
        </p:nvSpPr>
        <p:spPr>
          <a:xfrm rot="1209897">
            <a:off x="1136650" y="473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文本框 36"/>
          <p:cNvSpPr txBox="1"/>
          <p:nvPr/>
        </p:nvSpPr>
        <p:spPr>
          <a:xfrm rot="-1380000">
            <a:off x="1603375" y="407987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文本框 45"/>
          <p:cNvSpPr txBox="1"/>
          <p:nvPr/>
        </p:nvSpPr>
        <p:spPr>
          <a:xfrm rot="-1380000">
            <a:off x="3160713" y="39973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文本框 46"/>
          <p:cNvSpPr txBox="1"/>
          <p:nvPr/>
        </p:nvSpPr>
        <p:spPr>
          <a:xfrm rot="-170103">
            <a:off x="787400" y="23876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文本框 47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文本框 49"/>
          <p:cNvSpPr txBox="1"/>
          <p:nvPr/>
        </p:nvSpPr>
        <p:spPr>
          <a:xfrm rot="-170103">
            <a:off x="3009900" y="4694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文本框 50"/>
          <p:cNvSpPr txBox="1"/>
          <p:nvPr/>
        </p:nvSpPr>
        <p:spPr>
          <a:xfrm rot="-170103">
            <a:off x="4157663" y="4027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文本框 51"/>
          <p:cNvSpPr txBox="1"/>
          <p:nvPr/>
        </p:nvSpPr>
        <p:spPr>
          <a:xfrm rot="-170103">
            <a:off x="4324350" y="47863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文本框 32"/>
          <p:cNvSpPr txBox="1"/>
          <p:nvPr/>
        </p:nvSpPr>
        <p:spPr>
          <a:xfrm rot="-5070842">
            <a:off x="309563" y="2884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文本框 36"/>
          <p:cNvSpPr txBox="1"/>
          <p:nvPr/>
        </p:nvSpPr>
        <p:spPr>
          <a:xfrm rot="-170103">
            <a:off x="322263" y="21939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文本框 37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文本框 45"/>
          <p:cNvSpPr txBox="1"/>
          <p:nvPr/>
        </p:nvSpPr>
        <p:spPr>
          <a:xfrm rot="-1380000">
            <a:off x="2116138" y="1997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文本框 46"/>
          <p:cNvSpPr txBox="1"/>
          <p:nvPr/>
        </p:nvSpPr>
        <p:spPr>
          <a:xfrm rot="-1380000">
            <a:off x="2686050" y="2166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文本框 47"/>
          <p:cNvSpPr txBox="1"/>
          <p:nvPr/>
        </p:nvSpPr>
        <p:spPr>
          <a:xfrm rot="-180000">
            <a:off x="2416175" y="27352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文本框 49"/>
          <p:cNvSpPr txBox="1"/>
          <p:nvPr/>
        </p:nvSpPr>
        <p:spPr>
          <a:xfrm rot="-1380000">
            <a:off x="3275013" y="238918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文本框 50"/>
          <p:cNvSpPr txBox="1"/>
          <p:nvPr/>
        </p:nvSpPr>
        <p:spPr>
          <a:xfrm rot="-1380000">
            <a:off x="2847975" y="29702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文本框 51"/>
          <p:cNvSpPr txBox="1"/>
          <p:nvPr/>
        </p:nvSpPr>
        <p:spPr>
          <a:xfrm rot="-1380000">
            <a:off x="3482975" y="31067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文本框 34"/>
          <p:cNvSpPr txBox="1"/>
          <p:nvPr/>
        </p:nvSpPr>
        <p:spPr>
          <a:xfrm rot="-1030866">
            <a:off x="6313488" y="474662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文本框 45"/>
          <p:cNvSpPr txBox="1"/>
          <p:nvPr/>
        </p:nvSpPr>
        <p:spPr>
          <a:xfrm rot="-4502722">
            <a:off x="6767513" y="33432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文本框 47"/>
          <p:cNvSpPr txBox="1"/>
          <p:nvPr/>
        </p:nvSpPr>
        <p:spPr>
          <a:xfrm rot="-3456638">
            <a:off x="6726238" y="4238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文本框 49"/>
          <p:cNvSpPr txBox="1"/>
          <p:nvPr/>
        </p:nvSpPr>
        <p:spPr>
          <a:xfrm rot="-3180423">
            <a:off x="8102600" y="4111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文本框 50"/>
          <p:cNvSpPr txBox="1"/>
          <p:nvPr/>
        </p:nvSpPr>
        <p:spPr>
          <a:xfrm rot="-3640556">
            <a:off x="7232650" y="44354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文本框 51"/>
          <p:cNvSpPr txBox="1"/>
          <p:nvPr/>
        </p:nvSpPr>
        <p:spPr>
          <a:xfrm rot="1549510">
            <a:off x="8029575" y="32591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文本框 34"/>
          <p:cNvSpPr txBox="1"/>
          <p:nvPr/>
        </p:nvSpPr>
        <p:spPr>
          <a:xfrm rot="8340000">
            <a:off x="4919663" y="398621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文本框 36"/>
          <p:cNvSpPr txBox="1"/>
          <p:nvPr/>
        </p:nvSpPr>
        <p:spPr>
          <a:xfrm rot="-1160763">
            <a:off x="5772150" y="26035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文本框 37"/>
          <p:cNvSpPr txBox="1"/>
          <p:nvPr/>
        </p:nvSpPr>
        <p:spPr>
          <a:xfrm rot="39237">
            <a:off x="5649913" y="31305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文本框 45"/>
          <p:cNvSpPr txBox="1"/>
          <p:nvPr/>
        </p:nvSpPr>
        <p:spPr>
          <a:xfrm rot="-1160763">
            <a:off x="6332538" y="26257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文本框 46"/>
          <p:cNvSpPr txBox="1"/>
          <p:nvPr/>
        </p:nvSpPr>
        <p:spPr>
          <a:xfrm rot="-1160763">
            <a:off x="6702425" y="28400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文本框 47"/>
          <p:cNvSpPr txBox="1"/>
          <p:nvPr/>
        </p:nvSpPr>
        <p:spPr>
          <a:xfrm rot="39237">
            <a:off x="7185025" y="3314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文本框 49"/>
          <p:cNvSpPr txBox="1"/>
          <p:nvPr/>
        </p:nvSpPr>
        <p:spPr>
          <a:xfrm rot="-1160763">
            <a:off x="8020050" y="2919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文本框 50"/>
          <p:cNvSpPr txBox="1"/>
          <p:nvPr/>
        </p:nvSpPr>
        <p:spPr>
          <a:xfrm rot="-1160763">
            <a:off x="7486650" y="27860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文本框 51"/>
          <p:cNvSpPr txBox="1"/>
          <p:nvPr/>
        </p:nvSpPr>
        <p:spPr>
          <a:xfrm rot="-1160763">
            <a:off x="7962900" y="3646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文本框 34"/>
          <p:cNvSpPr txBox="1"/>
          <p:nvPr/>
        </p:nvSpPr>
        <p:spPr>
          <a:xfrm rot="8340000">
            <a:off x="3921125" y="366395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文本框 36"/>
          <p:cNvSpPr txBox="1"/>
          <p:nvPr/>
        </p:nvSpPr>
        <p:spPr>
          <a:xfrm rot="2810103">
            <a:off x="3803650" y="25828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文本框 37"/>
          <p:cNvSpPr txBox="1"/>
          <p:nvPr/>
        </p:nvSpPr>
        <p:spPr>
          <a:xfrm rot="4010103">
            <a:off x="3803650" y="312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" name="文本框 49"/>
          <p:cNvSpPr txBox="1"/>
          <p:nvPr/>
        </p:nvSpPr>
        <p:spPr>
          <a:xfrm rot="-1160763">
            <a:off x="6223000" y="3397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" name="文本框 51"/>
          <p:cNvSpPr txBox="1"/>
          <p:nvPr/>
        </p:nvSpPr>
        <p:spPr>
          <a:xfrm rot="-1160763">
            <a:off x="5597525" y="407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" name="文本框 32"/>
          <p:cNvSpPr txBox="1"/>
          <p:nvPr/>
        </p:nvSpPr>
        <p:spPr>
          <a:xfrm rot="5400000">
            <a:off x="1131888" y="4076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5" name="文本框 34"/>
          <p:cNvSpPr txBox="1"/>
          <p:nvPr/>
        </p:nvSpPr>
        <p:spPr>
          <a:xfrm rot="8340000">
            <a:off x="1878013" y="44005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" name="文本框 47"/>
          <p:cNvSpPr txBox="1"/>
          <p:nvPr/>
        </p:nvSpPr>
        <p:spPr>
          <a:xfrm rot="5220000">
            <a:off x="692150" y="3744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" name="文本框 50"/>
          <p:cNvSpPr txBox="1"/>
          <p:nvPr/>
        </p:nvSpPr>
        <p:spPr>
          <a:xfrm rot="4020000">
            <a:off x="3692525" y="4214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" name="文本框 51"/>
          <p:cNvSpPr txBox="1"/>
          <p:nvPr/>
        </p:nvSpPr>
        <p:spPr>
          <a:xfrm rot="4020000">
            <a:off x="4062413" y="4429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" name="文本框 32"/>
          <p:cNvSpPr txBox="1"/>
          <p:nvPr/>
        </p:nvSpPr>
        <p:spPr>
          <a:xfrm rot="-880739">
            <a:off x="514350" y="3368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" name="文本框 34"/>
          <p:cNvSpPr txBox="1"/>
          <p:nvPr/>
        </p:nvSpPr>
        <p:spPr>
          <a:xfrm rot="8340000">
            <a:off x="1250950" y="344011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" name="文本框 45"/>
          <p:cNvSpPr txBox="1"/>
          <p:nvPr/>
        </p:nvSpPr>
        <p:spPr>
          <a:xfrm rot="2810103">
            <a:off x="2220913" y="2381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46"/>
          <p:cNvSpPr txBox="1"/>
          <p:nvPr/>
        </p:nvSpPr>
        <p:spPr>
          <a:xfrm rot="2810103">
            <a:off x="2590800" y="2595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1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" name="文本框 50"/>
          <p:cNvSpPr txBox="1"/>
          <p:nvPr/>
        </p:nvSpPr>
        <p:spPr>
          <a:xfrm rot="2810103">
            <a:off x="3065463" y="32543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" name="文本框 51"/>
          <p:cNvSpPr txBox="1"/>
          <p:nvPr/>
        </p:nvSpPr>
        <p:spPr>
          <a:xfrm rot="2810103">
            <a:off x="3435350" y="3468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" name="文本框 32"/>
          <p:cNvSpPr txBox="1"/>
          <p:nvPr/>
        </p:nvSpPr>
        <p:spPr>
          <a:xfrm rot="5400000">
            <a:off x="4741863" y="45307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6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" name="文本框 36"/>
          <p:cNvSpPr txBox="1"/>
          <p:nvPr/>
        </p:nvSpPr>
        <p:spPr>
          <a:xfrm rot="-1160763">
            <a:off x="6235700" y="3778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" name="文本框 37"/>
          <p:cNvSpPr txBox="1"/>
          <p:nvPr/>
        </p:nvSpPr>
        <p:spPr>
          <a:xfrm rot="39237">
            <a:off x="6237288" y="43259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" name="文本框 45"/>
          <p:cNvSpPr txBox="1"/>
          <p:nvPr/>
        </p:nvSpPr>
        <p:spPr>
          <a:xfrm rot="-1160763">
            <a:off x="6796088" y="3800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" name="文本框 46"/>
          <p:cNvSpPr txBox="1"/>
          <p:nvPr/>
        </p:nvSpPr>
        <p:spPr>
          <a:xfrm rot="-1160763">
            <a:off x="7165975" y="4014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" name="文本框 47"/>
          <p:cNvSpPr txBox="1"/>
          <p:nvPr/>
        </p:nvSpPr>
        <p:spPr>
          <a:xfrm rot="39237">
            <a:off x="6854825" y="45878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" name="文本框 49"/>
          <p:cNvSpPr txBox="1"/>
          <p:nvPr/>
        </p:nvSpPr>
        <p:spPr>
          <a:xfrm rot="-1160763">
            <a:off x="7686675" y="43053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" name="文本框 50"/>
          <p:cNvSpPr txBox="1"/>
          <p:nvPr/>
        </p:nvSpPr>
        <p:spPr>
          <a:xfrm rot="-1160763">
            <a:off x="7640638" y="467360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" name="文本框 51"/>
          <p:cNvSpPr txBox="1"/>
          <p:nvPr/>
        </p:nvSpPr>
        <p:spPr>
          <a:xfrm rot="-1160763">
            <a:off x="6778625" y="19986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" name="剪去对角的矩形 6"/>
          <p:cNvSpPr/>
          <p:nvPr/>
        </p:nvSpPr>
        <p:spPr>
          <a:xfrm>
            <a:off x="1089025" y="4945063"/>
            <a:ext cx="1614488" cy="500063"/>
          </a:xfrm>
          <a:prstGeom prst="snip2Diag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6" name="矩形 2"/>
          <p:cNvSpPr/>
          <p:nvPr/>
        </p:nvSpPr>
        <p:spPr>
          <a:xfrm>
            <a:off x="571500" y="1633538"/>
            <a:ext cx="7951788" cy="20110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我真是喜欢极了。上个星期天早上，我正要撑着渡船到对岸的树林里去打柴，发现喜鹊阿姨的鸟窝里有六只小喜鹊了。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流程图: 可选过程 116"/>
          <p:cNvSpPr/>
          <p:nvPr/>
        </p:nvSpPr>
        <p:spPr>
          <a:xfrm>
            <a:off x="7596188" y="2389188"/>
            <a:ext cx="927100" cy="500063"/>
          </a:xfrm>
          <a:prstGeom prst="flowChartAlternateProcess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390650" y="1714500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我真是喜欢极了。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9" name="流程图: 可选过程 118"/>
          <p:cNvSpPr/>
          <p:nvPr/>
        </p:nvSpPr>
        <p:spPr>
          <a:xfrm>
            <a:off x="666750" y="3021013"/>
            <a:ext cx="6137275" cy="500063"/>
          </a:xfrm>
          <a:prstGeom prst="flowChartAlternateProcess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366838" y="2346643"/>
            <a:ext cx="180975" cy="66516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/>
          <p:cNvSpPr/>
          <p:nvPr/>
        </p:nvSpPr>
        <p:spPr>
          <a:xfrm>
            <a:off x="571500" y="4216400"/>
            <a:ext cx="7951788" cy="13709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我真是像童话书里那样，在心中称呼他们喜鹊弟弟。</a:t>
            </a:r>
            <a:endParaRPr lang="zh-CN" altLang="en-US" sz="3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547813" y="3686175"/>
            <a:ext cx="58324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这是令作者喜欢的第二件事。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波形 124"/>
          <p:cNvSpPr/>
          <p:nvPr/>
        </p:nvSpPr>
        <p:spPr>
          <a:xfrm>
            <a:off x="3660775" y="4886325"/>
            <a:ext cx="3435350" cy="993775"/>
          </a:xfrm>
          <a:prstGeom prst="wave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突出喜爱之情。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cxnSp>
        <p:nvCxnSpPr>
          <p:cNvPr id="126" name="直接连接符 125"/>
          <p:cNvCxnSpPr/>
          <p:nvPr/>
        </p:nvCxnSpPr>
        <p:spPr>
          <a:xfrm>
            <a:off x="3073083" y="2411413"/>
            <a:ext cx="180975" cy="66516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5851208" y="2392998"/>
            <a:ext cx="180975" cy="66516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bldLvl="0" animBg="1"/>
      <p:bldP spid="118" grpId="0"/>
      <p:bldP spid="119" grpId="0" bldLvl="0" animBg="1"/>
      <p:bldP spid="121" grpId="0" bldLvl="0" animBg="1"/>
      <p:bldP spid="124" grpId="0"/>
      <p:bldP spid="1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813685" y="360045"/>
            <a:ext cx="6259195" cy="61855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5353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郭风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：原名郭嘉桂，回族，祖籍福建莆田，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1917~2010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年，享年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94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岁。他把自己毕生的精力献给了散文、散文诗和儿童文学的创作事业，迄今已结集出版作品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50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多部。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5353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作品有：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木偶戏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火柴盒的火车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鲜花的早晨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蒲公英和虹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早晨的钟声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蒲公英的小屋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月亮的船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5366" name="图片 37" descr="IMG_25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845" y="1288415"/>
            <a:ext cx="2783840" cy="3949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5365" name="组合 2"/>
          <p:cNvGrpSpPr/>
          <p:nvPr/>
        </p:nvGrpSpPr>
        <p:grpSpPr>
          <a:xfrm>
            <a:off x="1127125" y="461963"/>
            <a:ext cx="2089150" cy="461962"/>
            <a:chOff x="1209901" y="592102"/>
            <a:chExt cx="2088955" cy="461963"/>
          </a:xfrm>
        </p:grpSpPr>
        <p:sp>
          <p:nvSpPr>
            <p:cNvPr id="8" name="圆角矩形 7"/>
            <p:cNvSpPr/>
            <p:nvPr/>
          </p:nvSpPr>
          <p:spPr>
            <a:xfrm>
              <a:off x="1209901" y="592102"/>
              <a:ext cx="2088955" cy="4492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369" name="文本框 16"/>
            <p:cNvSpPr txBox="1"/>
            <p:nvPr/>
          </p:nvSpPr>
          <p:spPr>
            <a:xfrm>
              <a:off x="1546107" y="592102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走近作者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3" name="图片 9" descr="book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8" y="359728"/>
            <a:ext cx="1087437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29" name="文本框 32"/>
          <p:cNvSpPr txBox="1"/>
          <p:nvPr/>
        </p:nvSpPr>
        <p:spPr>
          <a:xfrm>
            <a:off x="4475163" y="3783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文本框 34"/>
          <p:cNvSpPr txBox="1"/>
          <p:nvPr/>
        </p:nvSpPr>
        <p:spPr>
          <a:xfrm rot="-280097">
            <a:off x="8066088" y="24828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文本框 36"/>
          <p:cNvSpPr txBox="1"/>
          <p:nvPr/>
        </p:nvSpPr>
        <p:spPr>
          <a:xfrm rot="-5350866">
            <a:off x="5851525" y="2163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文本框 37"/>
          <p:cNvSpPr txBox="1"/>
          <p:nvPr/>
        </p:nvSpPr>
        <p:spPr>
          <a:xfrm rot="-4150866">
            <a:off x="5319713" y="256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文本框 46"/>
          <p:cNvSpPr txBox="1"/>
          <p:nvPr/>
        </p:nvSpPr>
        <p:spPr>
          <a:xfrm rot="-424911">
            <a:off x="7067550" y="2425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文本框 47"/>
          <p:cNvSpPr txBox="1"/>
          <p:nvPr/>
        </p:nvSpPr>
        <p:spPr>
          <a:xfrm rot="-4150866">
            <a:off x="7643813" y="3341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文本框 14"/>
          <p:cNvSpPr txBox="1"/>
          <p:nvPr/>
        </p:nvSpPr>
        <p:spPr>
          <a:xfrm rot="657351">
            <a:off x="8167688" y="2039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8" name="文本框 51"/>
          <p:cNvSpPr txBox="1"/>
          <p:nvPr/>
        </p:nvSpPr>
        <p:spPr>
          <a:xfrm rot="-5350866">
            <a:off x="8364538" y="3570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9" name="文本框 32"/>
          <p:cNvSpPr txBox="1"/>
          <p:nvPr/>
        </p:nvSpPr>
        <p:spPr>
          <a:xfrm>
            <a:off x="3262313" y="4418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0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1" name="文本框 19"/>
          <p:cNvSpPr txBox="1"/>
          <p:nvPr/>
        </p:nvSpPr>
        <p:spPr>
          <a:xfrm rot="-1380000">
            <a:off x="3898900" y="21526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2" name="文本框 20"/>
          <p:cNvSpPr txBox="1"/>
          <p:nvPr/>
        </p:nvSpPr>
        <p:spPr>
          <a:xfrm rot="-180000">
            <a:off x="4130675" y="29098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3" name="文本框 45"/>
          <p:cNvSpPr txBox="1"/>
          <p:nvPr/>
        </p:nvSpPr>
        <p:spPr>
          <a:xfrm rot="-1380000">
            <a:off x="4459288" y="21748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4" name="文本框 46"/>
          <p:cNvSpPr txBox="1"/>
          <p:nvPr/>
        </p:nvSpPr>
        <p:spPr>
          <a:xfrm rot="-1380000">
            <a:off x="4829175" y="23891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5" name="文本框 47"/>
          <p:cNvSpPr txBox="1"/>
          <p:nvPr/>
        </p:nvSpPr>
        <p:spPr>
          <a:xfrm rot="-180000">
            <a:off x="5064125" y="30908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6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7" name="文本框 50"/>
          <p:cNvSpPr txBox="1"/>
          <p:nvPr/>
        </p:nvSpPr>
        <p:spPr>
          <a:xfrm rot="-170103">
            <a:off x="5589588" y="34480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8" name="文本框 51"/>
          <p:cNvSpPr txBox="1"/>
          <p:nvPr/>
        </p:nvSpPr>
        <p:spPr>
          <a:xfrm rot="-5350866">
            <a:off x="5835650" y="4281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9" name="文本框 32"/>
          <p:cNvSpPr txBox="1"/>
          <p:nvPr/>
        </p:nvSpPr>
        <p:spPr>
          <a:xfrm rot="1209897">
            <a:off x="1136650" y="473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0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1" name="文本框 36"/>
          <p:cNvSpPr txBox="1"/>
          <p:nvPr/>
        </p:nvSpPr>
        <p:spPr>
          <a:xfrm rot="-1380000">
            <a:off x="1603375" y="407987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2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3" name="文本框 45"/>
          <p:cNvSpPr txBox="1"/>
          <p:nvPr/>
        </p:nvSpPr>
        <p:spPr>
          <a:xfrm rot="-1380000">
            <a:off x="3160713" y="39973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4" name="文本框 46"/>
          <p:cNvSpPr txBox="1"/>
          <p:nvPr/>
        </p:nvSpPr>
        <p:spPr>
          <a:xfrm rot="-170103">
            <a:off x="787400" y="23876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5" name="文本框 47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6" name="文本框 49"/>
          <p:cNvSpPr txBox="1"/>
          <p:nvPr/>
        </p:nvSpPr>
        <p:spPr>
          <a:xfrm rot="-170103">
            <a:off x="3009900" y="4694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7" name="文本框 50"/>
          <p:cNvSpPr txBox="1"/>
          <p:nvPr/>
        </p:nvSpPr>
        <p:spPr>
          <a:xfrm rot="-170103">
            <a:off x="4157663" y="4027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8" name="文本框 51"/>
          <p:cNvSpPr txBox="1"/>
          <p:nvPr/>
        </p:nvSpPr>
        <p:spPr>
          <a:xfrm rot="-170103">
            <a:off x="4324350" y="47863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59" name="文本框 32"/>
          <p:cNvSpPr txBox="1"/>
          <p:nvPr/>
        </p:nvSpPr>
        <p:spPr>
          <a:xfrm rot="-5070842">
            <a:off x="309563" y="2884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0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1" name="文本框 36"/>
          <p:cNvSpPr txBox="1"/>
          <p:nvPr/>
        </p:nvSpPr>
        <p:spPr>
          <a:xfrm rot="-170103">
            <a:off x="322263" y="21939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2" name="文本框 37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3" name="文本框 45"/>
          <p:cNvSpPr txBox="1"/>
          <p:nvPr/>
        </p:nvSpPr>
        <p:spPr>
          <a:xfrm rot="-1380000">
            <a:off x="2116138" y="1997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4" name="文本框 46"/>
          <p:cNvSpPr txBox="1"/>
          <p:nvPr/>
        </p:nvSpPr>
        <p:spPr>
          <a:xfrm rot="-1380000">
            <a:off x="2686050" y="2166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5" name="文本框 47"/>
          <p:cNvSpPr txBox="1"/>
          <p:nvPr/>
        </p:nvSpPr>
        <p:spPr>
          <a:xfrm rot="-180000">
            <a:off x="2416175" y="27352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6" name="文本框 49"/>
          <p:cNvSpPr txBox="1"/>
          <p:nvPr/>
        </p:nvSpPr>
        <p:spPr>
          <a:xfrm rot="-1380000">
            <a:off x="3275013" y="238918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7" name="文本框 50"/>
          <p:cNvSpPr txBox="1"/>
          <p:nvPr/>
        </p:nvSpPr>
        <p:spPr>
          <a:xfrm rot="-1380000">
            <a:off x="2847975" y="29702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8" name="文本框 51"/>
          <p:cNvSpPr txBox="1"/>
          <p:nvPr/>
        </p:nvSpPr>
        <p:spPr>
          <a:xfrm rot="-1380000">
            <a:off x="3482975" y="31067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69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0" name="文本框 34"/>
          <p:cNvSpPr txBox="1"/>
          <p:nvPr/>
        </p:nvSpPr>
        <p:spPr>
          <a:xfrm rot="-1030866">
            <a:off x="6313488" y="474662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1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2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3" name="文本框 45"/>
          <p:cNvSpPr txBox="1"/>
          <p:nvPr/>
        </p:nvSpPr>
        <p:spPr>
          <a:xfrm rot="-4502722">
            <a:off x="6767513" y="33432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4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5" name="文本框 47"/>
          <p:cNvSpPr txBox="1"/>
          <p:nvPr/>
        </p:nvSpPr>
        <p:spPr>
          <a:xfrm rot="-3456638">
            <a:off x="6726238" y="4238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6" name="文本框 49"/>
          <p:cNvSpPr txBox="1"/>
          <p:nvPr/>
        </p:nvSpPr>
        <p:spPr>
          <a:xfrm rot="-3180423">
            <a:off x="8102600" y="4111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7" name="文本框 50"/>
          <p:cNvSpPr txBox="1"/>
          <p:nvPr/>
        </p:nvSpPr>
        <p:spPr>
          <a:xfrm rot="-3640556">
            <a:off x="7232650" y="44354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8" name="文本框 51"/>
          <p:cNvSpPr txBox="1"/>
          <p:nvPr/>
        </p:nvSpPr>
        <p:spPr>
          <a:xfrm rot="1549510">
            <a:off x="8029575" y="32591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79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80" name="文本框 34"/>
          <p:cNvSpPr txBox="1"/>
          <p:nvPr/>
        </p:nvSpPr>
        <p:spPr>
          <a:xfrm rot="8340000">
            <a:off x="4919663" y="398621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81" name="文本框 36"/>
          <p:cNvSpPr txBox="1"/>
          <p:nvPr/>
        </p:nvSpPr>
        <p:spPr>
          <a:xfrm rot="-1160763">
            <a:off x="5772150" y="26035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82" name="文本框 37"/>
          <p:cNvSpPr txBox="1"/>
          <p:nvPr/>
        </p:nvSpPr>
        <p:spPr>
          <a:xfrm rot="39237">
            <a:off x="5649913" y="31305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83" name="文本框 45"/>
          <p:cNvSpPr txBox="1"/>
          <p:nvPr/>
        </p:nvSpPr>
        <p:spPr>
          <a:xfrm rot="-1160763">
            <a:off x="6332538" y="26257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84" name="文本框 46"/>
          <p:cNvSpPr txBox="1"/>
          <p:nvPr/>
        </p:nvSpPr>
        <p:spPr>
          <a:xfrm rot="-1160763">
            <a:off x="6702425" y="28400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85" name="文本框 47"/>
          <p:cNvSpPr txBox="1"/>
          <p:nvPr/>
        </p:nvSpPr>
        <p:spPr>
          <a:xfrm rot="39237">
            <a:off x="7185025" y="3314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86" name="文本框 49"/>
          <p:cNvSpPr txBox="1"/>
          <p:nvPr/>
        </p:nvSpPr>
        <p:spPr>
          <a:xfrm rot="-1160763">
            <a:off x="8020050" y="2919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87" name="文本框 50"/>
          <p:cNvSpPr txBox="1"/>
          <p:nvPr/>
        </p:nvSpPr>
        <p:spPr>
          <a:xfrm rot="-1160763">
            <a:off x="7486650" y="27860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88" name="文本框 51"/>
          <p:cNvSpPr txBox="1"/>
          <p:nvPr/>
        </p:nvSpPr>
        <p:spPr>
          <a:xfrm rot="-1160763">
            <a:off x="7962900" y="3646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89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0" name="文本框 34"/>
          <p:cNvSpPr txBox="1"/>
          <p:nvPr/>
        </p:nvSpPr>
        <p:spPr>
          <a:xfrm rot="8340000">
            <a:off x="3921125" y="366395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1" name="文本框 36"/>
          <p:cNvSpPr txBox="1"/>
          <p:nvPr/>
        </p:nvSpPr>
        <p:spPr>
          <a:xfrm rot="2810103">
            <a:off x="3803650" y="25828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2" name="文本框 37"/>
          <p:cNvSpPr txBox="1"/>
          <p:nvPr/>
        </p:nvSpPr>
        <p:spPr>
          <a:xfrm rot="4010103">
            <a:off x="3803650" y="312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3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4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5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6" name="文本框 49"/>
          <p:cNvSpPr txBox="1"/>
          <p:nvPr/>
        </p:nvSpPr>
        <p:spPr>
          <a:xfrm rot="-1160763">
            <a:off x="6223000" y="3397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7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8" name="文本框 51"/>
          <p:cNvSpPr txBox="1"/>
          <p:nvPr/>
        </p:nvSpPr>
        <p:spPr>
          <a:xfrm rot="-1160763">
            <a:off x="5597525" y="407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99" name="文本框 32"/>
          <p:cNvSpPr txBox="1"/>
          <p:nvPr/>
        </p:nvSpPr>
        <p:spPr>
          <a:xfrm rot="5400000">
            <a:off x="1131888" y="4076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0" name="文本框 34"/>
          <p:cNvSpPr txBox="1"/>
          <p:nvPr/>
        </p:nvSpPr>
        <p:spPr>
          <a:xfrm rot="8340000">
            <a:off x="1878013" y="44005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1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2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3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4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5" name="文本框 47"/>
          <p:cNvSpPr txBox="1"/>
          <p:nvPr/>
        </p:nvSpPr>
        <p:spPr>
          <a:xfrm rot="5220000">
            <a:off x="692150" y="3744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6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7" name="文本框 50"/>
          <p:cNvSpPr txBox="1"/>
          <p:nvPr/>
        </p:nvSpPr>
        <p:spPr>
          <a:xfrm rot="4020000">
            <a:off x="3692525" y="4214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8" name="文本框 51"/>
          <p:cNvSpPr txBox="1"/>
          <p:nvPr/>
        </p:nvSpPr>
        <p:spPr>
          <a:xfrm rot="4020000">
            <a:off x="4062413" y="4429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09" name="文本框 32"/>
          <p:cNvSpPr txBox="1"/>
          <p:nvPr/>
        </p:nvSpPr>
        <p:spPr>
          <a:xfrm rot="-880739">
            <a:off x="514350" y="3368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0" name="文本框 34"/>
          <p:cNvSpPr txBox="1"/>
          <p:nvPr/>
        </p:nvSpPr>
        <p:spPr>
          <a:xfrm rot="8340000">
            <a:off x="1250950" y="344011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1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2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3" name="文本框 45"/>
          <p:cNvSpPr txBox="1"/>
          <p:nvPr/>
        </p:nvSpPr>
        <p:spPr>
          <a:xfrm rot="2810103">
            <a:off x="2220913" y="2381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4" name="文本框 46"/>
          <p:cNvSpPr txBox="1"/>
          <p:nvPr/>
        </p:nvSpPr>
        <p:spPr>
          <a:xfrm rot="2810103">
            <a:off x="2590800" y="2595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5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6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7" name="文本框 50"/>
          <p:cNvSpPr txBox="1"/>
          <p:nvPr/>
        </p:nvSpPr>
        <p:spPr>
          <a:xfrm rot="2810103">
            <a:off x="3065463" y="32543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8" name="文本框 51"/>
          <p:cNvSpPr txBox="1"/>
          <p:nvPr/>
        </p:nvSpPr>
        <p:spPr>
          <a:xfrm rot="2810103">
            <a:off x="3435350" y="3468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19" name="文本框 32"/>
          <p:cNvSpPr txBox="1"/>
          <p:nvPr/>
        </p:nvSpPr>
        <p:spPr>
          <a:xfrm rot="5400000">
            <a:off x="4741863" y="45307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0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1" name="文本框 36"/>
          <p:cNvSpPr txBox="1"/>
          <p:nvPr/>
        </p:nvSpPr>
        <p:spPr>
          <a:xfrm rot="-1160763">
            <a:off x="6235700" y="3778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2" name="文本框 37"/>
          <p:cNvSpPr txBox="1"/>
          <p:nvPr/>
        </p:nvSpPr>
        <p:spPr>
          <a:xfrm rot="39237">
            <a:off x="6237288" y="43259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3" name="文本框 45"/>
          <p:cNvSpPr txBox="1"/>
          <p:nvPr/>
        </p:nvSpPr>
        <p:spPr>
          <a:xfrm rot="-1160763">
            <a:off x="6796088" y="3800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4" name="文本框 46"/>
          <p:cNvSpPr txBox="1"/>
          <p:nvPr/>
        </p:nvSpPr>
        <p:spPr>
          <a:xfrm rot="-1160763">
            <a:off x="7165975" y="4014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5" name="文本框 47"/>
          <p:cNvSpPr txBox="1"/>
          <p:nvPr/>
        </p:nvSpPr>
        <p:spPr>
          <a:xfrm rot="39237">
            <a:off x="6854825" y="45878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6" name="文本框 49"/>
          <p:cNvSpPr txBox="1"/>
          <p:nvPr/>
        </p:nvSpPr>
        <p:spPr>
          <a:xfrm rot="-1160763">
            <a:off x="7686675" y="43053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7" name="文本框 50"/>
          <p:cNvSpPr txBox="1"/>
          <p:nvPr/>
        </p:nvSpPr>
        <p:spPr>
          <a:xfrm rot="-1160763">
            <a:off x="7640638" y="467360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8" name="文本框 51"/>
          <p:cNvSpPr txBox="1"/>
          <p:nvPr/>
        </p:nvSpPr>
        <p:spPr>
          <a:xfrm rot="-1160763">
            <a:off x="6778625" y="19986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9" name="矩形 1"/>
          <p:cNvSpPr/>
          <p:nvPr/>
        </p:nvSpPr>
        <p:spPr>
          <a:xfrm>
            <a:off x="571500" y="1184275"/>
            <a:ext cx="7951788" cy="20110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从那天起，我一有空，便来到渡口边，站在枫树下看望我的喜鹊弟弟。喜鹊弟弟长得真快，好极了。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6300788" y="1927225"/>
            <a:ext cx="2203450" cy="500063"/>
          </a:xfrm>
          <a:prstGeom prst="flowChartAlternateProcess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25675" y="258889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好极了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642938" y="2701608"/>
            <a:ext cx="3136900" cy="500063"/>
          </a:xfrm>
          <a:prstGeom prst="flowChartAlternateProcess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6820" y="3209290"/>
            <a:ext cx="58324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这是令作者喜欢的第三件事。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38" y="4267518"/>
            <a:ext cx="7745413" cy="186309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说明“我”在心里把小喜鹊当作了自己的弟弟，自己的亲人，小喜鹊长得快，“我”非常高兴。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2635" name="文本框 1"/>
          <p:cNvSpPr txBox="1"/>
          <p:nvPr/>
        </p:nvSpPr>
        <p:spPr>
          <a:xfrm>
            <a:off x="962025" y="3063875"/>
            <a:ext cx="406400" cy="111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636" name="文本框 7"/>
          <p:cNvSpPr txBox="1"/>
          <p:nvPr/>
        </p:nvSpPr>
        <p:spPr>
          <a:xfrm>
            <a:off x="1089025" y="3190875"/>
            <a:ext cx="406400" cy="111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 bldLvl="0" animBg="1"/>
      <p:bldP spid="6" grpId="0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1600" y="412790"/>
            <a:ext cx="7776864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看见喜鹊阿姨站在窝边，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教喜鹊弟弟唱歌，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游戏，</a:t>
            </a:r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教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他们学自己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发明的拼音字母……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1268"/>
          <p:cNvSpPr txBox="1">
            <a:spLocks noChangeArrowheads="1"/>
          </p:cNvSpPr>
          <p:nvPr/>
        </p:nvSpPr>
        <p:spPr bwMode="auto">
          <a:xfrm>
            <a:off x="2411760" y="1913458"/>
            <a:ext cx="648072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  </a:t>
            </a:r>
            <a:r>
              <a:rPr lang="en-US" altLang="zh-CN" sz="2000" dirty="0" err="1" smtClean="0">
                <a:latin typeface="宋体" panose="02010600030101010101" pitchFamily="2" charset="-122"/>
              </a:rPr>
              <a:t>p</a:t>
            </a:r>
            <a:r>
              <a:rPr lang="en-US" altLang="zh-CN" sz="2000" dirty="0" err="1" smtClean="0">
                <a:latin typeface="+mn-ea"/>
                <a:ea typeface="+mn-ea"/>
                <a:cs typeface="Times New Roman" panose="02020603050405020304"/>
              </a:rPr>
              <a:t>ī</a:t>
            </a:r>
            <a:r>
              <a:rPr lang="en-US" altLang="zh-CN" sz="2000" dirty="0" err="1" smtClean="0">
                <a:latin typeface="+mn-ea"/>
                <a:ea typeface="+mn-ea"/>
              </a:rPr>
              <a:t>n</a:t>
            </a:r>
            <a:r>
              <a:rPr lang="en-US" altLang="zh-CN" sz="2000" dirty="0" smtClean="0">
                <a:latin typeface="+mn-ea"/>
                <a:ea typeface="+mn-ea"/>
              </a:rPr>
              <a:t>         </a:t>
            </a:r>
            <a:r>
              <a:rPr lang="en-US" altLang="zh-CN" sz="2000" dirty="0" err="1" smtClean="0">
                <a:latin typeface="+mn-ea"/>
                <a:ea typeface="+mn-ea"/>
              </a:rPr>
              <a:t>mǔ</a:t>
            </a:r>
            <a:r>
              <a:rPr lang="en-US" altLang="zh-CN" sz="2000" dirty="0" smtClean="0">
                <a:latin typeface="+mn-ea"/>
                <a:ea typeface="+mn-ea"/>
              </a:rPr>
              <a:t> </a:t>
            </a:r>
            <a:endParaRPr lang="en-US" altLang="zh-CN" sz="2000" dirty="0"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" y="2966085"/>
            <a:ext cx="8277860" cy="374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波形 5"/>
          <p:cNvSpPr/>
          <p:nvPr/>
        </p:nvSpPr>
        <p:spPr>
          <a:xfrm>
            <a:off x="6847840" y="2223135"/>
            <a:ext cx="1651000" cy="742950"/>
          </a:xfrm>
          <a:prstGeom prst="wave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排比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" t="4941" r="1270" b="6250"/>
          <a:stretch>
            <a:fillRect/>
          </a:stretch>
        </p:blipFill>
        <p:spPr>
          <a:xfrm>
            <a:off x="251520" y="260648"/>
            <a:ext cx="8712968" cy="4680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3568" y="5457418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92125" y="1504315"/>
            <a:ext cx="8159750" cy="20110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鹊！鹊！鹊！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”喜鹊阿姨教道。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我知道，这便是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ɑ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、ｏ、ｅ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喜鹊弟弟也跟着学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:“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鹊，鹊，鹊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99553" y="3795395"/>
            <a:ext cx="6143625" cy="5835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想象力丰富，富有童真童趣。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" name="波形 3"/>
          <p:cNvSpPr/>
          <p:nvPr/>
        </p:nvSpPr>
        <p:spPr>
          <a:xfrm>
            <a:off x="3217545" y="4997450"/>
            <a:ext cx="1651000" cy="742950"/>
          </a:xfrm>
          <a:prstGeom prst="wave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联想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27649" name="矩形 2"/>
          <p:cNvSpPr/>
          <p:nvPr/>
        </p:nvSpPr>
        <p:spPr>
          <a:xfrm>
            <a:off x="135573" y="113348"/>
            <a:ext cx="6311900" cy="7308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喜鹊阿姨教喜鹊弟弟学习拼音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ldLvl="0" animBg="1"/>
      <p:bldP spid="4" grpId="0" bldLvl="0" animBg="1"/>
      <p:bldP spid="276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云形标注 5"/>
          <p:cNvSpPr/>
          <p:nvPr/>
        </p:nvSpPr>
        <p:spPr>
          <a:xfrm>
            <a:off x="3275856" y="4149080"/>
            <a:ext cx="5400600" cy="2160240"/>
          </a:xfrm>
          <a:prstGeom prst="cloudCallout">
            <a:avLst>
              <a:gd name="adj1" fmla="val -20608"/>
              <a:gd name="adj2" fmla="val -904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7904" y="4797152"/>
            <a:ext cx="48157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鹊，鹊，鹊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395536" y="308518"/>
            <a:ext cx="3993525" cy="1824338"/>
          </a:xfrm>
          <a:prstGeom prst="cloudCallout">
            <a:avLst>
              <a:gd name="adj1" fmla="val 61156"/>
              <a:gd name="adj2" fmla="val 282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1520" y="764704"/>
            <a:ext cx="430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“鹊！鹊！鹊！”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2"/>
          <p:cNvSpPr/>
          <p:nvPr/>
        </p:nvSpPr>
        <p:spPr>
          <a:xfrm>
            <a:off x="135573" y="113348"/>
            <a:ext cx="6311900" cy="7308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喜鹊阿姨一家关于太阳的问答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1643" y="1143635"/>
            <a:ext cx="8039100" cy="3930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今天早上，太阳从渡口对岸山冈后面升上来了，我看见喜鹊阿姨站在窝边，指着上升的太阳，问喜鹊弟弟：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鹊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鹊鹊鹊？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我懂得，她问话的意思是：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看！那是什么？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7365" y="4061778"/>
            <a:ext cx="8129588" cy="2651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喜鹊弟弟一齐快乐地回答：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鹊！鹊鹊！鹊鹊鹊！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我懂得，喜鹊弟弟很快给出了答案：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妈妈，那是太阳！太阳升上来了！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61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28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build="p"/>
      <p:bldP spid="276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395536" y="308518"/>
            <a:ext cx="3993525" cy="1824338"/>
          </a:xfrm>
          <a:prstGeom prst="cloudCallout">
            <a:avLst>
              <a:gd name="adj1" fmla="val 61156"/>
              <a:gd name="adj2" fmla="val 282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标注 5"/>
          <p:cNvSpPr/>
          <p:nvPr/>
        </p:nvSpPr>
        <p:spPr>
          <a:xfrm>
            <a:off x="3059832" y="4149080"/>
            <a:ext cx="5904656" cy="2160240"/>
          </a:xfrm>
          <a:prstGeom prst="cloudCallout">
            <a:avLst>
              <a:gd name="adj1" fmla="val -20608"/>
              <a:gd name="adj2" fmla="val -904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3848" y="4797152"/>
            <a:ext cx="58448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“鹊！鹊鹊！鹊鹊鹊！”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851355"/>
            <a:ext cx="430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“鹊！鹊鹊鹊？”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1"/>
          <p:cNvSpPr/>
          <p:nvPr/>
        </p:nvSpPr>
        <p:spPr>
          <a:xfrm>
            <a:off x="3228975" y="1401763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我真高兴啊！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611188" y="2276475"/>
            <a:ext cx="7700962" cy="7308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回顾课文，想一想：什么事让“我”高兴？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188" y="3141663"/>
            <a:ext cx="7700962" cy="2011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我听懂了喜鹊阿姨和喜鹊弟弟的话，所以我“高兴”。喜鹊弟弟学到了知识我高兴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1175" y="5648643"/>
            <a:ext cx="58324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这是令作者喜欢的第四件事。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395536" y="308518"/>
            <a:ext cx="3993525" cy="1824338"/>
          </a:xfrm>
          <a:prstGeom prst="cloudCallout">
            <a:avLst>
              <a:gd name="adj1" fmla="val 61156"/>
              <a:gd name="adj2" fmla="val 282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标注 5"/>
          <p:cNvSpPr/>
          <p:nvPr/>
        </p:nvSpPr>
        <p:spPr>
          <a:xfrm>
            <a:off x="3059832" y="4077072"/>
            <a:ext cx="5904656" cy="2160240"/>
          </a:xfrm>
          <a:prstGeom prst="cloudCallout">
            <a:avLst>
              <a:gd name="adj1" fmla="val -20608"/>
              <a:gd name="adj2" fmla="val -904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5816" y="4797152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851355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4" descr="返回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884" y="6215905"/>
            <a:ext cx="167005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1985" name="组合 1"/>
          <p:cNvGrpSpPr/>
          <p:nvPr/>
        </p:nvGrpSpPr>
        <p:grpSpPr>
          <a:xfrm>
            <a:off x="539750" y="1268413"/>
            <a:ext cx="7845425" cy="1272540"/>
            <a:chOff x="881063" y="583046"/>
            <a:chExt cx="7843274" cy="1273108"/>
          </a:xfrm>
        </p:grpSpPr>
        <p:sp>
          <p:nvSpPr>
            <p:cNvPr id="41986" name="TextBox 1"/>
            <p:cNvSpPr txBox="1"/>
            <p:nvPr/>
          </p:nvSpPr>
          <p:spPr>
            <a:xfrm>
              <a:off x="1306513" y="583046"/>
              <a:ext cx="7417824" cy="12731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看到下面的情景，你会想到什么？试着写下来。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1987" name="Picture 2" descr="E:\陈文丽\人一语大课堂正文\印标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1063" y="649288"/>
              <a:ext cx="465137" cy="4699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1988" name="矩形 1"/>
          <p:cNvSpPr/>
          <p:nvPr/>
        </p:nvSpPr>
        <p:spPr>
          <a:xfrm>
            <a:off x="1004888" y="2565400"/>
            <a:ext cx="7599362" cy="30441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我看见喜鹊阿姨找了一条虫子回来，站在窝边。喜鹊弟弟一齐叫道：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鹊！鹊！鹊鹊鹊！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我懂得，他们的意思是：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64363" y="429260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妈妈，</a:t>
            </a:r>
            <a:endParaRPr lang="zh-CN" altLang="en-US" sz="3200" dirty="0">
              <a:solidFill>
                <a:srgbClr val="0000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4750" y="4911725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我要吃！我要吃！</a:t>
            </a:r>
            <a:endParaRPr lang="zh-CN" altLang="en-US" sz="3200" dirty="0">
              <a:solidFill>
                <a:srgbClr val="0000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6451R451-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" y="135890"/>
            <a:ext cx="8770620" cy="5667375"/>
          </a:xfrm>
          <a:prstGeom prst="rect">
            <a:avLst/>
          </a:prstGeom>
        </p:spPr>
      </p:pic>
      <p:pic>
        <p:nvPicPr>
          <p:cNvPr id="3" name="图片 2" descr="929102_20160323174531184141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70485"/>
            <a:ext cx="8144510" cy="6379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1"/>
          <p:cNvSpPr/>
          <p:nvPr/>
        </p:nvSpPr>
        <p:spPr>
          <a:xfrm>
            <a:off x="827088" y="1916113"/>
            <a:ext cx="7599362" cy="2453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喜鹊阿姨把虫子送到喜鹊弟弟嘴里，叫起来：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鹊，鹊，鹊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我知道，她是在说：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“__________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0425" y="3068638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快吃！快</a:t>
            </a:r>
            <a:endParaRPr lang="zh-CN" altLang="en-US" sz="3200" dirty="0">
              <a:solidFill>
                <a:srgbClr val="0000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550" y="3684588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吃！快吃！</a:t>
            </a:r>
            <a:endParaRPr lang="zh-CN" altLang="en-US" sz="3200" dirty="0">
              <a:solidFill>
                <a:srgbClr val="0000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38" name="组合 2"/>
          <p:cNvGrpSpPr/>
          <p:nvPr/>
        </p:nvGrpSpPr>
        <p:grpSpPr>
          <a:xfrm>
            <a:off x="468313" y="1773238"/>
            <a:ext cx="8188325" cy="1272540"/>
            <a:chOff x="522288" y="1144588"/>
            <a:chExt cx="8188325" cy="1273075"/>
          </a:xfrm>
        </p:grpSpPr>
        <p:sp>
          <p:nvSpPr>
            <p:cNvPr id="39939" name="TextBox 2"/>
            <p:cNvSpPr txBox="1"/>
            <p:nvPr/>
          </p:nvSpPr>
          <p:spPr>
            <a:xfrm>
              <a:off x="989013" y="1144588"/>
              <a:ext cx="7721600" cy="12730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默读课文。文中反复说“我喜欢”，说说“我”喜欢的是什么。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9940" name="Picture 2" descr="E:\陈文丽\人一语大课堂正文\印标.tif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2288" y="1237144"/>
              <a:ext cx="465137" cy="4699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TextBox 3"/>
          <p:cNvSpPr txBox="1"/>
          <p:nvPr/>
        </p:nvSpPr>
        <p:spPr>
          <a:xfrm>
            <a:off x="827088" y="2924175"/>
            <a:ext cx="7881937" cy="30441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spcBef>
                <a:spcPts val="8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“我”喜欢的第一件事是：看见枫树上的喜鹊窝；第二件事是看见喜鹊窝里有了六只小喜鹊；第三件事是看见小喜鹊长得快；第四件事是听懂了喜鹊阿姨和喜鹊弟弟的对话。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69" name="组合 88"/>
          <p:cNvGrpSpPr/>
          <p:nvPr/>
        </p:nvGrpSpPr>
        <p:grpSpPr>
          <a:xfrm>
            <a:off x="179388" y="1125538"/>
            <a:ext cx="2605087" cy="727075"/>
            <a:chOff x="6884081" y="1585558"/>
            <a:chExt cx="2604655" cy="728231"/>
          </a:xfrm>
        </p:grpSpPr>
        <p:grpSp>
          <p:nvGrpSpPr>
            <p:cNvPr id="3" name="组合 2"/>
            <p:cNvGrpSpPr/>
            <p:nvPr/>
          </p:nvGrpSpPr>
          <p:grpSpPr bwMode="auto">
            <a:xfrm>
              <a:off x="8923586" y="1604176"/>
              <a:ext cx="565150" cy="709613"/>
              <a:chOff x="4278403" y="1563638"/>
              <a:chExt cx="1055059" cy="1325305"/>
            </a:xfrm>
            <a:solidFill>
              <a:srgbClr val="00B050"/>
            </a:solidFill>
          </p:grpSpPr>
          <p:sp>
            <p:nvSpPr>
              <p:cNvPr id="20" name="椭圆 19"/>
              <p:cNvSpPr/>
              <p:nvPr/>
            </p:nvSpPr>
            <p:spPr>
              <a:xfrm>
                <a:off x="4278403" y="1718269"/>
                <a:ext cx="1055059" cy="1055059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4752587" y="2174405"/>
                <a:ext cx="115583" cy="115631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" name="组合 9"/>
              <p:cNvGrpSpPr/>
              <p:nvPr/>
            </p:nvGrpSpPr>
            <p:grpSpPr bwMode="auto">
              <a:xfrm>
                <a:off x="4788024" y="1563638"/>
                <a:ext cx="45719" cy="1325305"/>
                <a:chOff x="8244408" y="2399358"/>
                <a:chExt cx="45719" cy="1325305"/>
              </a:xfrm>
              <a:grpFill/>
            </p:grpSpPr>
            <p:sp>
              <p:nvSpPr>
                <p:cNvPr id="32" name="等腰三角形 31"/>
                <p:cNvSpPr/>
                <p:nvPr/>
              </p:nvSpPr>
              <p:spPr>
                <a:xfrm rot="10800000" flipH="1">
                  <a:off x="8244535" y="3054599"/>
                  <a:ext cx="44455" cy="67006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flipH="1">
                  <a:off x="8244535" y="2399358"/>
                  <a:ext cx="44455" cy="67006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" name="组合 10"/>
              <p:cNvGrpSpPr/>
              <p:nvPr/>
            </p:nvGrpSpPr>
            <p:grpSpPr bwMode="auto">
              <a:xfrm>
                <a:off x="4327385" y="2209350"/>
                <a:ext cx="983562" cy="47057"/>
                <a:chOff x="7718586" y="2031690"/>
                <a:chExt cx="983562" cy="47057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5400000" flipH="1">
                  <a:off x="8432735" y="1811541"/>
                  <a:ext cx="47438" cy="48900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6200000">
                  <a:off x="7942251" y="1810058"/>
                  <a:ext cx="47438" cy="49196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" name="组合 11"/>
              <p:cNvGrpSpPr/>
              <p:nvPr/>
            </p:nvGrpSpPr>
            <p:grpSpPr bwMode="auto">
              <a:xfrm>
                <a:off x="4716016" y="1972280"/>
                <a:ext cx="194050" cy="571845"/>
                <a:chOff x="4556500" y="1700150"/>
                <a:chExt cx="272261" cy="802323"/>
              </a:xfrm>
              <a:grpFill/>
            </p:grpSpPr>
            <p:sp>
              <p:nvSpPr>
                <p:cNvPr id="28" name="等腰三角形 27"/>
                <p:cNvSpPr/>
                <p:nvPr/>
              </p:nvSpPr>
              <p:spPr>
                <a:xfrm rot="12715935" flipH="1">
                  <a:off x="4557912" y="2062777"/>
                  <a:ext cx="45741" cy="44094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1955480">
                  <a:off x="4782452" y="1700868"/>
                  <a:ext cx="45741" cy="44094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" name="组合 12"/>
              <p:cNvGrpSpPr/>
              <p:nvPr/>
            </p:nvGrpSpPr>
            <p:grpSpPr bwMode="auto">
              <a:xfrm>
                <a:off x="4502556" y="2120588"/>
                <a:ext cx="548115" cy="198227"/>
                <a:chOff x="4673723" y="2190313"/>
                <a:chExt cx="819251" cy="296284"/>
              </a:xfrm>
              <a:grpFill/>
            </p:grpSpPr>
            <p:sp>
              <p:nvSpPr>
                <p:cNvPr id="26" name="等腰三角形 25"/>
                <p:cNvSpPr/>
                <p:nvPr/>
              </p:nvSpPr>
              <p:spPr>
                <a:xfrm rot="7386253" flipH="1">
                  <a:off x="5253408" y="2246471"/>
                  <a:ext cx="44315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18163868" flipH="1">
                  <a:off x="4872456" y="1993871"/>
                  <a:ext cx="44315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0" name="组合 3"/>
            <p:cNvGrpSpPr/>
            <p:nvPr/>
          </p:nvGrpSpPr>
          <p:grpSpPr bwMode="auto">
            <a:xfrm>
              <a:off x="6884081" y="1585558"/>
              <a:ext cx="565150" cy="711201"/>
              <a:chOff x="4278403" y="1563638"/>
              <a:chExt cx="1055059" cy="1325305"/>
            </a:xfrm>
            <a:solidFill>
              <a:srgbClr val="00B050"/>
            </a:solidFill>
          </p:grpSpPr>
          <p:sp>
            <p:nvSpPr>
              <p:cNvPr id="6" name="椭圆 5"/>
              <p:cNvSpPr/>
              <p:nvPr/>
            </p:nvSpPr>
            <p:spPr>
              <a:xfrm>
                <a:off x="4278403" y="1718269"/>
                <a:ext cx="1055059" cy="1055059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752587" y="2176000"/>
                <a:ext cx="115583" cy="115373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11" name="组合 27"/>
              <p:cNvGrpSpPr/>
              <p:nvPr/>
            </p:nvGrpSpPr>
            <p:grpSpPr bwMode="auto">
              <a:xfrm>
                <a:off x="4788024" y="1563638"/>
                <a:ext cx="45719" cy="1325305"/>
                <a:chOff x="8244408" y="2399358"/>
                <a:chExt cx="45719" cy="1325305"/>
              </a:xfrm>
              <a:grpFill/>
            </p:grpSpPr>
            <p:sp>
              <p:nvSpPr>
                <p:cNvPr id="18" name="等腰三角形 17"/>
                <p:cNvSpPr/>
                <p:nvPr/>
              </p:nvSpPr>
              <p:spPr>
                <a:xfrm rot="10800000" flipH="1">
                  <a:off x="8244535" y="3056095"/>
                  <a:ext cx="44455" cy="668568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 flipH="1">
                  <a:off x="8244535" y="2399358"/>
                  <a:ext cx="44455" cy="66857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" name="组合 28"/>
              <p:cNvGrpSpPr/>
              <p:nvPr/>
            </p:nvGrpSpPr>
            <p:grpSpPr bwMode="auto">
              <a:xfrm>
                <a:off x="4327385" y="2209350"/>
                <a:ext cx="983562" cy="47057"/>
                <a:chOff x="7718586" y="2031690"/>
                <a:chExt cx="983562" cy="47057"/>
              </a:xfrm>
              <a:grpFill/>
            </p:grpSpPr>
            <p:sp>
              <p:nvSpPr>
                <p:cNvPr id="16" name="等腰三角形 15"/>
                <p:cNvSpPr/>
                <p:nvPr/>
              </p:nvSpPr>
              <p:spPr>
                <a:xfrm rot="5400000" flipH="1">
                  <a:off x="8432787" y="1810046"/>
                  <a:ext cx="47333" cy="48900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 rot="16200000">
                  <a:off x="7942304" y="1808564"/>
                  <a:ext cx="47333" cy="49196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3" name="组合 29"/>
              <p:cNvGrpSpPr/>
              <p:nvPr/>
            </p:nvGrpSpPr>
            <p:grpSpPr bwMode="auto">
              <a:xfrm>
                <a:off x="4716016" y="1972280"/>
                <a:ext cx="194050" cy="571845"/>
                <a:chOff x="4556500" y="1700150"/>
                <a:chExt cx="272261" cy="802323"/>
              </a:xfrm>
              <a:grpFill/>
            </p:grpSpPr>
            <p:sp>
              <p:nvSpPr>
                <p:cNvPr id="14" name="等腰三角形 13"/>
                <p:cNvSpPr/>
                <p:nvPr/>
              </p:nvSpPr>
              <p:spPr>
                <a:xfrm rot="12715935" flipH="1">
                  <a:off x="4557912" y="2060689"/>
                  <a:ext cx="45741" cy="43996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 rot="1955480">
                  <a:off x="4782452" y="1699590"/>
                  <a:ext cx="45741" cy="43996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4" name="组合 30"/>
              <p:cNvGrpSpPr/>
              <p:nvPr/>
            </p:nvGrpSpPr>
            <p:grpSpPr bwMode="auto">
              <a:xfrm>
                <a:off x="4502556" y="2120588"/>
                <a:ext cx="548115" cy="198227"/>
                <a:chOff x="4673723" y="2190313"/>
                <a:chExt cx="819251" cy="296284"/>
              </a:xfrm>
              <a:grpFill/>
            </p:grpSpPr>
            <p:sp>
              <p:nvSpPr>
                <p:cNvPr id="12" name="等腰三角形 11"/>
                <p:cNvSpPr/>
                <p:nvPr/>
              </p:nvSpPr>
              <p:spPr>
                <a:xfrm rot="7386253" flipH="1">
                  <a:off x="5253457" y="2243997"/>
                  <a:ext cx="44216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等腰三角形 12"/>
                <p:cNvSpPr/>
                <p:nvPr/>
              </p:nvSpPr>
              <p:spPr>
                <a:xfrm rot="18163868" flipH="1">
                  <a:off x="4872506" y="1991965"/>
                  <a:ext cx="44216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2772" name="文本框 91"/>
            <p:cNvSpPr txBox="1"/>
            <p:nvPr/>
          </p:nvSpPr>
          <p:spPr>
            <a:xfrm>
              <a:off x="7261178" y="1636098"/>
              <a:ext cx="2050473" cy="5844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主旨概括</a:t>
              </a:r>
              <a:endPara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773" name="矩形 12"/>
          <p:cNvSpPr/>
          <p:nvPr/>
        </p:nvSpPr>
        <p:spPr>
          <a:xfrm>
            <a:off x="539750" y="2492375"/>
            <a:ext cx="8064500" cy="2011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这篇童话讲述了作者在观察喜鹊一家时的开心事，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表现了作者的童真童趣以及热爱动物、热爱大自然的情感。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5"/>
          <p:cNvPicPr>
            <a:picLocks noChangeAspect="1"/>
          </p:cNvPicPr>
          <p:nvPr/>
        </p:nvPicPr>
        <p:blipFill>
          <a:blip r:embed="rId1"/>
          <a:srcRect l="13918" r="2098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TextBox 6"/>
          <p:cNvSpPr txBox="1"/>
          <p:nvPr/>
        </p:nvSpPr>
        <p:spPr>
          <a:xfrm>
            <a:off x="1403350" y="2317750"/>
            <a:ext cx="6553200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回顾课文，说说文中的“我”是一个怎样的孩子。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403350" y="3860800"/>
            <a:ext cx="6553200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“我”是一个富有童真童趣，想象力丰富的孩子。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31788" y="2679700"/>
            <a:ext cx="6186487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麻雀窝里的喜鹊 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迟早会飞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柳树梢的喜鹊 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攀上高枝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吃了喜鹊蛋 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乐开怀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喜鹊的尾巴 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爱翘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50" y="2060575"/>
            <a:ext cx="3775075" cy="5835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关于喜鹊的歇后语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grpSp>
        <p:nvGrpSpPr>
          <p:cNvPr id="33796" name="组合 3"/>
          <p:cNvGrpSpPr/>
          <p:nvPr/>
        </p:nvGrpSpPr>
        <p:grpSpPr>
          <a:xfrm>
            <a:off x="179388" y="1125538"/>
            <a:ext cx="2605087" cy="727075"/>
            <a:chOff x="179388" y="268288"/>
            <a:chExt cx="2605087" cy="727075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2219231" y="286876"/>
              <a:ext cx="565244" cy="708487"/>
              <a:chOff x="4278403" y="1563638"/>
              <a:chExt cx="1055059" cy="1325305"/>
            </a:xfrm>
            <a:solidFill>
              <a:srgbClr val="00B0F0"/>
            </a:solidFill>
          </p:grpSpPr>
          <p:sp>
            <p:nvSpPr>
              <p:cNvPr id="22" name="椭圆 21"/>
              <p:cNvSpPr/>
              <p:nvPr/>
            </p:nvSpPr>
            <p:spPr>
              <a:xfrm>
                <a:off x="4278403" y="1718269"/>
                <a:ext cx="1055059" cy="1055059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752587" y="2174405"/>
                <a:ext cx="115583" cy="115631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6" name="组合 9"/>
              <p:cNvGrpSpPr/>
              <p:nvPr/>
            </p:nvGrpSpPr>
            <p:grpSpPr bwMode="auto">
              <a:xfrm>
                <a:off x="4788024" y="1563638"/>
                <a:ext cx="45719" cy="1325305"/>
                <a:chOff x="8244408" y="2399358"/>
                <a:chExt cx="45719" cy="1325305"/>
              </a:xfrm>
              <a:grpFill/>
            </p:grpSpPr>
            <p:sp>
              <p:nvSpPr>
                <p:cNvPr id="34" name="等腰三角形 33"/>
                <p:cNvSpPr/>
                <p:nvPr/>
              </p:nvSpPr>
              <p:spPr>
                <a:xfrm rot="10800000" flipH="1">
                  <a:off x="8244535" y="3054599"/>
                  <a:ext cx="44455" cy="67006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flipH="1">
                  <a:off x="8244535" y="2399358"/>
                  <a:ext cx="44455" cy="67006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" name="组合 10"/>
              <p:cNvGrpSpPr/>
              <p:nvPr/>
            </p:nvGrpSpPr>
            <p:grpSpPr bwMode="auto">
              <a:xfrm>
                <a:off x="4327385" y="2209350"/>
                <a:ext cx="983562" cy="47057"/>
                <a:chOff x="7718586" y="2031690"/>
                <a:chExt cx="983562" cy="47057"/>
              </a:xfrm>
              <a:grpFill/>
            </p:grpSpPr>
            <p:sp>
              <p:nvSpPr>
                <p:cNvPr id="32" name="等腰三角形 31"/>
                <p:cNvSpPr/>
                <p:nvPr/>
              </p:nvSpPr>
              <p:spPr>
                <a:xfrm rot="5400000" flipH="1">
                  <a:off x="8432735" y="1811541"/>
                  <a:ext cx="47438" cy="48900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16200000">
                  <a:off x="7942251" y="1810058"/>
                  <a:ext cx="47438" cy="49196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" name="组合 11"/>
              <p:cNvGrpSpPr/>
              <p:nvPr/>
            </p:nvGrpSpPr>
            <p:grpSpPr bwMode="auto">
              <a:xfrm>
                <a:off x="4716016" y="1972280"/>
                <a:ext cx="194050" cy="571845"/>
                <a:chOff x="4556500" y="1700150"/>
                <a:chExt cx="272261" cy="802323"/>
              </a:xfrm>
              <a:grpFill/>
            </p:grpSpPr>
            <p:sp>
              <p:nvSpPr>
                <p:cNvPr id="30" name="等腰三角形 29"/>
                <p:cNvSpPr/>
                <p:nvPr/>
              </p:nvSpPr>
              <p:spPr>
                <a:xfrm rot="12715935" flipH="1">
                  <a:off x="4557912" y="2062777"/>
                  <a:ext cx="45741" cy="44094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955480">
                  <a:off x="4782452" y="1700868"/>
                  <a:ext cx="45741" cy="44094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" name="组合 12"/>
              <p:cNvGrpSpPr/>
              <p:nvPr/>
            </p:nvGrpSpPr>
            <p:grpSpPr bwMode="auto">
              <a:xfrm>
                <a:off x="4502556" y="2120588"/>
                <a:ext cx="548115" cy="198227"/>
                <a:chOff x="4673723" y="2190313"/>
                <a:chExt cx="819251" cy="296284"/>
              </a:xfrm>
              <a:grpFill/>
            </p:grpSpPr>
            <p:sp>
              <p:nvSpPr>
                <p:cNvPr id="28" name="等腰三角形 27"/>
                <p:cNvSpPr/>
                <p:nvPr/>
              </p:nvSpPr>
              <p:spPr>
                <a:xfrm rot="7386253" flipH="1">
                  <a:off x="5253408" y="2246471"/>
                  <a:ext cx="44315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18163868" flipH="1">
                  <a:off x="4872456" y="1993871"/>
                  <a:ext cx="44315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2" name="组合 5"/>
            <p:cNvGrpSpPr/>
            <p:nvPr/>
          </p:nvGrpSpPr>
          <p:grpSpPr bwMode="auto">
            <a:xfrm>
              <a:off x="179388" y="268288"/>
              <a:ext cx="565244" cy="710072"/>
              <a:chOff x="4278403" y="1563638"/>
              <a:chExt cx="1055059" cy="1325305"/>
            </a:xfrm>
            <a:solidFill>
              <a:srgbClr val="00B0F0"/>
            </a:solidFill>
          </p:grpSpPr>
          <p:sp>
            <p:nvSpPr>
              <p:cNvPr id="8" name="椭圆 7"/>
              <p:cNvSpPr/>
              <p:nvPr/>
            </p:nvSpPr>
            <p:spPr>
              <a:xfrm>
                <a:off x="4278403" y="1718269"/>
                <a:ext cx="1055059" cy="1055059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752587" y="2176000"/>
                <a:ext cx="115583" cy="115373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13" name="组合 27"/>
              <p:cNvGrpSpPr/>
              <p:nvPr/>
            </p:nvGrpSpPr>
            <p:grpSpPr bwMode="auto">
              <a:xfrm>
                <a:off x="4788024" y="1563638"/>
                <a:ext cx="45719" cy="1325305"/>
                <a:chOff x="8244408" y="2399358"/>
                <a:chExt cx="45719" cy="1325305"/>
              </a:xfrm>
              <a:grpFill/>
            </p:grpSpPr>
            <p:sp>
              <p:nvSpPr>
                <p:cNvPr id="20" name="等腰三角形 19"/>
                <p:cNvSpPr/>
                <p:nvPr/>
              </p:nvSpPr>
              <p:spPr>
                <a:xfrm rot="10800000" flipH="1">
                  <a:off x="8244535" y="3056095"/>
                  <a:ext cx="44455" cy="668568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等腰三角形 20"/>
                <p:cNvSpPr/>
                <p:nvPr/>
              </p:nvSpPr>
              <p:spPr>
                <a:xfrm flipH="1">
                  <a:off x="8244535" y="2399358"/>
                  <a:ext cx="44455" cy="66857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4" name="组合 28"/>
              <p:cNvGrpSpPr/>
              <p:nvPr/>
            </p:nvGrpSpPr>
            <p:grpSpPr bwMode="auto">
              <a:xfrm>
                <a:off x="4327385" y="2209350"/>
                <a:ext cx="983562" cy="47057"/>
                <a:chOff x="7718586" y="2031690"/>
                <a:chExt cx="983562" cy="47057"/>
              </a:xfrm>
              <a:grpFill/>
            </p:grpSpPr>
            <p:sp>
              <p:nvSpPr>
                <p:cNvPr id="18" name="等腰三角形 17"/>
                <p:cNvSpPr/>
                <p:nvPr/>
              </p:nvSpPr>
              <p:spPr>
                <a:xfrm rot="5400000" flipH="1">
                  <a:off x="8432787" y="1810046"/>
                  <a:ext cx="47333" cy="48900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 rot="16200000">
                  <a:off x="7942304" y="1808564"/>
                  <a:ext cx="47333" cy="49196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" name="组合 29"/>
              <p:cNvGrpSpPr/>
              <p:nvPr/>
            </p:nvGrpSpPr>
            <p:grpSpPr bwMode="auto">
              <a:xfrm>
                <a:off x="4716016" y="1972280"/>
                <a:ext cx="194050" cy="571845"/>
                <a:chOff x="4556500" y="1700150"/>
                <a:chExt cx="272261" cy="802323"/>
              </a:xfrm>
              <a:grpFill/>
            </p:grpSpPr>
            <p:sp>
              <p:nvSpPr>
                <p:cNvPr id="16" name="等腰三角形 15"/>
                <p:cNvSpPr/>
                <p:nvPr/>
              </p:nvSpPr>
              <p:spPr>
                <a:xfrm rot="12715935" flipH="1">
                  <a:off x="4557912" y="2060689"/>
                  <a:ext cx="45741" cy="43996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 rot="1955480">
                  <a:off x="4782452" y="1699590"/>
                  <a:ext cx="45741" cy="43996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6" name="组合 30"/>
              <p:cNvGrpSpPr/>
              <p:nvPr/>
            </p:nvGrpSpPr>
            <p:grpSpPr bwMode="auto">
              <a:xfrm>
                <a:off x="4502556" y="2120588"/>
                <a:ext cx="548115" cy="198227"/>
                <a:chOff x="4673723" y="2190313"/>
                <a:chExt cx="819251" cy="296284"/>
              </a:xfrm>
              <a:grpFill/>
            </p:grpSpPr>
            <p:sp>
              <p:nvSpPr>
                <p:cNvPr id="14" name="等腰三角形 13"/>
                <p:cNvSpPr/>
                <p:nvPr/>
              </p:nvSpPr>
              <p:spPr>
                <a:xfrm rot="7386253" flipH="1">
                  <a:off x="5253457" y="2243997"/>
                  <a:ext cx="44216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 rot="18163868" flipH="1">
                  <a:off x="4872506" y="1991965"/>
                  <a:ext cx="44216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3799" name="文本框 91"/>
            <p:cNvSpPr txBox="1"/>
            <p:nvPr/>
          </p:nvSpPr>
          <p:spPr>
            <a:xfrm>
              <a:off x="556548" y="318748"/>
              <a:ext cx="2050813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5d197cfa09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" y="128270"/>
            <a:ext cx="8621395" cy="6440170"/>
          </a:xfrm>
          <a:prstGeom prst="rect">
            <a:avLst/>
          </a:prstGeom>
        </p:spPr>
      </p:pic>
      <p:pic>
        <p:nvPicPr>
          <p:cNvPr id="3" name="图片 2" descr="userid90995time20090208094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" y="128270"/>
            <a:ext cx="8756015" cy="599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组合 8"/>
          <p:cNvGrpSpPr/>
          <p:nvPr/>
        </p:nvGrpSpPr>
        <p:grpSpPr>
          <a:xfrm>
            <a:off x="200025" y="1011238"/>
            <a:ext cx="8620125" cy="4770909"/>
            <a:chOff x="200293" y="153924"/>
            <a:chExt cx="8620179" cy="4770896"/>
          </a:xfrm>
        </p:grpSpPr>
        <p:grpSp>
          <p:nvGrpSpPr>
            <p:cNvPr id="6146" name="组合 5"/>
            <p:cNvGrpSpPr/>
            <p:nvPr/>
          </p:nvGrpSpPr>
          <p:grpSpPr>
            <a:xfrm>
              <a:off x="609871" y="484123"/>
              <a:ext cx="8210601" cy="4440697"/>
              <a:chOff x="662959" y="331496"/>
              <a:chExt cx="8209259" cy="4441233"/>
            </a:xfrm>
          </p:grpSpPr>
          <p:sp>
            <p:nvSpPr>
              <p:cNvPr id="5" name="任意多边形: 形状 4"/>
              <p:cNvSpPr/>
              <p:nvPr/>
            </p:nvSpPr>
            <p:spPr>
              <a:xfrm>
                <a:off x="662959" y="331496"/>
                <a:ext cx="8209259" cy="4391543"/>
              </a:xfrm>
              <a:custGeom>
                <a:avLst/>
                <a:gdLst>
                  <a:gd name="connsiteX0" fmla="*/ 211567 w 5766713"/>
                  <a:gd name="connsiteY0" fmla="*/ 136490 h 4268993"/>
                  <a:gd name="connsiteX1" fmla="*/ 1085023 w 5766713"/>
                  <a:gd name="connsiteY1" fmla="*/ 12 h 4268993"/>
                  <a:gd name="connsiteX2" fmla="*/ 1426217 w 5766713"/>
                  <a:gd name="connsiteY2" fmla="*/ 143314 h 4268993"/>
                  <a:gd name="connsiteX3" fmla="*/ 2251907 w 5766713"/>
                  <a:gd name="connsiteY3" fmla="*/ 143314 h 4268993"/>
                  <a:gd name="connsiteX4" fmla="*/ 2818289 w 5766713"/>
                  <a:gd name="connsiteY4" fmla="*/ 88723 h 4268993"/>
                  <a:gd name="connsiteX5" fmla="*/ 3507501 w 5766713"/>
                  <a:gd name="connsiteY5" fmla="*/ 68251 h 4268993"/>
                  <a:gd name="connsiteX6" fmla="*/ 3971525 w 5766713"/>
                  <a:gd name="connsiteY6" fmla="*/ 95546 h 4268993"/>
                  <a:gd name="connsiteX7" fmla="*/ 5029226 w 5766713"/>
                  <a:gd name="connsiteY7" fmla="*/ 272967 h 4268993"/>
                  <a:gd name="connsiteX8" fmla="*/ 5418188 w 5766713"/>
                  <a:gd name="connsiteY8" fmla="*/ 361678 h 4268993"/>
                  <a:gd name="connsiteX9" fmla="*/ 5636552 w 5766713"/>
                  <a:gd name="connsiteY9" fmla="*/ 723343 h 4268993"/>
                  <a:gd name="connsiteX10" fmla="*/ 5643376 w 5766713"/>
                  <a:gd name="connsiteY10" fmla="*/ 1371612 h 4268993"/>
                  <a:gd name="connsiteX11" fmla="*/ 5616080 w 5766713"/>
                  <a:gd name="connsiteY11" fmla="*/ 2040352 h 4268993"/>
                  <a:gd name="connsiteX12" fmla="*/ 5738910 w 5766713"/>
                  <a:gd name="connsiteY12" fmla="*/ 2531672 h 4268993"/>
                  <a:gd name="connsiteX13" fmla="*/ 5745734 w 5766713"/>
                  <a:gd name="connsiteY13" fmla="*/ 3125349 h 4268993"/>
                  <a:gd name="connsiteX14" fmla="*/ 5745734 w 5766713"/>
                  <a:gd name="connsiteY14" fmla="*/ 3493839 h 4268993"/>
                  <a:gd name="connsiteX15" fmla="*/ 5465955 w 5766713"/>
                  <a:gd name="connsiteY15" fmla="*/ 3828209 h 4268993"/>
                  <a:gd name="connsiteX16" fmla="*/ 4633441 w 5766713"/>
                  <a:gd name="connsiteY16" fmla="*/ 4121636 h 4268993"/>
                  <a:gd name="connsiteX17" fmla="*/ 3316432 w 5766713"/>
                  <a:gd name="connsiteY17" fmla="*/ 4203523 h 4268993"/>
                  <a:gd name="connsiteX18" fmla="*/ 2442976 w 5766713"/>
                  <a:gd name="connsiteY18" fmla="*/ 4258114 h 4268993"/>
                  <a:gd name="connsiteX19" fmla="*/ 1671877 w 5766713"/>
                  <a:gd name="connsiteY19" fmla="*/ 4189875 h 4268993"/>
                  <a:gd name="connsiteX20" fmla="*/ 1023608 w 5766713"/>
                  <a:gd name="connsiteY20" fmla="*/ 4230818 h 4268993"/>
                  <a:gd name="connsiteX21" fmla="*/ 204743 w 5766713"/>
                  <a:gd name="connsiteY21" fmla="*/ 4155755 h 4268993"/>
                  <a:gd name="connsiteX22" fmla="*/ 26 w 5766713"/>
                  <a:gd name="connsiteY22" fmla="*/ 3009343 h 4268993"/>
                  <a:gd name="connsiteX23" fmla="*/ 211567 w 5766713"/>
                  <a:gd name="connsiteY23" fmla="*/ 2156358 h 4268993"/>
                  <a:gd name="connsiteX24" fmla="*/ 150152 w 5766713"/>
                  <a:gd name="connsiteY24" fmla="*/ 1098657 h 4268993"/>
                  <a:gd name="connsiteX25" fmla="*/ 156976 w 5766713"/>
                  <a:gd name="connsiteY25" fmla="*/ 382149 h 4268993"/>
                  <a:gd name="connsiteX26" fmla="*/ 211567 w 5766713"/>
                  <a:gd name="connsiteY26" fmla="*/ 136490 h 4268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766713" h="4268993">
                    <a:moveTo>
                      <a:pt x="211567" y="136490"/>
                    </a:moveTo>
                    <a:cubicBezTo>
                      <a:pt x="366241" y="72801"/>
                      <a:pt x="882581" y="-1125"/>
                      <a:pt x="1085023" y="12"/>
                    </a:cubicBezTo>
                    <a:cubicBezTo>
                      <a:pt x="1287465" y="1149"/>
                      <a:pt x="1231737" y="119430"/>
                      <a:pt x="1426217" y="143314"/>
                    </a:cubicBezTo>
                    <a:cubicBezTo>
                      <a:pt x="1620697" y="167198"/>
                      <a:pt x="2019895" y="152412"/>
                      <a:pt x="2251907" y="143314"/>
                    </a:cubicBezTo>
                    <a:cubicBezTo>
                      <a:pt x="2483919" y="134216"/>
                      <a:pt x="2609023" y="101233"/>
                      <a:pt x="2818289" y="88723"/>
                    </a:cubicBezTo>
                    <a:cubicBezTo>
                      <a:pt x="3027555" y="76213"/>
                      <a:pt x="3315295" y="67114"/>
                      <a:pt x="3507501" y="68251"/>
                    </a:cubicBezTo>
                    <a:cubicBezTo>
                      <a:pt x="3699707" y="69388"/>
                      <a:pt x="3717904" y="61427"/>
                      <a:pt x="3971525" y="95546"/>
                    </a:cubicBezTo>
                    <a:cubicBezTo>
                      <a:pt x="4225146" y="129665"/>
                      <a:pt x="4788116" y="228612"/>
                      <a:pt x="5029226" y="272967"/>
                    </a:cubicBezTo>
                    <a:cubicBezTo>
                      <a:pt x="5270337" y="317322"/>
                      <a:pt x="5316967" y="286615"/>
                      <a:pt x="5418188" y="361678"/>
                    </a:cubicBezTo>
                    <a:cubicBezTo>
                      <a:pt x="5519409" y="436741"/>
                      <a:pt x="5599021" y="555021"/>
                      <a:pt x="5636552" y="723343"/>
                    </a:cubicBezTo>
                    <a:cubicBezTo>
                      <a:pt x="5674083" y="891665"/>
                      <a:pt x="5646788" y="1152111"/>
                      <a:pt x="5643376" y="1371612"/>
                    </a:cubicBezTo>
                    <a:cubicBezTo>
                      <a:pt x="5639964" y="1591113"/>
                      <a:pt x="5600158" y="1847009"/>
                      <a:pt x="5616080" y="2040352"/>
                    </a:cubicBezTo>
                    <a:cubicBezTo>
                      <a:pt x="5632002" y="2233695"/>
                      <a:pt x="5717301" y="2350839"/>
                      <a:pt x="5738910" y="2531672"/>
                    </a:cubicBezTo>
                    <a:cubicBezTo>
                      <a:pt x="5760519" y="2712505"/>
                      <a:pt x="5744597" y="2964988"/>
                      <a:pt x="5745734" y="3125349"/>
                    </a:cubicBezTo>
                    <a:cubicBezTo>
                      <a:pt x="5746871" y="3285710"/>
                      <a:pt x="5792364" y="3376696"/>
                      <a:pt x="5745734" y="3493839"/>
                    </a:cubicBezTo>
                    <a:cubicBezTo>
                      <a:pt x="5699104" y="3610982"/>
                      <a:pt x="5651337" y="3723576"/>
                      <a:pt x="5465955" y="3828209"/>
                    </a:cubicBezTo>
                    <a:cubicBezTo>
                      <a:pt x="5280573" y="3932842"/>
                      <a:pt x="4991695" y="4059084"/>
                      <a:pt x="4633441" y="4121636"/>
                    </a:cubicBezTo>
                    <a:cubicBezTo>
                      <a:pt x="4275187" y="4184188"/>
                      <a:pt x="3316432" y="4203523"/>
                      <a:pt x="3316432" y="4203523"/>
                    </a:cubicBezTo>
                    <a:cubicBezTo>
                      <a:pt x="2951355" y="4226269"/>
                      <a:pt x="2717068" y="4260389"/>
                      <a:pt x="2442976" y="4258114"/>
                    </a:cubicBezTo>
                    <a:cubicBezTo>
                      <a:pt x="2168884" y="4255839"/>
                      <a:pt x="1908438" y="4194424"/>
                      <a:pt x="1671877" y="4189875"/>
                    </a:cubicBezTo>
                    <a:cubicBezTo>
                      <a:pt x="1435316" y="4185326"/>
                      <a:pt x="1268130" y="4236505"/>
                      <a:pt x="1023608" y="4230818"/>
                    </a:cubicBezTo>
                    <a:cubicBezTo>
                      <a:pt x="779086" y="4225131"/>
                      <a:pt x="375340" y="4359334"/>
                      <a:pt x="204743" y="4155755"/>
                    </a:cubicBezTo>
                    <a:cubicBezTo>
                      <a:pt x="34146" y="3952176"/>
                      <a:pt x="-1111" y="3342576"/>
                      <a:pt x="26" y="3009343"/>
                    </a:cubicBezTo>
                    <a:cubicBezTo>
                      <a:pt x="1163" y="2676110"/>
                      <a:pt x="186546" y="2474806"/>
                      <a:pt x="211567" y="2156358"/>
                    </a:cubicBezTo>
                    <a:cubicBezTo>
                      <a:pt x="236588" y="1837910"/>
                      <a:pt x="159250" y="1394358"/>
                      <a:pt x="150152" y="1098657"/>
                    </a:cubicBezTo>
                    <a:cubicBezTo>
                      <a:pt x="141054" y="802956"/>
                      <a:pt x="138779" y="543647"/>
                      <a:pt x="156976" y="382149"/>
                    </a:cubicBezTo>
                    <a:cubicBezTo>
                      <a:pt x="175173" y="220651"/>
                      <a:pt x="56893" y="200179"/>
                      <a:pt x="211567" y="136490"/>
                    </a:cubicBezTo>
                    <a:close/>
                  </a:path>
                </a:pathLst>
              </a:custGeom>
              <a:noFill/>
              <a:ln cap="rnd" cmpd="dbl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48" name="矩形 7"/>
              <p:cNvSpPr/>
              <p:nvPr/>
            </p:nvSpPr>
            <p:spPr>
              <a:xfrm>
                <a:off x="951025" y="546941"/>
                <a:ext cx="7561212" cy="42257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lnSpc>
                    <a:spcPct val="120000"/>
                  </a:lnSpc>
                  <a:spcBef>
                    <a:spcPts val="1200"/>
                  </a:spcBef>
                  <a:buFont typeface="Arial" panose="020B0604020202020204" pitchFamily="34" charset="0"/>
                  <a:buNone/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喜鹊：喜鹊为什么被人们称作吉祥鸟？因为喜鹊喜晴，天气好的时候就出来活动，而这种天气是走亲访友的日子，所以就有喜鹊叫、客人到的说法。它的叫声清脆响亮，鸣叫的同时，尾巴也随着上下翘动，活泼动人，惹人喜爱，民间常用喜鹊登枝来寓意喜事临门，喜上眉梢。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6149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0293" y="153924"/>
              <a:ext cx="1800199" cy="123313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32"/>
          <p:cNvSpPr txBox="1"/>
          <p:nvPr/>
        </p:nvSpPr>
        <p:spPr>
          <a:xfrm>
            <a:off x="4475163" y="3783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" name="文本框 34"/>
          <p:cNvSpPr txBox="1"/>
          <p:nvPr/>
        </p:nvSpPr>
        <p:spPr>
          <a:xfrm rot="-280097">
            <a:off x="8066088" y="24828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文本框 36"/>
          <p:cNvSpPr txBox="1"/>
          <p:nvPr/>
        </p:nvSpPr>
        <p:spPr>
          <a:xfrm rot="-5350866">
            <a:off x="5851525" y="2163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文本框 37"/>
          <p:cNvSpPr txBox="1"/>
          <p:nvPr/>
        </p:nvSpPr>
        <p:spPr>
          <a:xfrm rot="-4150866">
            <a:off x="5319713" y="256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文本框 46"/>
          <p:cNvSpPr txBox="1"/>
          <p:nvPr/>
        </p:nvSpPr>
        <p:spPr>
          <a:xfrm rot="-424911">
            <a:off x="7067550" y="2425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文本框 47"/>
          <p:cNvSpPr txBox="1"/>
          <p:nvPr/>
        </p:nvSpPr>
        <p:spPr>
          <a:xfrm rot="-4150866">
            <a:off x="7643813" y="3341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文本框 94"/>
          <p:cNvSpPr txBox="1"/>
          <p:nvPr/>
        </p:nvSpPr>
        <p:spPr>
          <a:xfrm rot="657351">
            <a:off x="8167688" y="2039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文本框 51"/>
          <p:cNvSpPr txBox="1"/>
          <p:nvPr/>
        </p:nvSpPr>
        <p:spPr>
          <a:xfrm rot="-5350866">
            <a:off x="8364538" y="3570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文本框 32"/>
          <p:cNvSpPr txBox="1"/>
          <p:nvPr/>
        </p:nvSpPr>
        <p:spPr>
          <a:xfrm>
            <a:off x="3262313" y="4418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8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文本框 106"/>
          <p:cNvSpPr txBox="1"/>
          <p:nvPr/>
        </p:nvSpPr>
        <p:spPr>
          <a:xfrm rot="-1380000">
            <a:off x="3898900" y="21526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0" name="文本框 107"/>
          <p:cNvSpPr txBox="1"/>
          <p:nvPr/>
        </p:nvSpPr>
        <p:spPr>
          <a:xfrm rot="-180000">
            <a:off x="4130675" y="29098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1" name="文本框 45"/>
          <p:cNvSpPr txBox="1"/>
          <p:nvPr/>
        </p:nvSpPr>
        <p:spPr>
          <a:xfrm rot="-1380000">
            <a:off x="4459288" y="21748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2" name="文本框 46"/>
          <p:cNvSpPr txBox="1"/>
          <p:nvPr/>
        </p:nvSpPr>
        <p:spPr>
          <a:xfrm rot="-1380000">
            <a:off x="4829175" y="23891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3" name="文本框 47"/>
          <p:cNvSpPr txBox="1"/>
          <p:nvPr/>
        </p:nvSpPr>
        <p:spPr>
          <a:xfrm rot="-180000">
            <a:off x="5064125" y="30908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4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5" name="文本框 50"/>
          <p:cNvSpPr txBox="1"/>
          <p:nvPr/>
        </p:nvSpPr>
        <p:spPr>
          <a:xfrm rot="-170103">
            <a:off x="5589588" y="34480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6" name="文本框 51"/>
          <p:cNvSpPr txBox="1"/>
          <p:nvPr/>
        </p:nvSpPr>
        <p:spPr>
          <a:xfrm rot="-5350866">
            <a:off x="5835650" y="4281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7" name="文本框 32"/>
          <p:cNvSpPr txBox="1"/>
          <p:nvPr/>
        </p:nvSpPr>
        <p:spPr>
          <a:xfrm rot="1209897">
            <a:off x="1136650" y="473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8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9" name="文本框 36"/>
          <p:cNvSpPr txBox="1"/>
          <p:nvPr/>
        </p:nvSpPr>
        <p:spPr>
          <a:xfrm rot="-1380000">
            <a:off x="1603375" y="407987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0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1" name="文本框 45"/>
          <p:cNvSpPr txBox="1"/>
          <p:nvPr/>
        </p:nvSpPr>
        <p:spPr>
          <a:xfrm rot="-1380000">
            <a:off x="3160713" y="39973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2" name="文本框 46"/>
          <p:cNvSpPr txBox="1"/>
          <p:nvPr/>
        </p:nvSpPr>
        <p:spPr>
          <a:xfrm rot="-170103">
            <a:off x="787400" y="23876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3" name="文本框 47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4" name="文本框 49"/>
          <p:cNvSpPr txBox="1"/>
          <p:nvPr/>
        </p:nvSpPr>
        <p:spPr>
          <a:xfrm rot="-170103">
            <a:off x="3009900" y="4694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5" name="文本框 50"/>
          <p:cNvSpPr txBox="1"/>
          <p:nvPr/>
        </p:nvSpPr>
        <p:spPr>
          <a:xfrm rot="-170103">
            <a:off x="4157663" y="4027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6" name="文本框 51"/>
          <p:cNvSpPr txBox="1"/>
          <p:nvPr/>
        </p:nvSpPr>
        <p:spPr>
          <a:xfrm rot="-170103">
            <a:off x="4324350" y="47863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7" name="文本框 32"/>
          <p:cNvSpPr txBox="1"/>
          <p:nvPr/>
        </p:nvSpPr>
        <p:spPr>
          <a:xfrm rot="-5070842">
            <a:off x="309563" y="2884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8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9" name="文本框 36"/>
          <p:cNvSpPr txBox="1"/>
          <p:nvPr/>
        </p:nvSpPr>
        <p:spPr>
          <a:xfrm rot="-170103">
            <a:off x="322263" y="21939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0" name="文本框 37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1" name="文本框 45"/>
          <p:cNvSpPr txBox="1"/>
          <p:nvPr/>
        </p:nvSpPr>
        <p:spPr>
          <a:xfrm rot="-1380000">
            <a:off x="2116138" y="1997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2" name="文本框 46"/>
          <p:cNvSpPr txBox="1"/>
          <p:nvPr/>
        </p:nvSpPr>
        <p:spPr>
          <a:xfrm rot="-1380000">
            <a:off x="2686050" y="2166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3" name="文本框 47"/>
          <p:cNvSpPr txBox="1"/>
          <p:nvPr/>
        </p:nvSpPr>
        <p:spPr>
          <a:xfrm rot="-180000">
            <a:off x="2416175" y="27352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4" name="文本框 49"/>
          <p:cNvSpPr txBox="1"/>
          <p:nvPr/>
        </p:nvSpPr>
        <p:spPr>
          <a:xfrm rot="-1380000">
            <a:off x="3275013" y="238918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5" name="文本框 50"/>
          <p:cNvSpPr txBox="1"/>
          <p:nvPr/>
        </p:nvSpPr>
        <p:spPr>
          <a:xfrm rot="-1380000">
            <a:off x="2847975" y="29702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6" name="文本框 51"/>
          <p:cNvSpPr txBox="1"/>
          <p:nvPr/>
        </p:nvSpPr>
        <p:spPr>
          <a:xfrm rot="-1380000">
            <a:off x="3482975" y="31067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7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8" name="文本框 34"/>
          <p:cNvSpPr txBox="1"/>
          <p:nvPr/>
        </p:nvSpPr>
        <p:spPr>
          <a:xfrm rot="-1030866">
            <a:off x="6313488" y="474662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9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0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1" name="文本框 45"/>
          <p:cNvSpPr txBox="1"/>
          <p:nvPr/>
        </p:nvSpPr>
        <p:spPr>
          <a:xfrm rot="-4502722">
            <a:off x="6767513" y="33432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2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3" name="文本框 47"/>
          <p:cNvSpPr txBox="1"/>
          <p:nvPr/>
        </p:nvSpPr>
        <p:spPr>
          <a:xfrm rot="-3456638">
            <a:off x="6726238" y="42386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4" name="文本框 49"/>
          <p:cNvSpPr txBox="1"/>
          <p:nvPr/>
        </p:nvSpPr>
        <p:spPr>
          <a:xfrm rot="-3180423">
            <a:off x="8102600" y="4111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5" name="文本框 50"/>
          <p:cNvSpPr txBox="1"/>
          <p:nvPr/>
        </p:nvSpPr>
        <p:spPr>
          <a:xfrm rot="-3640556">
            <a:off x="7232650" y="44354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6" name="文本框 51"/>
          <p:cNvSpPr txBox="1"/>
          <p:nvPr/>
        </p:nvSpPr>
        <p:spPr>
          <a:xfrm rot="1549510">
            <a:off x="8029575" y="32591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7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8" name="文本框 34"/>
          <p:cNvSpPr txBox="1"/>
          <p:nvPr/>
        </p:nvSpPr>
        <p:spPr>
          <a:xfrm rot="8340000">
            <a:off x="4919663" y="398621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9" name="文本框 36"/>
          <p:cNvSpPr txBox="1"/>
          <p:nvPr/>
        </p:nvSpPr>
        <p:spPr>
          <a:xfrm rot="-1160763">
            <a:off x="5772150" y="26035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70" name="文本框 37"/>
          <p:cNvSpPr txBox="1"/>
          <p:nvPr/>
        </p:nvSpPr>
        <p:spPr>
          <a:xfrm rot="39237">
            <a:off x="5649913" y="31305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71" name="文本框 45"/>
          <p:cNvSpPr txBox="1"/>
          <p:nvPr/>
        </p:nvSpPr>
        <p:spPr>
          <a:xfrm rot="-1160763">
            <a:off x="6332538" y="26257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72" name="文本框 46"/>
          <p:cNvSpPr txBox="1"/>
          <p:nvPr/>
        </p:nvSpPr>
        <p:spPr>
          <a:xfrm rot="-1160763">
            <a:off x="6702425" y="28400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73" name="文本框 47"/>
          <p:cNvSpPr txBox="1"/>
          <p:nvPr/>
        </p:nvSpPr>
        <p:spPr>
          <a:xfrm rot="39237">
            <a:off x="7185025" y="3314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74" name="文本框 49"/>
          <p:cNvSpPr txBox="1"/>
          <p:nvPr/>
        </p:nvSpPr>
        <p:spPr>
          <a:xfrm rot="-1160763">
            <a:off x="8020050" y="2919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75" name="文本框 50"/>
          <p:cNvSpPr txBox="1"/>
          <p:nvPr/>
        </p:nvSpPr>
        <p:spPr>
          <a:xfrm rot="-1160763">
            <a:off x="7486650" y="27860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76" name="文本框 51"/>
          <p:cNvSpPr txBox="1"/>
          <p:nvPr/>
        </p:nvSpPr>
        <p:spPr>
          <a:xfrm rot="-1160763">
            <a:off x="7962900" y="3646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77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78" name="文本框 34"/>
          <p:cNvSpPr txBox="1"/>
          <p:nvPr/>
        </p:nvSpPr>
        <p:spPr>
          <a:xfrm rot="8340000">
            <a:off x="3921125" y="366395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79" name="文本框 36"/>
          <p:cNvSpPr txBox="1"/>
          <p:nvPr/>
        </p:nvSpPr>
        <p:spPr>
          <a:xfrm rot="2810103">
            <a:off x="3803650" y="25828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80" name="文本框 37"/>
          <p:cNvSpPr txBox="1"/>
          <p:nvPr/>
        </p:nvSpPr>
        <p:spPr>
          <a:xfrm rot="4010103">
            <a:off x="3803650" y="312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81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82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83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84" name="文本框 49"/>
          <p:cNvSpPr txBox="1"/>
          <p:nvPr/>
        </p:nvSpPr>
        <p:spPr>
          <a:xfrm rot="-1160763">
            <a:off x="6223000" y="3397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85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86" name="文本框 51"/>
          <p:cNvSpPr txBox="1"/>
          <p:nvPr/>
        </p:nvSpPr>
        <p:spPr>
          <a:xfrm rot="-1160763">
            <a:off x="5597525" y="407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87" name="文本框 32"/>
          <p:cNvSpPr txBox="1"/>
          <p:nvPr/>
        </p:nvSpPr>
        <p:spPr>
          <a:xfrm rot="5400000">
            <a:off x="1131888" y="4076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88" name="文本框 34"/>
          <p:cNvSpPr txBox="1"/>
          <p:nvPr/>
        </p:nvSpPr>
        <p:spPr>
          <a:xfrm rot="8340000">
            <a:off x="1878013" y="44005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89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90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91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92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93" name="文本框 47"/>
          <p:cNvSpPr txBox="1"/>
          <p:nvPr/>
        </p:nvSpPr>
        <p:spPr>
          <a:xfrm rot="5220000">
            <a:off x="692150" y="3744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94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95" name="文本框 50"/>
          <p:cNvSpPr txBox="1"/>
          <p:nvPr/>
        </p:nvSpPr>
        <p:spPr>
          <a:xfrm rot="4020000">
            <a:off x="3692525" y="4214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96" name="文本框 51"/>
          <p:cNvSpPr txBox="1"/>
          <p:nvPr/>
        </p:nvSpPr>
        <p:spPr>
          <a:xfrm rot="4020000">
            <a:off x="4062413" y="4429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97" name="文本框 32"/>
          <p:cNvSpPr txBox="1"/>
          <p:nvPr/>
        </p:nvSpPr>
        <p:spPr>
          <a:xfrm rot="-880739">
            <a:off x="514350" y="3368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98" name="文本框 34"/>
          <p:cNvSpPr txBox="1"/>
          <p:nvPr/>
        </p:nvSpPr>
        <p:spPr>
          <a:xfrm rot="8340000">
            <a:off x="1250950" y="344011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99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00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01" name="文本框 45"/>
          <p:cNvSpPr txBox="1"/>
          <p:nvPr/>
        </p:nvSpPr>
        <p:spPr>
          <a:xfrm rot="2810103">
            <a:off x="2220913" y="2381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02" name="文本框 46"/>
          <p:cNvSpPr txBox="1"/>
          <p:nvPr/>
        </p:nvSpPr>
        <p:spPr>
          <a:xfrm rot="2810103">
            <a:off x="2590800" y="2595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03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04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05" name="文本框 50"/>
          <p:cNvSpPr txBox="1"/>
          <p:nvPr/>
        </p:nvSpPr>
        <p:spPr>
          <a:xfrm rot="2810103">
            <a:off x="3065463" y="32543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06" name="文本框 51"/>
          <p:cNvSpPr txBox="1"/>
          <p:nvPr/>
        </p:nvSpPr>
        <p:spPr>
          <a:xfrm rot="2810103">
            <a:off x="3435350" y="3468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07" name="文本框 32"/>
          <p:cNvSpPr txBox="1"/>
          <p:nvPr/>
        </p:nvSpPr>
        <p:spPr>
          <a:xfrm rot="5400000">
            <a:off x="4741863" y="45307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08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09" name="文本框 36"/>
          <p:cNvSpPr txBox="1"/>
          <p:nvPr/>
        </p:nvSpPr>
        <p:spPr>
          <a:xfrm rot="-1160763">
            <a:off x="6235700" y="3778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0" name="文本框 37"/>
          <p:cNvSpPr txBox="1"/>
          <p:nvPr/>
        </p:nvSpPr>
        <p:spPr>
          <a:xfrm rot="39237">
            <a:off x="6237288" y="43259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1" name="文本框 45"/>
          <p:cNvSpPr txBox="1"/>
          <p:nvPr/>
        </p:nvSpPr>
        <p:spPr>
          <a:xfrm rot="-1160763">
            <a:off x="6796088" y="3800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2" name="文本框 46"/>
          <p:cNvSpPr txBox="1"/>
          <p:nvPr/>
        </p:nvSpPr>
        <p:spPr>
          <a:xfrm rot="-1160763">
            <a:off x="7165975" y="4014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3" name="文本框 47"/>
          <p:cNvSpPr txBox="1"/>
          <p:nvPr/>
        </p:nvSpPr>
        <p:spPr>
          <a:xfrm rot="39237">
            <a:off x="6854825" y="45878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4" name="文本框 49"/>
          <p:cNvSpPr txBox="1"/>
          <p:nvPr/>
        </p:nvSpPr>
        <p:spPr>
          <a:xfrm rot="-1160763">
            <a:off x="7686675" y="43053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5" name="文本框 50"/>
          <p:cNvSpPr txBox="1"/>
          <p:nvPr/>
        </p:nvSpPr>
        <p:spPr>
          <a:xfrm rot="-1160763">
            <a:off x="7640638" y="467360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6" name="文本框 51"/>
          <p:cNvSpPr txBox="1"/>
          <p:nvPr/>
        </p:nvSpPr>
        <p:spPr>
          <a:xfrm rot="-1160763">
            <a:off x="6778625" y="19986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7" name="矩形 22"/>
          <p:cNvSpPr/>
          <p:nvPr/>
        </p:nvSpPr>
        <p:spPr>
          <a:xfrm>
            <a:off x="3695700" y="366871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方便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18" name="矩形 36"/>
          <p:cNvSpPr/>
          <p:nvPr/>
        </p:nvSpPr>
        <p:spPr>
          <a:xfrm>
            <a:off x="6875463" y="366871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游戏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19" name="矩形 34"/>
          <p:cNvSpPr/>
          <p:nvPr/>
        </p:nvSpPr>
        <p:spPr>
          <a:xfrm>
            <a:off x="5078413" y="3668713"/>
            <a:ext cx="14208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教唱歌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20" name="矩形 20"/>
          <p:cNvSpPr/>
          <p:nvPr/>
        </p:nvSpPr>
        <p:spPr>
          <a:xfrm>
            <a:off x="930275" y="3668713"/>
            <a:ext cx="10048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撑着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21" name="矩形 5"/>
          <p:cNvSpPr/>
          <p:nvPr/>
        </p:nvSpPr>
        <p:spPr>
          <a:xfrm>
            <a:off x="2311400" y="2636838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22" name="矩形 3"/>
          <p:cNvSpPr/>
          <p:nvPr/>
        </p:nvSpPr>
        <p:spPr>
          <a:xfrm>
            <a:off x="930275" y="2651125"/>
            <a:ext cx="10048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渡口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831850" y="2257425"/>
            <a:ext cx="7905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TextBox 52"/>
          <p:cNvSpPr txBox="1"/>
          <p:nvPr/>
        </p:nvSpPr>
        <p:spPr>
          <a:xfrm>
            <a:off x="850900" y="4292600"/>
            <a:ext cx="19208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pīn    mǔ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TextBox 54"/>
          <p:cNvSpPr txBox="1"/>
          <p:nvPr/>
        </p:nvSpPr>
        <p:spPr>
          <a:xfrm>
            <a:off x="3179763" y="4292600"/>
            <a:ext cx="1143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ɡānɡ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326" name="矩形 7"/>
          <p:cNvSpPr/>
          <p:nvPr/>
        </p:nvSpPr>
        <p:spPr>
          <a:xfrm>
            <a:off x="5497513" y="263048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遮蔽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27" name="矩形 9"/>
          <p:cNvSpPr/>
          <p:nvPr/>
        </p:nvSpPr>
        <p:spPr>
          <a:xfrm>
            <a:off x="6875463" y="2636838"/>
            <a:ext cx="10048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阿姨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5724525" y="2276475"/>
            <a:ext cx="9874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bì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329" name="矩形 22"/>
          <p:cNvSpPr/>
          <p:nvPr/>
        </p:nvSpPr>
        <p:spPr>
          <a:xfrm>
            <a:off x="3046413" y="4695825"/>
            <a:ext cx="10048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山冈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30" name="矩形 20"/>
          <p:cNvSpPr/>
          <p:nvPr/>
        </p:nvSpPr>
        <p:spPr>
          <a:xfrm>
            <a:off x="930275" y="4695825"/>
            <a:ext cx="19129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拼音字母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9"/>
          <p:cNvSpPr txBox="1"/>
          <p:nvPr/>
        </p:nvSpPr>
        <p:spPr>
          <a:xfrm>
            <a:off x="4427538" y="4292600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dǒnɡ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TextBox 50"/>
          <p:cNvSpPr txBox="1"/>
          <p:nvPr/>
        </p:nvSpPr>
        <p:spPr>
          <a:xfrm>
            <a:off x="6692900" y="4292600"/>
            <a:ext cx="8763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àn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333" name="组合 88"/>
          <p:cNvGrpSpPr/>
          <p:nvPr/>
        </p:nvGrpSpPr>
        <p:grpSpPr>
          <a:xfrm>
            <a:off x="179388" y="1125538"/>
            <a:ext cx="2605087" cy="727075"/>
            <a:chOff x="6884081" y="1585558"/>
            <a:chExt cx="2604655" cy="728231"/>
          </a:xfrm>
        </p:grpSpPr>
        <p:grpSp>
          <p:nvGrpSpPr>
            <p:cNvPr id="3" name="组合 51"/>
            <p:cNvGrpSpPr/>
            <p:nvPr/>
          </p:nvGrpSpPr>
          <p:grpSpPr bwMode="auto">
            <a:xfrm>
              <a:off x="8923586" y="1604176"/>
              <a:ext cx="565150" cy="709613"/>
              <a:chOff x="4278403" y="1563638"/>
              <a:chExt cx="1055059" cy="1325305"/>
            </a:xfrm>
            <a:solidFill>
              <a:srgbClr val="00B050"/>
            </a:solidFill>
          </p:grpSpPr>
          <p:sp>
            <p:nvSpPr>
              <p:cNvPr id="69" name="椭圆 68"/>
              <p:cNvSpPr/>
              <p:nvPr/>
            </p:nvSpPr>
            <p:spPr>
              <a:xfrm>
                <a:off x="4278403" y="1718269"/>
                <a:ext cx="1055059" cy="1055059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4752587" y="2174405"/>
                <a:ext cx="115583" cy="115631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" name="组合 9"/>
              <p:cNvGrpSpPr/>
              <p:nvPr/>
            </p:nvGrpSpPr>
            <p:grpSpPr bwMode="auto">
              <a:xfrm>
                <a:off x="4788024" y="1563638"/>
                <a:ext cx="45719" cy="1325305"/>
                <a:chOff x="8244408" y="2399358"/>
                <a:chExt cx="45719" cy="1325305"/>
              </a:xfrm>
              <a:grpFill/>
            </p:grpSpPr>
            <p:sp>
              <p:nvSpPr>
                <p:cNvPr id="81" name="等腰三角形 80"/>
                <p:cNvSpPr/>
                <p:nvPr/>
              </p:nvSpPr>
              <p:spPr>
                <a:xfrm rot="10800000" flipH="1">
                  <a:off x="8244535" y="3054599"/>
                  <a:ext cx="44455" cy="67006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等腰三角形 81"/>
                <p:cNvSpPr/>
                <p:nvPr/>
              </p:nvSpPr>
              <p:spPr>
                <a:xfrm flipH="1">
                  <a:off x="8244535" y="2399358"/>
                  <a:ext cx="44455" cy="67006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" name="组合 10"/>
              <p:cNvGrpSpPr/>
              <p:nvPr/>
            </p:nvGrpSpPr>
            <p:grpSpPr bwMode="auto">
              <a:xfrm>
                <a:off x="4327385" y="2209350"/>
                <a:ext cx="983562" cy="47057"/>
                <a:chOff x="7718586" y="2031690"/>
                <a:chExt cx="983562" cy="47057"/>
              </a:xfrm>
              <a:grpFill/>
            </p:grpSpPr>
            <p:sp>
              <p:nvSpPr>
                <p:cNvPr id="79" name="等腰三角形 78"/>
                <p:cNvSpPr/>
                <p:nvPr/>
              </p:nvSpPr>
              <p:spPr>
                <a:xfrm rot="5400000" flipH="1">
                  <a:off x="8432735" y="1811541"/>
                  <a:ext cx="47438" cy="48900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等腰三角形 79"/>
                <p:cNvSpPr/>
                <p:nvPr/>
              </p:nvSpPr>
              <p:spPr>
                <a:xfrm rot="16200000">
                  <a:off x="7942251" y="1810058"/>
                  <a:ext cx="47438" cy="49196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" name="组合 11"/>
              <p:cNvGrpSpPr/>
              <p:nvPr/>
            </p:nvGrpSpPr>
            <p:grpSpPr bwMode="auto">
              <a:xfrm>
                <a:off x="4716016" y="1972280"/>
                <a:ext cx="194050" cy="571845"/>
                <a:chOff x="4556500" y="1700150"/>
                <a:chExt cx="272261" cy="802323"/>
              </a:xfrm>
              <a:grpFill/>
            </p:grpSpPr>
            <p:sp>
              <p:nvSpPr>
                <p:cNvPr id="77" name="等腰三角形 76"/>
                <p:cNvSpPr/>
                <p:nvPr/>
              </p:nvSpPr>
              <p:spPr>
                <a:xfrm rot="12715935" flipH="1">
                  <a:off x="4557912" y="2062777"/>
                  <a:ext cx="45741" cy="44094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等腰三角形 77"/>
                <p:cNvSpPr/>
                <p:nvPr/>
              </p:nvSpPr>
              <p:spPr>
                <a:xfrm rot="1955480">
                  <a:off x="4782452" y="1700868"/>
                  <a:ext cx="45741" cy="44094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" name="组合 12"/>
              <p:cNvGrpSpPr/>
              <p:nvPr/>
            </p:nvGrpSpPr>
            <p:grpSpPr bwMode="auto">
              <a:xfrm>
                <a:off x="4502556" y="2120588"/>
                <a:ext cx="548115" cy="198227"/>
                <a:chOff x="4673723" y="2190313"/>
                <a:chExt cx="819251" cy="296284"/>
              </a:xfrm>
              <a:grpFill/>
            </p:grpSpPr>
            <p:sp>
              <p:nvSpPr>
                <p:cNvPr id="75" name="等腰三角形 74"/>
                <p:cNvSpPr/>
                <p:nvPr/>
              </p:nvSpPr>
              <p:spPr>
                <a:xfrm rot="7386253" flipH="1">
                  <a:off x="5253408" y="2246471"/>
                  <a:ext cx="44315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等腰三角形 75"/>
                <p:cNvSpPr/>
                <p:nvPr/>
              </p:nvSpPr>
              <p:spPr>
                <a:xfrm rot="18163868" flipH="1">
                  <a:off x="4872456" y="1993871"/>
                  <a:ext cx="44315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9" name="组合 52"/>
            <p:cNvGrpSpPr/>
            <p:nvPr/>
          </p:nvGrpSpPr>
          <p:grpSpPr bwMode="auto">
            <a:xfrm>
              <a:off x="6884081" y="1585558"/>
              <a:ext cx="565150" cy="711201"/>
              <a:chOff x="4278403" y="1563638"/>
              <a:chExt cx="1055059" cy="1325305"/>
            </a:xfrm>
            <a:solidFill>
              <a:srgbClr val="00B050"/>
            </a:solidFill>
          </p:grpSpPr>
          <p:sp>
            <p:nvSpPr>
              <p:cNvPr id="55" name="椭圆 54"/>
              <p:cNvSpPr/>
              <p:nvPr/>
            </p:nvSpPr>
            <p:spPr>
              <a:xfrm>
                <a:off x="4278403" y="1718269"/>
                <a:ext cx="1055059" cy="1055059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165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4752587" y="2176000"/>
                <a:ext cx="115583" cy="115373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10" name="组合 27"/>
              <p:cNvGrpSpPr/>
              <p:nvPr/>
            </p:nvGrpSpPr>
            <p:grpSpPr bwMode="auto">
              <a:xfrm>
                <a:off x="4788024" y="1563638"/>
                <a:ext cx="45719" cy="1325305"/>
                <a:chOff x="8244408" y="2399358"/>
                <a:chExt cx="45719" cy="1325305"/>
              </a:xfrm>
              <a:grpFill/>
            </p:grpSpPr>
            <p:sp>
              <p:nvSpPr>
                <p:cNvPr id="67" name="等腰三角形 66"/>
                <p:cNvSpPr/>
                <p:nvPr/>
              </p:nvSpPr>
              <p:spPr>
                <a:xfrm rot="10800000" flipH="1">
                  <a:off x="8244535" y="3056095"/>
                  <a:ext cx="44455" cy="668568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等腰三角形 67"/>
                <p:cNvSpPr/>
                <p:nvPr/>
              </p:nvSpPr>
              <p:spPr>
                <a:xfrm flipH="1">
                  <a:off x="8244535" y="2399358"/>
                  <a:ext cx="44455" cy="66857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" name="组合 28"/>
              <p:cNvGrpSpPr/>
              <p:nvPr/>
            </p:nvGrpSpPr>
            <p:grpSpPr bwMode="auto">
              <a:xfrm>
                <a:off x="4327385" y="2209350"/>
                <a:ext cx="983562" cy="47057"/>
                <a:chOff x="7718586" y="2031690"/>
                <a:chExt cx="983562" cy="47057"/>
              </a:xfrm>
              <a:grpFill/>
            </p:grpSpPr>
            <p:sp>
              <p:nvSpPr>
                <p:cNvPr id="65" name="等腰三角形 64"/>
                <p:cNvSpPr/>
                <p:nvPr/>
              </p:nvSpPr>
              <p:spPr>
                <a:xfrm rot="5400000" flipH="1">
                  <a:off x="8432787" y="1810046"/>
                  <a:ext cx="47333" cy="48900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等腰三角形 65"/>
                <p:cNvSpPr/>
                <p:nvPr/>
              </p:nvSpPr>
              <p:spPr>
                <a:xfrm rot="16200000">
                  <a:off x="7942304" y="1808564"/>
                  <a:ext cx="47333" cy="49196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" name="组合 29"/>
              <p:cNvGrpSpPr/>
              <p:nvPr/>
            </p:nvGrpSpPr>
            <p:grpSpPr bwMode="auto">
              <a:xfrm>
                <a:off x="4716016" y="1972280"/>
                <a:ext cx="194050" cy="571845"/>
                <a:chOff x="4556500" y="1700150"/>
                <a:chExt cx="272261" cy="802323"/>
              </a:xfrm>
              <a:grpFill/>
            </p:grpSpPr>
            <p:sp>
              <p:nvSpPr>
                <p:cNvPr id="63" name="等腰三角形 62"/>
                <p:cNvSpPr/>
                <p:nvPr/>
              </p:nvSpPr>
              <p:spPr>
                <a:xfrm rot="12715935" flipH="1">
                  <a:off x="4557912" y="2060689"/>
                  <a:ext cx="45741" cy="43996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等腰三角形 63"/>
                <p:cNvSpPr/>
                <p:nvPr/>
              </p:nvSpPr>
              <p:spPr>
                <a:xfrm rot="1955480">
                  <a:off x="4782452" y="1699590"/>
                  <a:ext cx="45741" cy="439961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3" name="组合 30"/>
              <p:cNvGrpSpPr/>
              <p:nvPr/>
            </p:nvGrpSpPr>
            <p:grpSpPr bwMode="auto">
              <a:xfrm>
                <a:off x="4502556" y="2120588"/>
                <a:ext cx="548115" cy="198227"/>
                <a:chOff x="4673723" y="2190313"/>
                <a:chExt cx="819251" cy="296284"/>
              </a:xfrm>
              <a:grpFill/>
            </p:grpSpPr>
            <p:sp>
              <p:nvSpPr>
                <p:cNvPr id="61" name="等腰三角形 60"/>
                <p:cNvSpPr/>
                <p:nvPr/>
              </p:nvSpPr>
              <p:spPr>
                <a:xfrm rot="7386253" flipH="1">
                  <a:off x="5253457" y="2243997"/>
                  <a:ext cx="44216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18163868" flipH="1">
                  <a:off x="4872506" y="1991965"/>
                  <a:ext cx="44216" cy="438539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9336" name="文本框 91"/>
            <p:cNvSpPr txBox="1"/>
            <p:nvPr/>
          </p:nvSpPr>
          <p:spPr>
            <a:xfrm>
              <a:off x="7261178" y="1636098"/>
              <a:ext cx="2050473" cy="5844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字词学习</a:t>
              </a:r>
              <a:endPara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337" name="组合 7"/>
          <p:cNvGrpSpPr/>
          <p:nvPr/>
        </p:nvGrpSpPr>
        <p:grpSpPr>
          <a:xfrm>
            <a:off x="3132138" y="981075"/>
            <a:ext cx="2878351" cy="1095840"/>
            <a:chOff x="2411760" y="131404"/>
            <a:chExt cx="2877516" cy="1095625"/>
          </a:xfrm>
        </p:grpSpPr>
        <p:sp>
          <p:nvSpPr>
            <p:cNvPr id="94" name="矩形 93"/>
            <p:cNvSpPr/>
            <p:nvPr/>
          </p:nvSpPr>
          <p:spPr>
            <a:xfrm>
              <a:off x="3270562" y="397247"/>
              <a:ext cx="2018714" cy="8297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 w="12700">
                    <a:solidFill>
                      <a:schemeClr val="accent5"/>
                    </a:solidFill>
                    <a:prstDash val="solid"/>
                  </a:ln>
                  <a:pattFill prst="ltDnDiag">
                    <a:fgClr>
                      <a:schemeClr val="accent5">
                        <a:lumMod val="60000"/>
                        <a:lumOff val="40000"/>
                      </a:schemeClr>
                    </a:fgClr>
                    <a:bgClr>
                      <a:schemeClr val="bg1"/>
                    </a:bgClr>
                  </a:patt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  <a:sym typeface="+mn-ea"/>
                </a:rPr>
                <a:t>我会读</a:t>
              </a:r>
              <a:endParaRPr kumimoji="0" lang="zh-CN" altLang="en-US" sz="4800" b="1" i="0" u="none" strike="noStrike" kern="1200" cap="none" spc="0" normalizeH="0" baseline="0" noProof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pic>
          <p:nvPicPr>
            <p:cNvPr id="9339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11760" y="131404"/>
              <a:ext cx="1111702" cy="101848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6" name="任意多边形: 形状 95"/>
          <p:cNvSpPr/>
          <p:nvPr/>
        </p:nvSpPr>
        <p:spPr>
          <a:xfrm>
            <a:off x="463550" y="2119313"/>
            <a:ext cx="7943850" cy="3403600"/>
          </a:xfrm>
          <a:custGeom>
            <a:avLst/>
            <a:gdLst>
              <a:gd name="connsiteX0" fmla="*/ 103528 w 7944613"/>
              <a:gd name="connsiteY0" fmla="*/ 559942 h 3404240"/>
              <a:gd name="connsiteX1" fmla="*/ 199062 w 7944613"/>
              <a:gd name="connsiteY1" fmla="*/ 211924 h 3404240"/>
              <a:gd name="connsiteX2" fmla="*/ 451546 w 7944613"/>
              <a:gd name="connsiteY2" fmla="*/ 95918 h 3404240"/>
              <a:gd name="connsiteX3" fmla="*/ 1079343 w 7944613"/>
              <a:gd name="connsiteY3" fmla="*/ 68623 h 3404240"/>
              <a:gd name="connsiteX4" fmla="*/ 1952800 w 7944613"/>
              <a:gd name="connsiteY4" fmla="*/ 48151 h 3404240"/>
              <a:gd name="connsiteX5" fmla="*/ 3133331 w 7944613"/>
              <a:gd name="connsiteY5" fmla="*/ 7208 h 3404240"/>
              <a:gd name="connsiteX6" fmla="*/ 3617827 w 7944613"/>
              <a:gd name="connsiteY6" fmla="*/ 34503 h 3404240"/>
              <a:gd name="connsiteX7" fmla="*/ 4122794 w 7944613"/>
              <a:gd name="connsiteY7" fmla="*/ 123214 h 3404240"/>
              <a:gd name="connsiteX8" fmla="*/ 4968955 w 7944613"/>
              <a:gd name="connsiteY8" fmla="*/ 34503 h 3404240"/>
              <a:gd name="connsiteX9" fmla="*/ 5671815 w 7944613"/>
              <a:gd name="connsiteY9" fmla="*/ 7208 h 3404240"/>
              <a:gd name="connsiteX10" fmla="*/ 6456561 w 7944613"/>
              <a:gd name="connsiteY10" fmla="*/ 7208 h 3404240"/>
              <a:gd name="connsiteX11" fmla="*/ 7002471 w 7944613"/>
              <a:gd name="connsiteY11" fmla="*/ 89094 h 3404240"/>
              <a:gd name="connsiteX12" fmla="*/ 7446024 w 7944613"/>
              <a:gd name="connsiteY12" fmla="*/ 307459 h 3404240"/>
              <a:gd name="connsiteX13" fmla="*/ 7753098 w 7944613"/>
              <a:gd name="connsiteY13" fmla="*/ 764659 h 3404240"/>
              <a:gd name="connsiteX14" fmla="*/ 7678036 w 7944613"/>
              <a:gd name="connsiteY14" fmla="*/ 1003494 h 3404240"/>
              <a:gd name="connsiteX15" fmla="*/ 7903224 w 7944613"/>
              <a:gd name="connsiteY15" fmla="*/ 1644939 h 3404240"/>
              <a:gd name="connsiteX16" fmla="*/ 7944167 w 7944613"/>
              <a:gd name="connsiteY16" fmla="*/ 2170378 h 3404240"/>
              <a:gd name="connsiteX17" fmla="*/ 7896400 w 7944613"/>
              <a:gd name="connsiteY17" fmla="*/ 2477453 h 3404240"/>
              <a:gd name="connsiteX18" fmla="*/ 7807689 w 7944613"/>
              <a:gd name="connsiteY18" fmla="*/ 2866414 h 3404240"/>
              <a:gd name="connsiteX19" fmla="*/ 7254955 w 7944613"/>
              <a:gd name="connsiteY19" fmla="*/ 3098426 h 3404240"/>
              <a:gd name="connsiteX20" fmla="*/ 6722692 w 7944613"/>
              <a:gd name="connsiteY20" fmla="*/ 3269023 h 3404240"/>
              <a:gd name="connsiteX21" fmla="*/ 6081247 w 7944613"/>
              <a:gd name="connsiteY21" fmla="*/ 3371381 h 3404240"/>
              <a:gd name="connsiteX22" fmla="*/ 5467098 w 7944613"/>
              <a:gd name="connsiteY22" fmla="*/ 3330438 h 3404240"/>
              <a:gd name="connsiteX23" fmla="*/ 4846125 w 7944613"/>
              <a:gd name="connsiteY23" fmla="*/ 3398676 h 3404240"/>
              <a:gd name="connsiteX24" fmla="*/ 4081850 w 7944613"/>
              <a:gd name="connsiteY24" fmla="*/ 3275847 h 3404240"/>
              <a:gd name="connsiteX25" fmla="*/ 3467701 w 7944613"/>
              <a:gd name="connsiteY25" fmla="*/ 3289494 h 3404240"/>
              <a:gd name="connsiteX26" fmla="*/ 2498710 w 7944613"/>
              <a:gd name="connsiteY26" fmla="*/ 3378205 h 3404240"/>
              <a:gd name="connsiteX27" fmla="*/ 1516071 w 7944613"/>
              <a:gd name="connsiteY27" fmla="*/ 3391853 h 3404240"/>
              <a:gd name="connsiteX28" fmla="*/ 526609 w 7944613"/>
              <a:gd name="connsiteY28" fmla="*/ 3214432 h 3404240"/>
              <a:gd name="connsiteX29" fmla="*/ 171767 w 7944613"/>
              <a:gd name="connsiteY29" fmla="*/ 2709465 h 3404240"/>
              <a:gd name="connsiteX30" fmla="*/ 144471 w 7944613"/>
              <a:gd name="connsiteY30" fmla="*/ 2006605 h 3404240"/>
              <a:gd name="connsiteX31" fmla="*/ 1170 w 7944613"/>
              <a:gd name="connsiteY31" fmla="*/ 1590348 h 3404240"/>
              <a:gd name="connsiteX32" fmla="*/ 233182 w 7944613"/>
              <a:gd name="connsiteY32" fmla="*/ 1180915 h 3404240"/>
              <a:gd name="connsiteX33" fmla="*/ 103528 w 7944613"/>
              <a:gd name="connsiteY33" fmla="*/ 559942 h 340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4613" h="3404240">
                <a:moveTo>
                  <a:pt x="103528" y="559942"/>
                </a:moveTo>
                <a:cubicBezTo>
                  <a:pt x="97841" y="398444"/>
                  <a:pt x="141059" y="289261"/>
                  <a:pt x="199062" y="211924"/>
                </a:cubicBezTo>
                <a:cubicBezTo>
                  <a:pt x="257065" y="134587"/>
                  <a:pt x="304833" y="119801"/>
                  <a:pt x="451546" y="95918"/>
                </a:cubicBezTo>
                <a:cubicBezTo>
                  <a:pt x="598259" y="72035"/>
                  <a:pt x="1079343" y="68623"/>
                  <a:pt x="1079343" y="68623"/>
                </a:cubicBezTo>
                <a:lnTo>
                  <a:pt x="1952800" y="48151"/>
                </a:lnTo>
                <a:lnTo>
                  <a:pt x="3133331" y="7208"/>
                </a:lnTo>
                <a:cubicBezTo>
                  <a:pt x="3410835" y="4933"/>
                  <a:pt x="3452917" y="15169"/>
                  <a:pt x="3617827" y="34503"/>
                </a:cubicBezTo>
                <a:cubicBezTo>
                  <a:pt x="3782738" y="53837"/>
                  <a:pt x="3897606" y="123214"/>
                  <a:pt x="4122794" y="123214"/>
                </a:cubicBezTo>
                <a:cubicBezTo>
                  <a:pt x="4347982" y="123214"/>
                  <a:pt x="4710785" y="53837"/>
                  <a:pt x="4968955" y="34503"/>
                </a:cubicBezTo>
                <a:cubicBezTo>
                  <a:pt x="5227125" y="15169"/>
                  <a:pt x="5423881" y="11757"/>
                  <a:pt x="5671815" y="7208"/>
                </a:cubicBezTo>
                <a:cubicBezTo>
                  <a:pt x="5919749" y="2659"/>
                  <a:pt x="6234785" y="-6440"/>
                  <a:pt x="6456561" y="7208"/>
                </a:cubicBezTo>
                <a:cubicBezTo>
                  <a:pt x="6678337" y="20856"/>
                  <a:pt x="6837561" y="39052"/>
                  <a:pt x="7002471" y="89094"/>
                </a:cubicBezTo>
                <a:cubicBezTo>
                  <a:pt x="7167381" y="139136"/>
                  <a:pt x="7320920" y="194865"/>
                  <a:pt x="7446024" y="307459"/>
                </a:cubicBezTo>
                <a:cubicBezTo>
                  <a:pt x="7571128" y="420053"/>
                  <a:pt x="7714429" y="648653"/>
                  <a:pt x="7753098" y="764659"/>
                </a:cubicBezTo>
                <a:cubicBezTo>
                  <a:pt x="7791767" y="880665"/>
                  <a:pt x="7653015" y="856781"/>
                  <a:pt x="7678036" y="1003494"/>
                </a:cubicBezTo>
                <a:cubicBezTo>
                  <a:pt x="7703057" y="1150207"/>
                  <a:pt x="7858869" y="1450458"/>
                  <a:pt x="7903224" y="1644939"/>
                </a:cubicBezTo>
                <a:cubicBezTo>
                  <a:pt x="7947579" y="1839420"/>
                  <a:pt x="7945304" y="2031626"/>
                  <a:pt x="7944167" y="2170378"/>
                </a:cubicBezTo>
                <a:cubicBezTo>
                  <a:pt x="7943030" y="2309130"/>
                  <a:pt x="7919146" y="2361447"/>
                  <a:pt x="7896400" y="2477453"/>
                </a:cubicBezTo>
                <a:cubicBezTo>
                  <a:pt x="7873654" y="2593459"/>
                  <a:pt x="7914596" y="2762919"/>
                  <a:pt x="7807689" y="2866414"/>
                </a:cubicBezTo>
                <a:cubicBezTo>
                  <a:pt x="7700782" y="2969909"/>
                  <a:pt x="7435788" y="3031325"/>
                  <a:pt x="7254955" y="3098426"/>
                </a:cubicBezTo>
                <a:cubicBezTo>
                  <a:pt x="7074122" y="3165527"/>
                  <a:pt x="6918310" y="3223531"/>
                  <a:pt x="6722692" y="3269023"/>
                </a:cubicBezTo>
                <a:cubicBezTo>
                  <a:pt x="6527074" y="3314515"/>
                  <a:pt x="6290513" y="3361145"/>
                  <a:pt x="6081247" y="3371381"/>
                </a:cubicBezTo>
                <a:cubicBezTo>
                  <a:pt x="5871981" y="3381617"/>
                  <a:pt x="5672952" y="3325889"/>
                  <a:pt x="5467098" y="3330438"/>
                </a:cubicBezTo>
                <a:cubicBezTo>
                  <a:pt x="5261244" y="3334987"/>
                  <a:pt x="5077000" y="3407775"/>
                  <a:pt x="4846125" y="3398676"/>
                </a:cubicBezTo>
                <a:cubicBezTo>
                  <a:pt x="4615250" y="3389577"/>
                  <a:pt x="4311587" y="3294044"/>
                  <a:pt x="4081850" y="3275847"/>
                </a:cubicBezTo>
                <a:cubicBezTo>
                  <a:pt x="3852113" y="3257650"/>
                  <a:pt x="3731558" y="3272434"/>
                  <a:pt x="3467701" y="3289494"/>
                </a:cubicBezTo>
                <a:cubicBezTo>
                  <a:pt x="3203844" y="3306554"/>
                  <a:pt x="2823982" y="3361145"/>
                  <a:pt x="2498710" y="3378205"/>
                </a:cubicBezTo>
                <a:cubicBezTo>
                  <a:pt x="2173438" y="3395265"/>
                  <a:pt x="1844754" y="3419148"/>
                  <a:pt x="1516071" y="3391853"/>
                </a:cubicBezTo>
                <a:cubicBezTo>
                  <a:pt x="1187388" y="3364558"/>
                  <a:pt x="750660" y="3328163"/>
                  <a:pt x="526609" y="3214432"/>
                </a:cubicBezTo>
                <a:cubicBezTo>
                  <a:pt x="302558" y="3100701"/>
                  <a:pt x="235457" y="2910769"/>
                  <a:pt x="171767" y="2709465"/>
                </a:cubicBezTo>
                <a:cubicBezTo>
                  <a:pt x="108077" y="2508161"/>
                  <a:pt x="172904" y="2193124"/>
                  <a:pt x="144471" y="2006605"/>
                </a:cubicBezTo>
                <a:cubicBezTo>
                  <a:pt x="116038" y="1820086"/>
                  <a:pt x="-13615" y="1727963"/>
                  <a:pt x="1170" y="1590348"/>
                </a:cubicBezTo>
                <a:cubicBezTo>
                  <a:pt x="15955" y="1452733"/>
                  <a:pt x="213848" y="1351512"/>
                  <a:pt x="233182" y="1180915"/>
                </a:cubicBezTo>
                <a:cubicBezTo>
                  <a:pt x="252516" y="1010318"/>
                  <a:pt x="109215" y="721440"/>
                  <a:pt x="103528" y="559942"/>
                </a:cubicBezTo>
                <a:close/>
              </a:path>
            </a:pathLst>
          </a:custGeom>
          <a:noFill/>
          <a:ln w="31750" cap="rnd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41" name="矩形 22"/>
          <p:cNvSpPr/>
          <p:nvPr/>
        </p:nvSpPr>
        <p:spPr>
          <a:xfrm>
            <a:off x="4746625" y="4675188"/>
            <a:ext cx="10048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懂得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42" name="矩形 22"/>
          <p:cNvSpPr/>
          <p:nvPr/>
        </p:nvSpPr>
        <p:spPr>
          <a:xfrm>
            <a:off x="6446838" y="4695825"/>
            <a:ext cx="10048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矩形 3"/>
          <p:cNvSpPr/>
          <p:nvPr/>
        </p:nvSpPr>
        <p:spPr>
          <a:xfrm>
            <a:off x="930275" y="2657475"/>
            <a:ext cx="10048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22"/>
          <p:cNvSpPr/>
          <p:nvPr/>
        </p:nvSpPr>
        <p:spPr>
          <a:xfrm>
            <a:off x="3048000" y="4699000"/>
            <a:ext cx="10048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冈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矩形 20"/>
          <p:cNvSpPr/>
          <p:nvPr/>
        </p:nvSpPr>
        <p:spPr>
          <a:xfrm>
            <a:off x="931863" y="4699000"/>
            <a:ext cx="19145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音字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矩形 22"/>
          <p:cNvSpPr/>
          <p:nvPr/>
        </p:nvSpPr>
        <p:spPr>
          <a:xfrm>
            <a:off x="4749800" y="4678363"/>
            <a:ext cx="10048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矩形 22"/>
          <p:cNvSpPr/>
          <p:nvPr/>
        </p:nvSpPr>
        <p:spPr>
          <a:xfrm>
            <a:off x="6450013" y="4699000"/>
            <a:ext cx="10048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案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/>
          <a:srcRect l="6722" t="6196" r="8559" b="7184"/>
          <a:stretch>
            <a:fillRect/>
          </a:stretch>
        </p:blipFill>
        <p:spPr>
          <a:xfrm rot="20501472">
            <a:off x="7649566" y="4546182"/>
            <a:ext cx="1159867" cy="1169809"/>
          </a:xfrm>
          <a:prstGeom prst="ellipse">
            <a:avLst/>
          </a:prstGeom>
        </p:spPr>
      </p:pic>
      <p:sp>
        <p:nvSpPr>
          <p:cNvPr id="9349" name="矩形 7"/>
          <p:cNvSpPr/>
          <p:nvPr/>
        </p:nvSpPr>
        <p:spPr>
          <a:xfrm>
            <a:off x="4110038" y="263683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13"/>
          <p:cNvSpPr txBox="1"/>
          <p:nvPr/>
        </p:nvSpPr>
        <p:spPr>
          <a:xfrm>
            <a:off x="4291013" y="2227263"/>
            <a:ext cx="9874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yīn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351" name="矩形 20"/>
          <p:cNvSpPr/>
          <p:nvPr/>
        </p:nvSpPr>
        <p:spPr>
          <a:xfrm>
            <a:off x="2312988" y="3668713"/>
            <a:ext cx="10048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弟弟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7"/>
          <p:cNvSpPr/>
          <p:nvPr/>
        </p:nvSpPr>
        <p:spPr>
          <a:xfrm>
            <a:off x="930275" y="366712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13"/>
          <p:cNvSpPr txBox="1"/>
          <p:nvPr/>
        </p:nvSpPr>
        <p:spPr>
          <a:xfrm>
            <a:off x="631825" y="3248025"/>
            <a:ext cx="13081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chēnɡ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5" name="矩形 7"/>
          <p:cNvSpPr/>
          <p:nvPr/>
        </p:nvSpPr>
        <p:spPr>
          <a:xfrm>
            <a:off x="4106863" y="263366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荫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矩形 7"/>
          <p:cNvSpPr/>
          <p:nvPr/>
        </p:nvSpPr>
        <p:spPr>
          <a:xfrm>
            <a:off x="5494338" y="263683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遮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56" name="文本框 1"/>
          <p:cNvSpPr txBox="1"/>
          <p:nvPr/>
        </p:nvSpPr>
        <p:spPr>
          <a:xfrm>
            <a:off x="65088" y="885825"/>
            <a:ext cx="44608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>
                <a:latin typeface="Calibri" panose="020F0502020204030204" charset="0"/>
                <a:ea typeface="宋体" panose="02010600030101010101" pitchFamily="2" charset="-122"/>
              </a:rPr>
              <a:t>   </a:t>
            </a: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357" name="文本框 1"/>
          <p:cNvSpPr txBox="1"/>
          <p:nvPr/>
        </p:nvSpPr>
        <p:spPr>
          <a:xfrm>
            <a:off x="962025" y="3063875"/>
            <a:ext cx="406400" cy="111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358" name="文本框 13"/>
          <p:cNvSpPr txBox="1"/>
          <p:nvPr/>
        </p:nvSpPr>
        <p:spPr>
          <a:xfrm>
            <a:off x="1089025" y="3190875"/>
            <a:ext cx="406400" cy="111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35" grpId="0"/>
      <p:bldP spid="35" grpId="1"/>
      <p:bldP spid="36" grpId="0"/>
      <p:bldP spid="36" grpId="1"/>
      <p:bldP spid="39" grpId="0"/>
      <p:bldP spid="39" grpId="1"/>
      <p:bldP spid="43" grpId="0"/>
      <p:bldP spid="43" grpId="1"/>
      <p:bldP spid="45" grpId="0"/>
      <p:bldP spid="45" grpId="1"/>
      <p:bldP spid="99" grpId="0"/>
      <p:bldP spid="101" grpId="0"/>
      <p:bldP spid="102" grpId="0"/>
      <p:bldP spid="103" grpId="0"/>
      <p:bldP spid="104" grpId="0"/>
      <p:bldP spid="84" grpId="0"/>
      <p:bldP spid="84" grpId="1"/>
      <p:bldP spid="87" grpId="0"/>
      <p:bldP spid="88" grpId="0"/>
      <p:bldP spid="88" grpId="1"/>
      <p:bldP spid="85" grpId="0"/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3573463" y="2374900"/>
            <a:ext cx="1016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yīn </a:t>
            </a:r>
            <a:endParaRPr lang="zh-CN" altLang="en-US" sz="32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74838" y="4051300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 pīn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460" name="TextBox 17"/>
          <p:cNvSpPr txBox="1"/>
          <p:nvPr/>
        </p:nvSpPr>
        <p:spPr>
          <a:xfrm>
            <a:off x="3471863" y="2882900"/>
            <a:ext cx="11207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荫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TextBox 19"/>
          <p:cNvSpPr txBox="1"/>
          <p:nvPr/>
        </p:nvSpPr>
        <p:spPr>
          <a:xfrm>
            <a:off x="1973263" y="4541838"/>
            <a:ext cx="11207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拼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TextBox 20"/>
          <p:cNvSpPr txBox="1"/>
          <p:nvPr/>
        </p:nvSpPr>
        <p:spPr>
          <a:xfrm>
            <a:off x="4151313" y="4548188"/>
            <a:ext cx="11207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冈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3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538" y="1528763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TextBox 30"/>
          <p:cNvSpPr txBox="1"/>
          <p:nvPr/>
        </p:nvSpPr>
        <p:spPr>
          <a:xfrm>
            <a:off x="1487488" y="1606550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sz="3200" b="1" dirty="0">
              <a:solidFill>
                <a:srgbClr val="00C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5" name="TextBox 24"/>
          <p:cNvSpPr txBox="1"/>
          <p:nvPr/>
        </p:nvSpPr>
        <p:spPr>
          <a:xfrm>
            <a:off x="3041650" y="4551363"/>
            <a:ext cx="11207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母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189288" y="4057650"/>
            <a:ext cx="10175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mǔ</a:t>
            </a:r>
            <a:endParaRPr lang="zh-CN" altLang="en-US" sz="32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114800" y="4064000"/>
            <a:ext cx="1120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gāng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81275" y="2382838"/>
            <a:ext cx="12176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dù</a:t>
            </a:r>
            <a:endParaRPr lang="zh-CN" altLang="en-US" sz="32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469" name="TextBox 30"/>
          <p:cNvSpPr txBox="1"/>
          <p:nvPr/>
        </p:nvSpPr>
        <p:spPr>
          <a:xfrm>
            <a:off x="2422525" y="2903538"/>
            <a:ext cx="11207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渡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0" name="TextBox 31"/>
          <p:cNvSpPr txBox="1"/>
          <p:nvPr/>
        </p:nvSpPr>
        <p:spPr>
          <a:xfrm>
            <a:off x="6313488" y="4530725"/>
            <a:ext cx="11207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案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56350" y="4060825"/>
            <a:ext cx="1120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àn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472" name="TextBox 41"/>
          <p:cNvSpPr txBox="1"/>
          <p:nvPr/>
        </p:nvSpPr>
        <p:spPr>
          <a:xfrm>
            <a:off x="5278438" y="4551363"/>
            <a:ext cx="11207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懂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202238" y="4068763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dǒng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25975" y="2381250"/>
            <a:ext cx="1016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bì </a:t>
            </a:r>
            <a:endParaRPr lang="zh-CN" altLang="en-US" sz="32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475" name="TextBox 26"/>
          <p:cNvSpPr txBox="1"/>
          <p:nvPr/>
        </p:nvSpPr>
        <p:spPr>
          <a:xfrm>
            <a:off x="4467225" y="2889250"/>
            <a:ext cx="11207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蔽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73688" y="2374900"/>
            <a:ext cx="1216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chēng</a:t>
            </a:r>
            <a:endParaRPr lang="zh-CN" altLang="en-US" sz="32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477" name="TextBox 28"/>
          <p:cNvSpPr txBox="1"/>
          <p:nvPr/>
        </p:nvSpPr>
        <p:spPr>
          <a:xfrm>
            <a:off x="5461000" y="2882900"/>
            <a:ext cx="11207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撑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194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194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2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47" grpId="0"/>
      <p:bldP spid="48" grpId="0"/>
      <p:bldP spid="30" grpId="0"/>
      <p:bldP spid="36" grpId="0"/>
      <p:bldP spid="43" grpId="0"/>
      <p:bldP spid="26" grpId="0"/>
      <p:bldP spid="28" grpId="0"/>
      <p:bldP spid="19460" grpId="0"/>
      <p:bldP spid="19461" grpId="0"/>
      <p:bldP spid="19477" grpId="0"/>
      <p:bldP spid="19462" grpId="0"/>
      <p:bldP spid="194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5"/>
          <p:cNvGrpSpPr/>
          <p:nvPr/>
        </p:nvGrpSpPr>
        <p:grpSpPr>
          <a:xfrm>
            <a:off x="3163888" y="2406650"/>
            <a:ext cx="4919980" cy="1383665"/>
            <a:chOff x="2240504" y="4761548"/>
            <a:chExt cx="4920443" cy="1385629"/>
          </a:xfrm>
        </p:grpSpPr>
        <p:sp>
          <p:nvSpPr>
            <p:cNvPr id="15" name="左大括号 14"/>
            <p:cNvSpPr/>
            <p:nvPr/>
          </p:nvSpPr>
          <p:spPr>
            <a:xfrm>
              <a:off x="2240504" y="5033396"/>
              <a:ext cx="150826" cy="950673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92" name="TextBox 15"/>
            <p:cNvSpPr txBox="1"/>
            <p:nvPr/>
          </p:nvSpPr>
          <p:spPr>
            <a:xfrm>
              <a:off x="2505959" y="4761548"/>
              <a:ext cx="4654988" cy="1385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biàn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（方便）（便利） </a:t>
              </a:r>
              <a:r>
                <a:rPr lang="zh-CN" altLang="en-US"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 </a:t>
              </a:r>
              <a:endParaRPr lang="zh-CN" altLang="en-US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pián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（便宜）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3" name="TextBox 1"/>
          <p:cNvSpPr txBox="1"/>
          <p:nvPr/>
        </p:nvSpPr>
        <p:spPr>
          <a:xfrm>
            <a:off x="2589213" y="2908300"/>
            <a:ext cx="5699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3171825" y="3838575"/>
            <a:ext cx="5241290" cy="1383665"/>
            <a:chOff x="2240504" y="4761538"/>
            <a:chExt cx="5239359" cy="1385177"/>
          </a:xfrm>
        </p:grpSpPr>
        <p:sp>
          <p:nvSpPr>
            <p:cNvPr id="12" name="左大括号 11"/>
            <p:cNvSpPr/>
            <p:nvPr/>
          </p:nvSpPr>
          <p:spPr>
            <a:xfrm>
              <a:off x="2240504" y="5033298"/>
              <a:ext cx="150757" cy="951951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90" name="TextBox 15"/>
            <p:cNvSpPr txBox="1"/>
            <p:nvPr/>
          </p:nvSpPr>
          <p:spPr>
            <a:xfrm>
              <a:off x="2505836" y="4761538"/>
              <a:ext cx="4974027" cy="1385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jiào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（教室）（教师）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jiāo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（教学）（教书）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5" name="TextBox 1"/>
          <p:cNvSpPr txBox="1"/>
          <p:nvPr/>
        </p:nvSpPr>
        <p:spPr>
          <a:xfrm>
            <a:off x="2597150" y="4340225"/>
            <a:ext cx="569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教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6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641475"/>
            <a:ext cx="508000" cy="595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TextBox 30"/>
          <p:cNvSpPr txBox="1"/>
          <p:nvPr/>
        </p:nvSpPr>
        <p:spPr>
          <a:xfrm>
            <a:off x="1279525" y="1654175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b="1" dirty="0">
              <a:solidFill>
                <a:srgbClr val="00C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400" y="6337300"/>
            <a:ext cx="2717800" cy="44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2710"/>
            <a:ext cx="9144000" cy="65747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Picture 2" descr="C:\Users\Administrator\Desktop\Redocn_201002031659258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4"/>
              </a:clrFrom>
              <a:clrTo>
                <a:srgbClr val="FFFFF4">
                  <a:alpha val="0"/>
                </a:srgbClr>
              </a:clrTo>
            </a:clrChange>
          </a:blip>
          <a:srcRect l="53041" b="5988"/>
          <a:stretch>
            <a:fillRect/>
          </a:stretch>
        </p:blipFill>
        <p:spPr>
          <a:xfrm>
            <a:off x="6381750" y="2368550"/>
            <a:ext cx="2762250" cy="36369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8"/>
          <p:cNvGrpSpPr/>
          <p:nvPr/>
        </p:nvGrpSpPr>
        <p:grpSpPr>
          <a:xfrm>
            <a:off x="1562100" y="1281113"/>
            <a:ext cx="1125538" cy="1625642"/>
            <a:chOff x="778999" y="1050516"/>
            <a:chExt cx="1125855" cy="1625190"/>
          </a:xfrm>
        </p:grpSpPr>
        <p:pic>
          <p:nvPicPr>
            <p:cNvPr id="11268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999" y="1050516"/>
              <a:ext cx="1125855" cy="13656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9" name="TextBox 43"/>
            <p:cNvSpPr txBox="1"/>
            <p:nvPr/>
          </p:nvSpPr>
          <p:spPr>
            <a:xfrm>
              <a:off x="1007469" y="2030725"/>
              <a:ext cx="642166" cy="64498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渡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3009900" y="1260475"/>
            <a:ext cx="1127125" cy="1646699"/>
            <a:chOff x="778999" y="1050516"/>
            <a:chExt cx="1125855" cy="1647603"/>
          </a:xfrm>
        </p:grpSpPr>
        <p:pic>
          <p:nvPicPr>
            <p:cNvPr id="11271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999" y="1050516"/>
              <a:ext cx="1125855" cy="13656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2" name="TextBox 47"/>
            <p:cNvSpPr txBox="1"/>
            <p:nvPr/>
          </p:nvSpPr>
          <p:spPr>
            <a:xfrm>
              <a:off x="1035326" y="2052605"/>
              <a:ext cx="641262" cy="64551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荫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4"/>
          <p:cNvGrpSpPr/>
          <p:nvPr/>
        </p:nvGrpSpPr>
        <p:grpSpPr>
          <a:xfrm>
            <a:off x="3806825" y="2817813"/>
            <a:ext cx="1127125" cy="1645331"/>
            <a:chOff x="778524" y="1050516"/>
            <a:chExt cx="1126805" cy="1646501"/>
          </a:xfrm>
        </p:grpSpPr>
        <p:pic>
          <p:nvPicPr>
            <p:cNvPr id="11274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524" y="1050516"/>
              <a:ext cx="1126805" cy="13656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TextBox 50"/>
            <p:cNvSpPr txBox="1"/>
            <p:nvPr/>
          </p:nvSpPr>
          <p:spPr>
            <a:xfrm>
              <a:off x="1047013" y="2051398"/>
              <a:ext cx="641803" cy="64561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冈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7"/>
          <p:cNvGrpSpPr/>
          <p:nvPr/>
        </p:nvGrpSpPr>
        <p:grpSpPr>
          <a:xfrm>
            <a:off x="5222875" y="2817813"/>
            <a:ext cx="1127125" cy="1645332"/>
            <a:chOff x="777393" y="1050516"/>
            <a:chExt cx="1129067" cy="1644591"/>
          </a:xfrm>
        </p:grpSpPr>
        <p:pic>
          <p:nvPicPr>
            <p:cNvPr id="11277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393" y="1050516"/>
              <a:ext cx="1129067" cy="13656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8" name="TextBox 53"/>
            <p:cNvSpPr txBox="1"/>
            <p:nvPr/>
          </p:nvSpPr>
          <p:spPr>
            <a:xfrm>
              <a:off x="1050294" y="2050237"/>
              <a:ext cx="643091" cy="64487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懂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23"/>
          <p:cNvGrpSpPr/>
          <p:nvPr/>
        </p:nvGrpSpPr>
        <p:grpSpPr>
          <a:xfrm>
            <a:off x="2254250" y="2841625"/>
            <a:ext cx="1127125" cy="1621122"/>
            <a:chOff x="778524" y="1050516"/>
            <a:chExt cx="1126805" cy="1621280"/>
          </a:xfrm>
        </p:grpSpPr>
        <p:pic>
          <p:nvPicPr>
            <p:cNvPr id="1128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524" y="1050516"/>
              <a:ext cx="1126805" cy="13656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1" name="TextBox 59"/>
            <p:cNvSpPr txBox="1"/>
            <p:nvPr/>
          </p:nvSpPr>
          <p:spPr>
            <a:xfrm>
              <a:off x="1021433" y="2026573"/>
              <a:ext cx="641803" cy="64522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母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32"/>
          <p:cNvGrpSpPr/>
          <p:nvPr/>
        </p:nvGrpSpPr>
        <p:grpSpPr>
          <a:xfrm>
            <a:off x="6742113" y="2735263"/>
            <a:ext cx="1127125" cy="1646161"/>
            <a:chOff x="777869" y="1050516"/>
            <a:chExt cx="1128115" cy="1643489"/>
          </a:xfrm>
        </p:grpSpPr>
        <p:pic>
          <p:nvPicPr>
            <p:cNvPr id="11283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869" y="1050516"/>
              <a:ext cx="1128115" cy="13656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4" name="TextBox 68"/>
            <p:cNvSpPr txBox="1"/>
            <p:nvPr/>
          </p:nvSpPr>
          <p:spPr>
            <a:xfrm>
              <a:off x="1017852" y="2049892"/>
              <a:ext cx="642549" cy="64411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案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04453" y="1218948"/>
            <a:ext cx="1013460" cy="3416320"/>
          </a:xfrm>
          <a:prstGeom prst="rect">
            <a:avLst/>
          </a:prstGeom>
          <a:noFill/>
        </p:spPr>
        <p:txBody>
          <a:bodyPr vert="eaVert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放飞小鸟</a:t>
            </a:r>
            <a:endParaRPr kumimoji="0" lang="zh-CN" altLang="en-US" sz="5400" b="1" i="0" u="none" strike="noStrike" kern="1200" cap="all" spc="0" normalizeH="0" baseline="0" noProof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grpSp>
        <p:nvGrpSpPr>
          <p:cNvPr id="8" name="组合 36"/>
          <p:cNvGrpSpPr/>
          <p:nvPr/>
        </p:nvGrpSpPr>
        <p:grpSpPr>
          <a:xfrm>
            <a:off x="7418388" y="1227138"/>
            <a:ext cx="1125537" cy="1644871"/>
            <a:chOff x="778999" y="1050516"/>
            <a:chExt cx="1125855" cy="1644871"/>
          </a:xfrm>
        </p:grpSpPr>
        <p:pic>
          <p:nvPicPr>
            <p:cNvPr id="11287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999" y="1050516"/>
              <a:ext cx="1125855" cy="13656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8" name="TextBox 43"/>
            <p:cNvSpPr txBox="1"/>
            <p:nvPr/>
          </p:nvSpPr>
          <p:spPr>
            <a:xfrm>
              <a:off x="1018125" y="2050227"/>
              <a:ext cx="642166" cy="64516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拼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25"/>
          <p:cNvGrpSpPr/>
          <p:nvPr/>
        </p:nvGrpSpPr>
        <p:grpSpPr>
          <a:xfrm>
            <a:off x="4414838" y="1176338"/>
            <a:ext cx="1127125" cy="1646769"/>
            <a:chOff x="778999" y="1050516"/>
            <a:chExt cx="1125855" cy="1647558"/>
          </a:xfrm>
        </p:grpSpPr>
        <p:pic>
          <p:nvPicPr>
            <p:cNvPr id="1129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999" y="1050516"/>
              <a:ext cx="1125855" cy="13656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91" name="TextBox 47"/>
            <p:cNvSpPr txBox="1"/>
            <p:nvPr/>
          </p:nvSpPr>
          <p:spPr>
            <a:xfrm>
              <a:off x="1035326" y="2052605"/>
              <a:ext cx="641262" cy="64546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蔽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28"/>
          <p:cNvGrpSpPr/>
          <p:nvPr/>
        </p:nvGrpSpPr>
        <p:grpSpPr>
          <a:xfrm>
            <a:off x="5848350" y="1208088"/>
            <a:ext cx="1127125" cy="1646699"/>
            <a:chOff x="778999" y="1050516"/>
            <a:chExt cx="1125855" cy="1647603"/>
          </a:xfrm>
        </p:grpSpPr>
        <p:pic>
          <p:nvPicPr>
            <p:cNvPr id="11293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8999" y="1050516"/>
              <a:ext cx="1125855" cy="13656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94" name="TextBox 47"/>
            <p:cNvSpPr txBox="1"/>
            <p:nvPr/>
          </p:nvSpPr>
          <p:spPr>
            <a:xfrm>
              <a:off x="1035326" y="2052605"/>
              <a:ext cx="641262" cy="64551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撑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4780</Words>
  <Application>WPS 演示</Application>
  <PresentationFormat>全屏显示(4:3)</PresentationFormat>
  <Paragraphs>1335</Paragraphs>
  <Slides>34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34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Arial</vt:lpstr>
      <vt:lpstr>华文新魏</vt:lpstr>
      <vt:lpstr>华文楷体</vt:lpstr>
      <vt:lpstr>楷体</vt:lpstr>
      <vt:lpstr>Adobe 黑体 Std R</vt:lpstr>
      <vt:lpstr>方正姚体</vt:lpstr>
      <vt:lpstr>黑体</vt:lpstr>
      <vt:lpstr>微软雅黑</vt:lpstr>
      <vt:lpstr>Arial Unicode MS</vt:lpstr>
      <vt:lpstr>Times New Roman</vt:lpstr>
      <vt:lpstr>Times New Roman</vt:lpstr>
      <vt:lpstr>Calibri Light</vt:lpstr>
      <vt:lpstr>微软雅黑 Light</vt:lpstr>
      <vt:lpstr>字体管家糖果</vt:lpstr>
      <vt:lpstr>Office 主题​​</vt:lpstr>
      <vt:lpstr>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wsy</dc:creator>
  <cp:lastModifiedBy>yangluyao</cp:lastModifiedBy>
  <cp:revision>112</cp:revision>
  <dcterms:created xsi:type="dcterms:W3CDTF">2017-12-27T12:30:00Z</dcterms:created>
  <dcterms:modified xsi:type="dcterms:W3CDTF">2018-04-09T11:55:28Z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