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3DA25FA-9303-46E8-86AD-1D3B1300A214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0A1B568-9616-49EA-A25A-0E0DB5A797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79712" y="980728"/>
            <a:ext cx="6172200" cy="1894362"/>
          </a:xfrm>
        </p:spPr>
        <p:txBody>
          <a:bodyPr>
            <a:normAutofit/>
          </a:bodyPr>
          <a:lstStyle/>
          <a:p>
            <a:r>
              <a:rPr lang="zh-CN" altLang="en-US" sz="7200"/>
              <a:t>写作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23728" y="3501008"/>
            <a:ext cx="6172200" cy="1371600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----------------</a:t>
            </a:r>
            <a:r>
              <a:rPr lang="zh-CN" altLang="en-US" sz="6000" smtClean="0"/>
              <a:t>写一处景物</a:t>
            </a:r>
            <a:endParaRPr lang="zh-CN" altLang="en-US" sz="6000"/>
          </a:p>
        </p:txBody>
      </p:sp>
    </p:spTree>
    <p:extLst>
      <p:ext uri="{BB962C8B-B14F-4D97-AF65-F5344CB8AC3E}">
        <p14:creationId xmlns:p14="http://schemas.microsoft.com/office/powerpoint/2010/main" val="199380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864096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94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/>
              <a:t>自然环境</a:t>
            </a:r>
            <a:endParaRPr lang="en-US" altLang="zh-CN" sz="4800" smtClean="0"/>
          </a:p>
          <a:p>
            <a:r>
              <a:rPr lang="zh-CN" altLang="en-US" sz="3200" smtClean="0"/>
              <a:t>高山</a:t>
            </a:r>
            <a:r>
              <a:rPr lang="zh-CN" altLang="en-US" sz="3200"/>
              <a:t>大川、江河湖海、</a:t>
            </a:r>
            <a:r>
              <a:rPr lang="zh-CN" altLang="en-US" sz="3200" smtClean="0"/>
              <a:t>春夏秋冬</a:t>
            </a:r>
            <a:endParaRPr lang="en-US" altLang="zh-CN" sz="3200" smtClean="0"/>
          </a:p>
          <a:p>
            <a:r>
              <a:rPr lang="zh-CN" altLang="en-US" sz="3200" smtClean="0"/>
              <a:t>风云</a:t>
            </a:r>
            <a:r>
              <a:rPr lang="zh-CN" altLang="en-US" sz="3200"/>
              <a:t>雷电、雨雾雪</a:t>
            </a:r>
            <a:r>
              <a:rPr lang="zh-CN" altLang="en-US" sz="3200" smtClean="0"/>
              <a:t>霜、花草树木</a:t>
            </a:r>
            <a:endParaRPr lang="zh-CN" altLang="en-US" sz="32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smtClean="0"/>
              <a:t>景物描写的内容</a:t>
            </a:r>
            <a:endParaRPr lang="zh-CN" altLang="en-US" sz="6000"/>
          </a:p>
        </p:txBody>
      </p:sp>
    </p:spTree>
    <p:extLst>
      <p:ext uri="{BB962C8B-B14F-4D97-AF65-F5344CB8AC3E}">
        <p14:creationId xmlns:p14="http://schemas.microsoft.com/office/powerpoint/2010/main" val="18693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576" y="2132856"/>
            <a:ext cx="7732381" cy="4176464"/>
          </a:xfrm>
        </p:spPr>
        <p:txBody>
          <a:bodyPr>
            <a:normAutofit/>
          </a:bodyPr>
          <a:lstStyle/>
          <a:p>
            <a:r>
              <a:rPr lang="zh-CN" altLang="en-US" sz="2800" smtClean="0"/>
              <a:t>多角度</a:t>
            </a:r>
            <a:r>
              <a:rPr lang="zh-CN" altLang="en-US" sz="2800"/>
              <a:t>地进行</a:t>
            </a:r>
            <a:r>
              <a:rPr lang="zh-CN" altLang="en-US" sz="2800" smtClean="0"/>
              <a:t>观察（</a:t>
            </a:r>
            <a:r>
              <a:rPr lang="zh-CN" altLang="en-US" sz="2800"/>
              <a:t>上看、下看、近看、远看，要变换各种观察角度</a:t>
            </a:r>
            <a:r>
              <a:rPr lang="zh-CN" altLang="en-US" sz="2800" smtClean="0"/>
              <a:t>）</a:t>
            </a:r>
            <a:endParaRPr lang="en-US" altLang="zh-CN" sz="2800" smtClean="0"/>
          </a:p>
          <a:p>
            <a:r>
              <a:rPr lang="zh-CN" altLang="en-US" sz="2800"/>
              <a:t>有顺序地</a:t>
            </a:r>
            <a:r>
              <a:rPr lang="zh-CN" altLang="en-US" sz="2800" smtClean="0"/>
              <a:t>进行</a:t>
            </a:r>
            <a:r>
              <a:rPr lang="zh-CN" altLang="en-US" sz="2800"/>
              <a:t>描写</a:t>
            </a:r>
            <a:r>
              <a:rPr lang="zh-CN" altLang="en-US" sz="2800" smtClean="0"/>
              <a:t>（时间、空间、先整体后局部、由物到人，由静到动）</a:t>
            </a:r>
            <a:endParaRPr lang="en-US" altLang="zh-CN" sz="2800" smtClean="0"/>
          </a:p>
          <a:p>
            <a:r>
              <a:rPr lang="zh-CN" altLang="en-US" sz="2800">
                <a:hlinkClick r:id="rId2" action="ppaction://hlinksldjump"/>
              </a:rPr>
              <a:t>动静</a:t>
            </a:r>
            <a:r>
              <a:rPr lang="zh-CN" altLang="en-US" sz="2800" smtClean="0">
                <a:hlinkClick r:id="rId2" action="ppaction://hlinksldjump"/>
              </a:rPr>
              <a:t>结合（</a:t>
            </a:r>
            <a:r>
              <a:rPr lang="zh-CN" altLang="en-US" sz="2800">
                <a:hlinkClick r:id="rId2" action="ppaction://hlinksldjump"/>
              </a:rPr>
              <a:t>静中有动，动中有静，两相对比，相互映衬</a:t>
            </a:r>
            <a:r>
              <a:rPr lang="zh-CN" altLang="en-US" sz="2800" smtClean="0">
                <a:hlinkClick r:id="rId2" action="ppaction://hlinksldjump"/>
              </a:rPr>
              <a:t>）</a:t>
            </a:r>
            <a:endParaRPr lang="en-US" altLang="zh-CN" sz="2800" smtClean="0"/>
          </a:p>
          <a:p>
            <a:r>
              <a:rPr lang="zh-CN" altLang="en-US" sz="2800">
                <a:hlinkClick r:id="rId3" action="ppaction://hlinksldjump"/>
              </a:rPr>
              <a:t>调动各种</a:t>
            </a:r>
            <a:r>
              <a:rPr lang="zh-CN" altLang="en-US" sz="2800" smtClean="0">
                <a:hlinkClick r:id="rId3" action="ppaction://hlinksldjump"/>
              </a:rPr>
              <a:t>感觉器官（味觉、嗅觉、听觉、触觉、视觉）</a:t>
            </a:r>
            <a:endParaRPr lang="en-US" altLang="zh-CN" sz="2800" smtClean="0"/>
          </a:p>
          <a:p>
            <a:endParaRPr lang="zh-CN" altLang="en-US" sz="28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怎样描写好景物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8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844824"/>
            <a:ext cx="8064896" cy="43204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mtClean="0"/>
              <a:t>清晨</a:t>
            </a:r>
            <a:r>
              <a:rPr lang="zh-CN" altLang="en-US"/>
              <a:t>，微风唤醒了沉睡的苇塘，芦苇发出沙沙的响声，举目向远处望去，芦苇随风起舞，好像绿绸子在摆动，各种鸟儿有的盘旋于芦苇上方，有的在芦苇丛中，叽叽喳喳交个不停。清脆、悦耳的布谷鸟鸣声，不断从芦苇丛中传来；尖嘴的翠鸟在水中捉着小鱼；一只画眉鸟落在芦苇尖上兴奋地唱着；白色的海鸥从这里路过，给这芦苇又增添了生趣</a:t>
            </a:r>
            <a:r>
              <a:rPr lang="zh-CN" altLang="en-US" smtClean="0"/>
              <a:t>。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黄昏</a:t>
            </a:r>
            <a:r>
              <a:rPr lang="zh-CN" altLang="en-US"/>
              <a:t>，我爱坐在塘边静观，火红的太阳落进水里了，平平稳稳的躺着，像个红脸娃，全身发着红光。四处散开着的绿水，像一张松软平滑的床，轻轻地托住了它，绿绿的塘水托着红红的太阳，婀娜多姿的垂柳一一向水，多美的一幅画啊</a:t>
            </a:r>
            <a:r>
              <a:rPr lang="zh-CN" altLang="en-US" smtClean="0"/>
              <a:t>！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动静结合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83568" y="1844824"/>
            <a:ext cx="7704856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/>
              <a:t>好一片轻盈的</a:t>
            </a:r>
            <a:r>
              <a:rPr lang="zh-CN" altLang="en-US" sz="2800" u="sng"/>
              <a:t>娇鸣</a:t>
            </a:r>
            <a:r>
              <a:rPr lang="zh-CN" altLang="en-US" sz="2800"/>
              <a:t>，我从睡梦中惊醒，这是一个美丽而恬静的春晨。宇宙为轻雾所笼罩，一阵阵的</a:t>
            </a:r>
            <a:r>
              <a:rPr lang="zh-CN" altLang="en-US" sz="2800" u="sng"/>
              <a:t>轻寒</a:t>
            </a:r>
            <a:r>
              <a:rPr lang="zh-CN" altLang="en-US" sz="2800"/>
              <a:t>，微微地袭上了我的衣襟</a:t>
            </a:r>
            <a:r>
              <a:rPr lang="zh-CN" altLang="en-US" sz="2800" smtClean="0"/>
              <a:t>，</a:t>
            </a:r>
            <a:r>
              <a:rPr lang="zh-CN" altLang="en-US" sz="2800" u="sng"/>
              <a:t>天</a:t>
            </a:r>
            <a:r>
              <a:rPr lang="zh-CN" altLang="en-US" sz="2800" u="sng" smtClean="0"/>
              <a:t>空</a:t>
            </a:r>
            <a:r>
              <a:rPr lang="zh-CN" altLang="en-US" sz="2800" u="sng" smtClean="0"/>
              <a:t>晴天</a:t>
            </a:r>
            <a:r>
              <a:rPr lang="zh-CN" altLang="en-US" sz="2800" u="sng"/>
              <a:t>一碧，只有一两片的云霞飞舞，东方天边的霞影，时刻在幻变中，如霜枫，如榴火，如玛瑙，如</a:t>
            </a:r>
            <a:r>
              <a:rPr lang="zh-CN" altLang="en-US" sz="2800" u="sng" smtClean="0"/>
              <a:t>琥珀</a:t>
            </a:r>
            <a:r>
              <a:rPr lang="en-US" altLang="zh-CN" sz="2800" smtClean="0"/>
              <a:t>……</a:t>
            </a:r>
            <a:r>
              <a:rPr lang="zh-CN" altLang="en-US" sz="2800" smtClean="0"/>
              <a:t>倏忽</a:t>
            </a:r>
            <a:r>
              <a:rPr lang="zh-CN" altLang="en-US" sz="2800"/>
              <a:t>间，一个像美人脸儿般的朝阳出现了，她羞答答地露出云层，放射出万道光芒，照遍了大千世界，警醒了花草虫鸟沉沉的梦，照暖了这冷冷的心，照苏这世界上的一切一切。</a:t>
            </a:r>
          </a:p>
        </p:txBody>
      </p:sp>
    </p:spTree>
    <p:extLst>
      <p:ext uri="{BB962C8B-B14F-4D97-AF65-F5344CB8AC3E}">
        <p14:creationId xmlns:p14="http://schemas.microsoft.com/office/powerpoint/2010/main" val="36143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发挥联想，恰当</a:t>
            </a:r>
            <a:r>
              <a:rPr lang="zh-CN" altLang="en-US" sz="3600"/>
              <a:t>运用修辞手法</a:t>
            </a:r>
            <a:r>
              <a:rPr lang="zh-CN" altLang="en-US" sz="3600" smtClean="0"/>
              <a:t>。（比喻、拟人、排比、引用）</a:t>
            </a:r>
            <a:endParaRPr lang="en-US" altLang="zh-CN" sz="3600" smtClean="0"/>
          </a:p>
          <a:p>
            <a:r>
              <a:rPr lang="zh-CN" altLang="en-US" sz="3600" smtClean="0"/>
              <a:t>情景交融（触景生情、寄情于景）</a:t>
            </a:r>
            <a:endParaRPr lang="zh-CN" altLang="en-US" sz="36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怎样描写好景物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6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623888"/>
            <a:ext cx="8599487" cy="561022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73715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例文</a:t>
            </a:r>
            <a:r>
              <a:rPr lang="en-US" altLang="zh-CN" smtClean="0"/>
              <a:t>----</a:t>
            </a:r>
            <a:r>
              <a:rPr lang="zh-CN" altLang="en-US" smtClean="0"/>
              <a:t>四季的歌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856895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90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864096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14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</TotalTime>
  <Words>470</Words>
  <Application>Microsoft Office PowerPoint</Application>
  <PresentationFormat>全屏显示(4:3)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波形</vt:lpstr>
      <vt:lpstr>写作</vt:lpstr>
      <vt:lpstr>景物描写的内容</vt:lpstr>
      <vt:lpstr>怎样描写好景物</vt:lpstr>
      <vt:lpstr>动静结合</vt:lpstr>
      <vt:lpstr>PowerPoint 演示文稿</vt:lpstr>
      <vt:lpstr>怎样描写好景物</vt:lpstr>
      <vt:lpstr>PowerPoint 演示文稿</vt:lpstr>
      <vt:lpstr>例文----四季的歌</vt:lpstr>
      <vt:lpstr>PowerPoint 演示文稿</vt:lpstr>
      <vt:lpstr>PowerPoint 演示文稿</vt:lpstr>
    </vt:vector>
  </TitlesOfParts>
  <Company>http:/sdwm.org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写作</dc:title>
  <dc:creator>SDWM</dc:creator>
  <cp:lastModifiedBy>SDWM</cp:lastModifiedBy>
  <cp:revision>10</cp:revision>
  <dcterms:created xsi:type="dcterms:W3CDTF">2017-02-23T08:05:31Z</dcterms:created>
  <dcterms:modified xsi:type="dcterms:W3CDTF">2017-02-23T09:33:07Z</dcterms:modified>
</cp:coreProperties>
</file>