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2" r:id="rId4"/>
    <p:sldId id="283" r:id="rId5"/>
    <p:sldId id="284" r:id="rId6"/>
    <p:sldId id="267" r:id="rId7"/>
    <p:sldId id="268" r:id="rId8"/>
    <p:sldId id="263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69" r:id="rId22"/>
    <p:sldId id="260" r:id="rId23"/>
    <p:sldId id="261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A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EA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图片 9" descr="标题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2000" y="1206224"/>
            <a:ext cx="7200000" cy="4239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2592529" y="3356992"/>
            <a:ext cx="75533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黑体" pitchFamily="49" charset="-122"/>
                <a:cs typeface="Arial" pitchFamily="34" charset="0"/>
              </a:rPr>
              <a:t>3</a:t>
            </a:r>
            <a:endParaRPr lang="zh-CN" alt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5198" y="3329032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小青蛙</a:t>
            </a:r>
            <a:endParaRPr lang="zh-CN" altLang="en-US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32240" y="628239"/>
            <a:ext cx="1800000" cy="900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805684" y="548680"/>
            <a:ext cx="172355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识字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79715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71703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299695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27687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99695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07707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3212976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132856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6296" y="3452807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24744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6296" y="3452807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09070" y="242088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32656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6296" y="3452807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09070" y="242088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00958" y="14847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事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Administrator\Desktop\插图02\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446" y="0"/>
            <a:ext cx="9144000" cy="6134696"/>
          </a:xfrm>
          <a:prstGeom prst="rect">
            <a:avLst/>
          </a:prstGeom>
          <a:noFill/>
        </p:spPr>
      </p:pic>
      <p:pic>
        <p:nvPicPr>
          <p:cNvPr id="2050" name="Picture 2" descr="C:\Users\Administrator\Desktop\插图02\3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9080"/>
            <a:ext cx="6181893" cy="270892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707904" y="1268761"/>
            <a:ext cx="50405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河水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清清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天气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晴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小小青蛙大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眼睛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保护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禾苗吃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害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虫，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做了不少好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事情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请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你爱护小青蛙，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好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让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禾苗不生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病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8554" y="345431"/>
            <a:ext cx="2262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小青蛙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1412776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6296" y="3452807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09070" y="242088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00958" y="14847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事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28184" y="62068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插图02\3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889343"/>
            <a:ext cx="9144001" cy="4968658"/>
          </a:xfrm>
          <a:prstGeom prst="rect">
            <a:avLst/>
          </a:prstGeom>
          <a:noFill/>
        </p:spPr>
      </p:pic>
      <p:sp>
        <p:nvSpPr>
          <p:cNvPr id="3" name="圆角矩形 2"/>
          <p:cNvSpPr/>
          <p:nvPr/>
        </p:nvSpPr>
        <p:spPr>
          <a:xfrm>
            <a:off x="395536" y="227687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026520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4232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30376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01772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22664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清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771800" y="227687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220072" y="227687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475656" y="371703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211960" y="371703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44195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8731" y="213285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清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问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56176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水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35730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11760" y="35730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83968" y="35730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心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8064" y="35730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1640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983616"/>
            <a:ext cx="1872208" cy="1872208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552" y="1916832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983616"/>
            <a:ext cx="1872208" cy="1872208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27784" y="1916832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气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983616"/>
            <a:ext cx="1872208" cy="1872208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16016" y="1916832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" name="图片 9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1983616"/>
            <a:ext cx="1872208" cy="1872208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04248" y="1916832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图片 11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437112"/>
            <a:ext cx="1872208" cy="1872208"/>
          </a:xfrm>
          <a:prstGeom prst="rect">
            <a:avLst/>
          </a:prstGeom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39552" y="4370328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4437112"/>
            <a:ext cx="1872208" cy="1872208"/>
          </a:xfrm>
          <a:prstGeom prst="rect">
            <a:avLst/>
          </a:prstGeom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27784" y="4370328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 descr="田字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4437112"/>
            <a:ext cx="1872208" cy="1872208"/>
          </a:xfrm>
          <a:prstGeom prst="rect">
            <a:avLst/>
          </a:prstGeom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16016" y="4370328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1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547664" y="416858"/>
            <a:ext cx="19442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楷体_GB2312" pitchFamily="49" charset="-122"/>
              </a:rPr>
              <a:t>写一写</a:t>
            </a:r>
            <a:endParaRPr lang="zh-CN" altLang="en-US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楷体_GB2312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68000" y="1340768"/>
            <a:ext cx="8208000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Administrator\Desktop\插图01\IMG_20161110_2209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63592" y="260648"/>
            <a:ext cx="912064" cy="988070"/>
          </a:xfrm>
          <a:prstGeom prst="rect">
            <a:avLst/>
          </a:prstGeom>
          <a:noFill/>
        </p:spPr>
      </p:pic>
      <p:pic>
        <p:nvPicPr>
          <p:cNvPr id="6146" name="Picture 2" descr="C:\Users\Administrator\Desktop\图片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4296" y="5157192"/>
            <a:ext cx="725488" cy="890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1" grpId="0"/>
      <p:bldP spid="13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547664" y="416858"/>
            <a:ext cx="22322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楷体_GB2312" pitchFamily="49" charset="-122"/>
              </a:rPr>
              <a:t>写一写</a:t>
            </a:r>
            <a:endParaRPr lang="zh-CN" altLang="en-US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楷体_GB2312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68000" y="1340768"/>
            <a:ext cx="8208000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Administrator\Desktop\插图01\IMG_20161110_220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63592" y="260648"/>
            <a:ext cx="912064" cy="988070"/>
          </a:xfrm>
          <a:prstGeom prst="rect">
            <a:avLst/>
          </a:prstGeom>
          <a:noFill/>
        </p:spPr>
      </p:pic>
      <p:pic>
        <p:nvPicPr>
          <p:cNvPr id="35" name="图片 34" descr="田字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983616"/>
            <a:ext cx="1872208" cy="1872208"/>
          </a:xfrm>
          <a:prstGeom prst="rect">
            <a:avLst/>
          </a:prstGeom>
        </p:spPr>
      </p:pic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39552" y="1916832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生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7" name="图片 36" descr="田字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983616"/>
            <a:ext cx="1872208" cy="1872208"/>
          </a:xfrm>
          <a:prstGeom prst="rect">
            <a:avLst/>
          </a:prstGeom>
        </p:spPr>
      </p:pic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627784" y="1916832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气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9" name="图片 38" descr="田字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983616"/>
            <a:ext cx="1872208" cy="1872208"/>
          </a:xfrm>
          <a:prstGeom prst="rect">
            <a:avLst/>
          </a:prstGeom>
        </p:spPr>
      </p:pic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716016" y="1916832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1" name="图片 40" descr="田字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1983616"/>
            <a:ext cx="1872208" cy="1872208"/>
          </a:xfrm>
          <a:prstGeom prst="rect">
            <a:avLst/>
          </a:prstGeom>
        </p:spPr>
      </p:pic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804248" y="1916832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3" name="图片 42" descr="田字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4437112"/>
            <a:ext cx="1872208" cy="1872208"/>
          </a:xfrm>
          <a:prstGeom prst="rect">
            <a:avLst/>
          </a:prstGeom>
        </p:spPr>
      </p:pic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1619672" y="4370328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清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5" name="图片 44" descr="田字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4437112"/>
            <a:ext cx="1872208" cy="1872208"/>
          </a:xfrm>
          <a:prstGeom prst="rect">
            <a:avLst/>
          </a:prstGeom>
        </p:spPr>
      </p:pic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707904" y="4370328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7" name="图片 46" descr="田字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437112"/>
            <a:ext cx="1872208" cy="1872208"/>
          </a:xfrm>
          <a:prstGeom prst="rect">
            <a:avLst/>
          </a:prstGeom>
        </p:spPr>
      </p:pic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5796136" y="4370328"/>
            <a:ext cx="17281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2000" dirty="0" smtClean="0"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1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" y="1870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0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/>
              <a:t>读句子</a:t>
            </a:r>
            <a:endParaRPr lang="zh-CN" altLang="en-US" sz="7200" b="1" dirty="0"/>
          </a:p>
        </p:txBody>
      </p:sp>
      <p:sp>
        <p:nvSpPr>
          <p:cNvPr id="4" name="矩形 3"/>
          <p:cNvSpPr/>
          <p:nvPr/>
        </p:nvSpPr>
        <p:spPr>
          <a:xfrm>
            <a:off x="1259632" y="2708920"/>
            <a:ext cx="77048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/>
              <a:t>河水</a:t>
            </a:r>
            <a:r>
              <a:rPr lang="zh-CN" altLang="en-US" sz="6600" b="1" dirty="0">
                <a:solidFill>
                  <a:srgbClr val="FF0000"/>
                </a:solidFill>
              </a:rPr>
              <a:t>清清</a:t>
            </a:r>
            <a:r>
              <a:rPr lang="zh-CN" altLang="en-US" sz="6600" dirty="0"/>
              <a:t>天气</a:t>
            </a:r>
            <a:r>
              <a:rPr lang="zh-CN" altLang="en-US" sz="6600" b="1" dirty="0">
                <a:solidFill>
                  <a:srgbClr val="FF0000"/>
                </a:solidFill>
              </a:rPr>
              <a:t>晴</a:t>
            </a:r>
            <a:r>
              <a:rPr lang="zh-CN" altLang="en-US" sz="6600" dirty="0"/>
              <a:t>，</a:t>
            </a:r>
          </a:p>
          <a:p>
            <a:r>
              <a:rPr lang="zh-CN" altLang="en-US" sz="6600" dirty="0"/>
              <a:t>小小青蛙大</a:t>
            </a:r>
            <a:r>
              <a:rPr lang="zh-CN" altLang="en-US" sz="6600" b="1" dirty="0">
                <a:solidFill>
                  <a:srgbClr val="FF0000"/>
                </a:solidFill>
              </a:rPr>
              <a:t>眼睛</a:t>
            </a:r>
            <a:r>
              <a:rPr lang="zh-CN" altLang="en-US" sz="66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3863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15616" y="1844824"/>
            <a:ext cx="80283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</a:rPr>
              <a:t>保护</a:t>
            </a:r>
            <a:r>
              <a:rPr lang="zh-CN" altLang="en-US" sz="6600" dirty="0"/>
              <a:t>禾苗吃</a:t>
            </a:r>
            <a:r>
              <a:rPr lang="zh-CN" altLang="en-US" sz="6600" b="1" dirty="0">
                <a:solidFill>
                  <a:srgbClr val="FF0000"/>
                </a:solidFill>
              </a:rPr>
              <a:t>害</a:t>
            </a:r>
            <a:r>
              <a:rPr lang="zh-CN" altLang="en-US" sz="6600" dirty="0"/>
              <a:t>虫，</a:t>
            </a:r>
          </a:p>
          <a:p>
            <a:r>
              <a:rPr lang="zh-CN" altLang="en-US" sz="6600" dirty="0"/>
              <a:t>做了不少好</a:t>
            </a:r>
            <a:r>
              <a:rPr lang="zh-CN" altLang="en-US" sz="6600" b="1" dirty="0">
                <a:solidFill>
                  <a:srgbClr val="FF0000"/>
                </a:solidFill>
              </a:rPr>
              <a:t>事情</a:t>
            </a:r>
            <a:r>
              <a:rPr lang="zh-CN" altLang="en-US" sz="66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558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13"/>
            <a:ext cx="9144000" cy="674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15616" y="2204864"/>
            <a:ext cx="69847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</a:rPr>
              <a:t>请</a:t>
            </a:r>
            <a:r>
              <a:rPr lang="zh-CN" altLang="en-US" sz="6600" dirty="0"/>
              <a:t>你爱</a:t>
            </a:r>
            <a:r>
              <a:rPr lang="zh-CN" altLang="en-US" sz="6600" b="1" dirty="0">
                <a:solidFill>
                  <a:srgbClr val="FF0000"/>
                </a:solidFill>
              </a:rPr>
              <a:t>护</a:t>
            </a:r>
            <a:r>
              <a:rPr lang="zh-CN" altLang="en-US" sz="6600" dirty="0"/>
              <a:t>小青蛙，</a:t>
            </a:r>
          </a:p>
          <a:p>
            <a:r>
              <a:rPr lang="zh-CN" altLang="en-US" sz="6600" dirty="0"/>
              <a:t>好</a:t>
            </a:r>
            <a:r>
              <a:rPr lang="zh-CN" altLang="en-US" sz="6600" b="1" dirty="0">
                <a:solidFill>
                  <a:srgbClr val="FF0000"/>
                </a:solidFill>
              </a:rPr>
              <a:t>让</a:t>
            </a:r>
            <a:r>
              <a:rPr lang="zh-CN" altLang="en-US" sz="6600" dirty="0"/>
              <a:t>禾苗不生</a:t>
            </a:r>
            <a:r>
              <a:rPr lang="zh-CN" altLang="en-US" sz="6600" b="1" dirty="0">
                <a:solidFill>
                  <a:srgbClr val="FF0000"/>
                </a:solidFill>
              </a:rPr>
              <a:t>病</a:t>
            </a:r>
            <a:r>
              <a:rPr lang="zh-CN" altLang="en-US" sz="66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8876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2984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62676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5272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4964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1108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7252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0020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事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62308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4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8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177281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qīng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7744" y="177281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qíng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1880" y="177281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yǎn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60032" y="177281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jīng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56176" y="177281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bǎo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24328" y="177281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hù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9592" y="400506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hài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67744" y="400506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shì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1880" y="400506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qíng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88024" y="400506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qǐng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56176" y="400506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ràng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52320" y="400506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bìng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547664" y="416858"/>
            <a:ext cx="19442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楷体_GB2312" pitchFamily="49" charset="-122"/>
              </a:rPr>
              <a:t>读一读</a:t>
            </a:r>
            <a:endParaRPr lang="zh-CN" altLang="en-US" sz="4400" b="1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楷体_GB2312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68000" y="1340768"/>
            <a:ext cx="8208000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C:\Users\Administrator\Desktop\插图01\素材\23092207089345552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7544" y="260648"/>
            <a:ext cx="1008112" cy="1118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52984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2676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45272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54964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1108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7252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0020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9712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事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62308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2000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68144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1547664" y="416858"/>
            <a:ext cx="19442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楷体_GB2312" pitchFamily="49" charset="-122"/>
              </a:rPr>
              <a:t>读一读</a:t>
            </a:r>
            <a:endParaRPr lang="zh-CN" altLang="en-US" sz="4400" b="1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楷体_GB2312" pitchFamily="49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68000" y="1340768"/>
            <a:ext cx="8208000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Picture 2" descr="C:\Users\Administrator\Desktop\插图01\素材\23092207089345552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7544" y="260648"/>
            <a:ext cx="1008112" cy="1118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/>
        </p:nvSpPr>
        <p:spPr>
          <a:xfrm>
            <a:off x="395536" y="368660"/>
            <a:ext cx="8352928" cy="61206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187624" y="2564904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2924944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病字旁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91408" y="3356992"/>
            <a:ext cx="440432" cy="216024"/>
            <a:chOff x="2691408" y="1988840"/>
            <a:chExt cx="440432" cy="216024"/>
          </a:xfrm>
        </p:grpSpPr>
        <p:sp>
          <p:nvSpPr>
            <p:cNvPr id="7" name="燕尾形 6"/>
            <p:cNvSpPr/>
            <p:nvPr/>
          </p:nvSpPr>
          <p:spPr>
            <a:xfrm>
              <a:off x="2691408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283542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98782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51648" y="3356992"/>
            <a:ext cx="440432" cy="216024"/>
            <a:chOff x="4851648" y="1988840"/>
            <a:chExt cx="440432" cy="216024"/>
          </a:xfrm>
        </p:grpSpPr>
        <p:sp>
          <p:nvSpPr>
            <p:cNvPr id="11" name="燕尾形 10"/>
            <p:cNvSpPr/>
            <p:nvPr/>
          </p:nvSpPr>
          <p:spPr>
            <a:xfrm>
              <a:off x="4851648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499566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514806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26" name="Picture 2" descr="C:\Users\Administrator\Desktop\图片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768402"/>
            <a:ext cx="1109663" cy="1236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509120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</TotalTime>
  <Words>213</Words>
  <Application>Microsoft Office PowerPoint</Application>
  <PresentationFormat>全屏显示(4:3)</PresentationFormat>
  <Paragraphs>154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SkyUN.Org</cp:lastModifiedBy>
  <cp:revision>64</cp:revision>
  <dcterms:created xsi:type="dcterms:W3CDTF">2017-02-07T11:33:39Z</dcterms:created>
  <dcterms:modified xsi:type="dcterms:W3CDTF">2017-02-16T12:57:29Z</dcterms:modified>
</cp:coreProperties>
</file>